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94A8-B033-4A65-A44F-90B8EF5F7935}" type="datetimeFigureOut">
              <a:rPr lang="pt-BR" smtClean="0"/>
              <a:pPr/>
              <a:t>10/07/2008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8352-9311-463C-889D-BAA100C27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94A8-B033-4A65-A44F-90B8EF5F7935}" type="datetimeFigureOut">
              <a:rPr lang="pt-BR" smtClean="0"/>
              <a:pPr/>
              <a:t>10/07/2008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8352-9311-463C-889D-BAA100C27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94A8-B033-4A65-A44F-90B8EF5F7935}" type="datetimeFigureOut">
              <a:rPr lang="pt-BR" smtClean="0"/>
              <a:pPr/>
              <a:t>10/07/2008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8352-9311-463C-889D-BAA100C27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94A8-B033-4A65-A44F-90B8EF5F7935}" type="datetimeFigureOut">
              <a:rPr lang="pt-BR" smtClean="0"/>
              <a:pPr/>
              <a:t>10/07/2008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8352-9311-463C-889D-BAA100C27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94A8-B033-4A65-A44F-90B8EF5F7935}" type="datetimeFigureOut">
              <a:rPr lang="pt-BR" smtClean="0"/>
              <a:pPr/>
              <a:t>10/07/2008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8352-9311-463C-889D-BAA100C27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94A8-B033-4A65-A44F-90B8EF5F7935}" type="datetimeFigureOut">
              <a:rPr lang="pt-BR" smtClean="0"/>
              <a:pPr/>
              <a:t>10/07/2008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8352-9311-463C-889D-BAA100C27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94A8-B033-4A65-A44F-90B8EF5F7935}" type="datetimeFigureOut">
              <a:rPr lang="pt-BR" smtClean="0"/>
              <a:pPr/>
              <a:t>10/07/2008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8352-9311-463C-889D-BAA100C27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94A8-B033-4A65-A44F-90B8EF5F7935}" type="datetimeFigureOut">
              <a:rPr lang="pt-BR" smtClean="0"/>
              <a:pPr/>
              <a:t>10/07/2008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8352-9311-463C-889D-BAA100C27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94A8-B033-4A65-A44F-90B8EF5F7935}" type="datetimeFigureOut">
              <a:rPr lang="pt-BR" smtClean="0"/>
              <a:pPr/>
              <a:t>10/07/2008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8352-9311-463C-889D-BAA100C27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94A8-B033-4A65-A44F-90B8EF5F7935}" type="datetimeFigureOut">
              <a:rPr lang="pt-BR" smtClean="0"/>
              <a:pPr/>
              <a:t>10/07/2008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8352-9311-463C-889D-BAA100C27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94A8-B033-4A65-A44F-90B8EF5F7935}" type="datetimeFigureOut">
              <a:rPr lang="pt-BR" smtClean="0"/>
              <a:pPr/>
              <a:t>10/07/2008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8352-9311-463C-889D-BAA100C27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94A8-B033-4A65-A44F-90B8EF5F7935}" type="datetimeFigureOut">
              <a:rPr lang="pt-BR" smtClean="0"/>
              <a:pPr/>
              <a:t>10/07/2008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8352-9311-463C-889D-BAA100C27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28950"/>
            <a:ext cx="11144296" cy="97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71406" y="3357562"/>
            <a:ext cx="434221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pt-B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reflection blurRad="6350" stA="60000" endA="900" endPos="58000" dir="5400000" sy="-100000" algn="bl" rotWithShape="0"/>
                </a:effectLst>
              </a:rPr>
              <a:t>OASIS </a:t>
            </a:r>
            <a:r>
              <a:rPr lang="pt-B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reflection blurRad="6350" stA="60000" endA="900" endPos="58000" dir="5400000" sy="-100000" algn="bl" rotWithShape="0"/>
                </a:effectLst>
              </a:rPr>
              <a:t>– Portal do Representante</a:t>
            </a:r>
            <a:endParaRPr lang="pt-BR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548986" y="3192384"/>
            <a:ext cx="712800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0360058" y="3192384"/>
            <a:ext cx="712800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21796" y="3270441"/>
            <a:ext cx="57150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</dc:creator>
  <cp:lastModifiedBy>Eduardo</cp:lastModifiedBy>
  <cp:revision>6</cp:revision>
  <dcterms:created xsi:type="dcterms:W3CDTF">2007-08-21T12:00:42Z</dcterms:created>
  <dcterms:modified xsi:type="dcterms:W3CDTF">2008-07-10T18:44:44Z</dcterms:modified>
</cp:coreProperties>
</file>