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Fjalla One"/>
      <p:regular r:id="rId39"/>
    </p:embeddedFont>
    <p:embeddedFont>
      <p:font typeface="Barlow Semi Condensed Medium"/>
      <p:regular r:id="rId40"/>
      <p:bold r:id="rId41"/>
      <p:italic r:id="rId42"/>
      <p:boldItalic r:id="rId43"/>
    </p:embeddedFont>
    <p:embeddedFont>
      <p:font typeface="Antic Slab"/>
      <p:regular r:id="rId44"/>
    </p:embeddedFont>
    <p:embeddedFont>
      <p:font typeface="Barlow Semi Condensed"/>
      <p:regular r:id="rId45"/>
      <p:bold r:id="rId46"/>
      <p:italic r:id="rId47"/>
      <p:boldItalic r:id="rId48"/>
    </p:embeddedFont>
    <p:embeddedFont>
      <p:font typeface="El Messiri"/>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LISSON NICOLE CLAVIJO GUTIERR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Medium-regular.fntdata"/><Relationship Id="rId42" Type="http://schemas.openxmlformats.org/officeDocument/2006/relationships/font" Target="fonts/BarlowSemiCondensedMedium-italic.fntdata"/><Relationship Id="rId41" Type="http://schemas.openxmlformats.org/officeDocument/2006/relationships/font" Target="fonts/BarlowSemiCondensedMedium-bold.fntdata"/><Relationship Id="rId44" Type="http://schemas.openxmlformats.org/officeDocument/2006/relationships/font" Target="fonts/AnticSlab-regular.fntdata"/><Relationship Id="rId43" Type="http://schemas.openxmlformats.org/officeDocument/2006/relationships/font" Target="fonts/BarlowSemiCondensedMedium-boldItalic.fntdata"/><Relationship Id="rId46" Type="http://schemas.openxmlformats.org/officeDocument/2006/relationships/font" Target="fonts/BarlowSemiCondensed-bold.fntdata"/><Relationship Id="rId45" Type="http://schemas.openxmlformats.org/officeDocument/2006/relationships/font" Target="fonts/BarlowSemiCondense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BarlowSemiCondensed-boldItalic.fntdata"/><Relationship Id="rId47" Type="http://schemas.openxmlformats.org/officeDocument/2006/relationships/font" Target="fonts/BarlowSemiCondensed-italic.fntdata"/><Relationship Id="rId49" Type="http://schemas.openxmlformats.org/officeDocument/2006/relationships/font" Target="fonts/ElMessiri-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Montserrat-regular.fntdata"/><Relationship Id="rId34" Type="http://schemas.openxmlformats.org/officeDocument/2006/relationships/slide" Target="slides/slide28.xml"/><Relationship Id="rId37" Type="http://schemas.openxmlformats.org/officeDocument/2006/relationships/font" Target="fonts/Montserrat-italic.fntdata"/><Relationship Id="rId36" Type="http://schemas.openxmlformats.org/officeDocument/2006/relationships/font" Target="fonts/Montserrat-bold.fntdata"/><Relationship Id="rId39" Type="http://schemas.openxmlformats.org/officeDocument/2006/relationships/font" Target="fonts/FjallaOne-regular.fntdata"/><Relationship Id="rId38" Type="http://schemas.openxmlformats.org/officeDocument/2006/relationships/font" Target="fonts/Montserra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ElMessiri-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16T03:31:30.657">
    <p:pos x="6000" y="0"/>
    <p:text>@bdyaguarshungo@espe.edu.ec  debes copiar  lo de personal involucrado jajajjaja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1e2dab78c02_0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1e2dab78c02_0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1e2dab78c02_0_2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1e2dab78c02_0_2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1e2dab78c02_0_2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9" name="Google Shape;1889;g1e2dab78c02_0_22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0" name="Google Shape;1890;g1e2dab78c02_0_22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e2dab78c02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e2dab78c02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1e2dab78c02_0_2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5" name="Google Shape;1905;g1e2dab78c02_0_22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6" name="Google Shape;1906;g1e2dab78c02_0_22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g1e2dab78c02_0_2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4" name="Google Shape;1914;g1e2dab78c02_0_2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1e2dab78c02_0_2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2" name="Google Shape;1922;g1e2dab78c02_0_2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3" name="Google Shape;1923;g1e2dab78c02_0_22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g1e2dab78c0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1" name="Google Shape;1931;g1e2dab78c0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1e2dab78c02_0_20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8" name="Google Shape;1938;g1e2dab78c02_0_20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9" name="Google Shape;1939;g1e2dab78c02_0_20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1e2dab78c02_0_2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7" name="Google Shape;1947;g1e2dab78c02_0_2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g1e2dab78c02_0_16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4" name="Google Shape;1804;g1e2dab78c02_0_16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5" name="Google Shape;1805;g1e2dab78c02_0_16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1e2dab78c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1e2dab78c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1e2dab78c02_0_2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3" name="Google Shape;1963;g1e2dab78c02_0_24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4" name="Google Shape;1964;g1e2dab78c02_0_24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1e2dab78c02_0_2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1e2dab78c02_0_2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1e2dab78c02_0_24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9" name="Google Shape;1979;g1e2dab78c02_0_24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0" name="Google Shape;1980;g1e2dab78c02_0_24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1e2dab78c02_0_2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1e2dab78c02_0_2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1e2dab78c02_0_2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5" name="Google Shape;1995;g1e2dab78c02_0_24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6" name="Google Shape;1996;g1e2dab78c02_0_24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1e2dab78c02_0_2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1e2dab78c02_0_2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1e2dab78c02_0_2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1" name="Google Shape;2011;g1e2dab78c02_0_2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2" name="Google Shape;2012;g1e2dab78c02_0_22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1e2dab78c02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1e2dab78c02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1e2dab78c02_0_2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1e2dab78c02_0_2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1e2dab78c02_0_19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0" name="Google Shape;1820;g1e2dab78c02_0_19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1" name="Google Shape;1821;g1e2dab78c02_0_19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1e2dab78c02_0_2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1e2dab78c02_0_2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1e2dab78c02_0_2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7" name="Google Shape;1837;g1e2dab78c02_0_2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8" name="Google Shape;1838;g1e2dab78c02_0_2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1e2dab78c02_0_2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1e2dab78c02_0_2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1e2dab78c0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1e2dab78c0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g1e2dab78c02_0_2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3" name="Google Shape;1863;g1e2dab78c02_0_2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4" name="Google Shape;1864;g1e2dab78c02_0_2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1" name="Google Shape;11;p2"/>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3" name="Google Shape;13;p2"/>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 name="Google Shape;14;p2"/>
          <p:cNvGrpSpPr/>
          <p:nvPr/>
        </p:nvGrpSpPr>
        <p:grpSpPr>
          <a:xfrm>
            <a:off x="8064275" y="887850"/>
            <a:ext cx="581800" cy="582350"/>
            <a:chOff x="8064275" y="887850"/>
            <a:chExt cx="581800" cy="582350"/>
          </a:xfrm>
        </p:grpSpPr>
        <p:sp>
          <p:nvSpPr>
            <p:cNvPr id="15" name="Google Shape;15;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
          <p:cNvGrpSpPr/>
          <p:nvPr/>
        </p:nvGrpSpPr>
        <p:grpSpPr>
          <a:xfrm>
            <a:off x="7353050" y="316275"/>
            <a:ext cx="292025" cy="292575"/>
            <a:chOff x="7353050" y="316275"/>
            <a:chExt cx="292025" cy="292575"/>
          </a:xfrm>
        </p:grpSpPr>
        <p:sp>
          <p:nvSpPr>
            <p:cNvPr id="22" name="Google Shape;22;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5443350" y="289275"/>
            <a:ext cx="175013" cy="27000"/>
            <a:chOff x="5662375" y="212375"/>
            <a:chExt cx="175013" cy="27000"/>
          </a:xfrm>
        </p:grpSpPr>
        <p:sp>
          <p:nvSpPr>
            <p:cNvPr id="33" name="Google Shape;33;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2"/>
          <p:cNvGrpSpPr/>
          <p:nvPr/>
        </p:nvGrpSpPr>
        <p:grpSpPr>
          <a:xfrm>
            <a:off x="8490050" y="170875"/>
            <a:ext cx="175013" cy="27000"/>
            <a:chOff x="5662375" y="212375"/>
            <a:chExt cx="175013" cy="27000"/>
          </a:xfrm>
        </p:grpSpPr>
        <p:sp>
          <p:nvSpPr>
            <p:cNvPr id="37" name="Google Shape;37;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
          <p:cNvGrpSpPr/>
          <p:nvPr/>
        </p:nvGrpSpPr>
        <p:grpSpPr>
          <a:xfrm>
            <a:off x="8068750" y="1581800"/>
            <a:ext cx="175013" cy="27000"/>
            <a:chOff x="5662375" y="212375"/>
            <a:chExt cx="175013" cy="27000"/>
          </a:xfrm>
        </p:grpSpPr>
        <p:sp>
          <p:nvSpPr>
            <p:cNvPr id="41" name="Google Shape;41;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1" name="Shape 441"/>
        <p:cNvGrpSpPr/>
        <p:nvPr/>
      </p:nvGrpSpPr>
      <p:grpSpPr>
        <a:xfrm>
          <a:off x="0" y="0"/>
          <a:ext cx="0" cy="0"/>
          <a:chOff x="0" y="0"/>
          <a:chExt cx="0" cy="0"/>
        </a:xfrm>
      </p:grpSpPr>
      <p:grpSp>
        <p:nvGrpSpPr>
          <p:cNvPr id="442" name="Google Shape;442;p11"/>
          <p:cNvGrpSpPr/>
          <p:nvPr/>
        </p:nvGrpSpPr>
        <p:grpSpPr>
          <a:xfrm>
            <a:off x="1349626" y="598417"/>
            <a:ext cx="6453730" cy="3631136"/>
            <a:chOff x="365750" y="1285025"/>
            <a:chExt cx="6934275" cy="3315500"/>
          </a:xfrm>
        </p:grpSpPr>
        <p:sp>
          <p:nvSpPr>
            <p:cNvPr id="443" name="Google Shape;443;p1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5" name="Google Shape;445;p11"/>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46" name="Google Shape;446;p11"/>
          <p:cNvGrpSpPr/>
          <p:nvPr/>
        </p:nvGrpSpPr>
        <p:grpSpPr>
          <a:xfrm>
            <a:off x="-6867" y="-6625"/>
            <a:ext cx="9152342" cy="5102050"/>
            <a:chOff x="-6867" y="-6625"/>
            <a:chExt cx="9152342" cy="5102050"/>
          </a:xfrm>
        </p:grpSpPr>
        <p:cxnSp>
          <p:nvCxnSpPr>
            <p:cNvPr id="447" name="Google Shape;447;p11"/>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48" name="Google Shape;448;p11"/>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49" name="Google Shape;449;p11"/>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50" name="Google Shape;450;p11"/>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51" name="Google Shape;451;p11"/>
            <p:cNvGrpSpPr/>
            <p:nvPr/>
          </p:nvGrpSpPr>
          <p:grpSpPr>
            <a:xfrm flipH="1">
              <a:off x="1278333" y="4513075"/>
              <a:ext cx="581800" cy="582350"/>
              <a:chOff x="8064275" y="887850"/>
              <a:chExt cx="581800" cy="582350"/>
            </a:xfrm>
          </p:grpSpPr>
          <p:sp>
            <p:nvSpPr>
              <p:cNvPr id="452" name="Google Shape;452;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11"/>
            <p:cNvGrpSpPr/>
            <p:nvPr/>
          </p:nvGrpSpPr>
          <p:grpSpPr>
            <a:xfrm flipH="1">
              <a:off x="2747608" y="4340463"/>
              <a:ext cx="292025" cy="292575"/>
              <a:chOff x="7353050" y="316275"/>
              <a:chExt cx="292025" cy="292575"/>
            </a:xfrm>
          </p:grpSpPr>
          <p:sp>
            <p:nvSpPr>
              <p:cNvPr id="459" name="Google Shape;459;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11"/>
            <p:cNvGrpSpPr/>
            <p:nvPr/>
          </p:nvGrpSpPr>
          <p:grpSpPr>
            <a:xfrm flipH="1">
              <a:off x="171308" y="4315025"/>
              <a:ext cx="175000" cy="175000"/>
              <a:chOff x="8792300" y="321275"/>
              <a:chExt cx="175000" cy="175000"/>
            </a:xfrm>
          </p:grpSpPr>
          <p:sp>
            <p:nvSpPr>
              <p:cNvPr id="464" name="Google Shape;464;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8" name="Google Shape;468;p11"/>
            <p:cNvGrpSpPr/>
            <p:nvPr/>
          </p:nvGrpSpPr>
          <p:grpSpPr>
            <a:xfrm>
              <a:off x="3873197" y="4657550"/>
              <a:ext cx="293111" cy="293388"/>
              <a:chOff x="3164039" y="430875"/>
              <a:chExt cx="293111" cy="293388"/>
            </a:xfrm>
          </p:grpSpPr>
          <p:sp>
            <p:nvSpPr>
              <p:cNvPr id="469" name="Google Shape;469;p11"/>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1"/>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1"/>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5" name="Google Shape;475;p11"/>
            <p:cNvGrpSpPr/>
            <p:nvPr/>
          </p:nvGrpSpPr>
          <p:grpSpPr>
            <a:xfrm flipH="1">
              <a:off x="242270" y="4142425"/>
              <a:ext cx="175013" cy="27000"/>
              <a:chOff x="5662375" y="212375"/>
              <a:chExt cx="175013" cy="27000"/>
            </a:xfrm>
          </p:grpSpPr>
          <p:sp>
            <p:nvSpPr>
              <p:cNvPr id="476" name="Google Shape;476;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79" name="Google Shape;479;p11"/>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80" name="Google Shape;480;p11"/>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81" name="Google Shape;481;p11"/>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82" name="Google Shape;482;p11"/>
            <p:cNvGrpSpPr/>
            <p:nvPr/>
          </p:nvGrpSpPr>
          <p:grpSpPr>
            <a:xfrm>
              <a:off x="8064275" y="1040250"/>
              <a:ext cx="581800" cy="582350"/>
              <a:chOff x="8064275" y="887850"/>
              <a:chExt cx="581800" cy="582350"/>
            </a:xfrm>
          </p:grpSpPr>
          <p:sp>
            <p:nvSpPr>
              <p:cNvPr id="483" name="Google Shape;483;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11"/>
            <p:cNvGrpSpPr/>
            <p:nvPr/>
          </p:nvGrpSpPr>
          <p:grpSpPr>
            <a:xfrm>
              <a:off x="7353050" y="316275"/>
              <a:ext cx="292025" cy="292575"/>
              <a:chOff x="7353050" y="316275"/>
              <a:chExt cx="292025" cy="292575"/>
            </a:xfrm>
          </p:grpSpPr>
          <p:sp>
            <p:nvSpPr>
              <p:cNvPr id="490" name="Google Shape;490;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11"/>
            <p:cNvGrpSpPr/>
            <p:nvPr/>
          </p:nvGrpSpPr>
          <p:grpSpPr>
            <a:xfrm>
              <a:off x="8792300" y="321275"/>
              <a:ext cx="175000" cy="175000"/>
              <a:chOff x="8792300" y="321275"/>
              <a:chExt cx="175000" cy="175000"/>
            </a:xfrm>
          </p:grpSpPr>
          <p:sp>
            <p:nvSpPr>
              <p:cNvPr id="495" name="Google Shape;495;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1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5" name="Google Shape;505;p11"/>
            <p:cNvGrpSpPr/>
            <p:nvPr/>
          </p:nvGrpSpPr>
          <p:grpSpPr>
            <a:xfrm>
              <a:off x="8490050" y="170875"/>
              <a:ext cx="175013" cy="27000"/>
              <a:chOff x="5662375" y="212375"/>
              <a:chExt cx="175013" cy="27000"/>
            </a:xfrm>
          </p:grpSpPr>
          <p:sp>
            <p:nvSpPr>
              <p:cNvPr id="506" name="Google Shape;506;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9" name="Google Shape;509;p11"/>
            <p:cNvGrpSpPr/>
            <p:nvPr/>
          </p:nvGrpSpPr>
          <p:grpSpPr>
            <a:xfrm>
              <a:off x="8678350" y="1658000"/>
              <a:ext cx="175013" cy="27000"/>
              <a:chOff x="5662375" y="212375"/>
              <a:chExt cx="175013" cy="27000"/>
            </a:xfrm>
          </p:grpSpPr>
          <p:sp>
            <p:nvSpPr>
              <p:cNvPr id="510" name="Google Shape;5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13" name="Google Shape;51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14" name="Shape 514"/>
        <p:cNvGrpSpPr/>
        <p:nvPr/>
      </p:nvGrpSpPr>
      <p:grpSpPr>
        <a:xfrm>
          <a:off x="0" y="0"/>
          <a:ext cx="0" cy="0"/>
          <a:chOff x="0" y="0"/>
          <a:chExt cx="0" cy="0"/>
        </a:xfrm>
      </p:grpSpPr>
      <p:sp>
        <p:nvSpPr>
          <p:cNvPr id="515" name="Google Shape;515;p1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16" name="Google Shape;516;p12"/>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17" name="Google Shape;517;p12"/>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18" name="Google Shape;518;p12"/>
          <p:cNvGrpSpPr/>
          <p:nvPr/>
        </p:nvGrpSpPr>
        <p:grpSpPr>
          <a:xfrm flipH="1">
            <a:off x="431725" y="4183775"/>
            <a:ext cx="292025" cy="292575"/>
            <a:chOff x="7353050" y="316275"/>
            <a:chExt cx="292025" cy="292575"/>
          </a:xfrm>
        </p:grpSpPr>
        <p:sp>
          <p:nvSpPr>
            <p:cNvPr id="519" name="Google Shape;519;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3" name="Google Shape;523;p12"/>
          <p:cNvGrpSpPr/>
          <p:nvPr/>
        </p:nvGrpSpPr>
        <p:grpSpPr>
          <a:xfrm>
            <a:off x="1075789" y="4604675"/>
            <a:ext cx="293111" cy="293388"/>
            <a:chOff x="3164039" y="430875"/>
            <a:chExt cx="293111" cy="293388"/>
          </a:xfrm>
        </p:grpSpPr>
        <p:sp>
          <p:nvSpPr>
            <p:cNvPr id="524" name="Google Shape;524;p12"/>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2"/>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2"/>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30" name="Google Shape;530;p12"/>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31" name="Google Shape;531;p12"/>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32" name="Google Shape;532;p12"/>
          <p:cNvGrpSpPr/>
          <p:nvPr/>
        </p:nvGrpSpPr>
        <p:grpSpPr>
          <a:xfrm>
            <a:off x="8064275" y="526925"/>
            <a:ext cx="581800" cy="582350"/>
            <a:chOff x="8064275" y="887850"/>
            <a:chExt cx="581800" cy="582350"/>
          </a:xfrm>
        </p:grpSpPr>
        <p:sp>
          <p:nvSpPr>
            <p:cNvPr id="533" name="Google Shape;533;p1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9" name="Google Shape;539;p12"/>
          <p:cNvGrpSpPr/>
          <p:nvPr/>
        </p:nvGrpSpPr>
        <p:grpSpPr>
          <a:xfrm>
            <a:off x="7033875" y="170875"/>
            <a:ext cx="292025" cy="292575"/>
            <a:chOff x="7353050" y="316275"/>
            <a:chExt cx="292025" cy="292575"/>
          </a:xfrm>
        </p:grpSpPr>
        <p:sp>
          <p:nvSpPr>
            <p:cNvPr id="540" name="Google Shape;540;p1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12"/>
          <p:cNvGrpSpPr/>
          <p:nvPr/>
        </p:nvGrpSpPr>
        <p:grpSpPr>
          <a:xfrm>
            <a:off x="8757950" y="229650"/>
            <a:ext cx="175000" cy="175000"/>
            <a:chOff x="8792300" y="321275"/>
            <a:chExt cx="175000" cy="175000"/>
          </a:xfrm>
        </p:grpSpPr>
        <p:sp>
          <p:nvSpPr>
            <p:cNvPr id="545" name="Google Shape;545;p1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12"/>
          <p:cNvGrpSpPr/>
          <p:nvPr/>
        </p:nvGrpSpPr>
        <p:grpSpPr>
          <a:xfrm>
            <a:off x="8490050" y="170875"/>
            <a:ext cx="175013" cy="27000"/>
            <a:chOff x="5662375" y="212375"/>
            <a:chExt cx="175013" cy="27000"/>
          </a:xfrm>
        </p:grpSpPr>
        <p:sp>
          <p:nvSpPr>
            <p:cNvPr id="550" name="Google Shape;550;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3" name="Google Shape;553;p12"/>
          <p:cNvGrpSpPr/>
          <p:nvPr/>
        </p:nvGrpSpPr>
        <p:grpSpPr>
          <a:xfrm>
            <a:off x="7916350" y="1124600"/>
            <a:ext cx="175013" cy="27000"/>
            <a:chOff x="5662375" y="212375"/>
            <a:chExt cx="175013" cy="27000"/>
          </a:xfrm>
        </p:grpSpPr>
        <p:sp>
          <p:nvSpPr>
            <p:cNvPr id="554" name="Google Shape;554;p1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7" name="Google Shape;557;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58" name="Shape 558"/>
        <p:cNvGrpSpPr/>
        <p:nvPr/>
      </p:nvGrpSpPr>
      <p:grpSpPr>
        <a:xfrm>
          <a:off x="0" y="0"/>
          <a:ext cx="0" cy="0"/>
          <a:chOff x="0" y="0"/>
          <a:chExt cx="0" cy="0"/>
        </a:xfrm>
      </p:grpSpPr>
      <p:sp>
        <p:nvSpPr>
          <p:cNvPr id="559" name="Google Shape;559;p13"/>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60" name="Google Shape;560;p13"/>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61" name="Google Shape;561;p13"/>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62" name="Google Shape;562;p13"/>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63" name="Google Shape;563;p13"/>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64" name="Google Shape;564;p13"/>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65" name="Google Shape;565;p1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66" name="Google Shape;566;p1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67" name="Google Shape;567;p1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68" name="Google Shape;568;p1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69" name="Google Shape;569;p13"/>
          <p:cNvGrpSpPr/>
          <p:nvPr/>
        </p:nvGrpSpPr>
        <p:grpSpPr>
          <a:xfrm flipH="1" rot="5400000">
            <a:off x="7407333" y="1284925"/>
            <a:ext cx="581800" cy="582350"/>
            <a:chOff x="8064275" y="887850"/>
            <a:chExt cx="581800" cy="582350"/>
          </a:xfrm>
        </p:grpSpPr>
        <p:sp>
          <p:nvSpPr>
            <p:cNvPr id="570" name="Google Shape;570;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6" name="Google Shape;576;p13"/>
          <p:cNvGrpSpPr/>
          <p:nvPr/>
        </p:nvGrpSpPr>
        <p:grpSpPr>
          <a:xfrm flipH="1" rot="5400000">
            <a:off x="7869720" y="2754200"/>
            <a:ext cx="292025" cy="292575"/>
            <a:chOff x="7353050" y="316275"/>
            <a:chExt cx="292025" cy="292575"/>
          </a:xfrm>
        </p:grpSpPr>
        <p:sp>
          <p:nvSpPr>
            <p:cNvPr id="577" name="Google Shape;577;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13"/>
          <p:cNvGrpSpPr/>
          <p:nvPr/>
        </p:nvGrpSpPr>
        <p:grpSpPr>
          <a:xfrm flipH="1" rot="5400000">
            <a:off x="8012458" y="178175"/>
            <a:ext cx="175000" cy="175000"/>
            <a:chOff x="8792300" y="321275"/>
            <a:chExt cx="175000" cy="175000"/>
          </a:xfrm>
        </p:grpSpPr>
        <p:sp>
          <p:nvSpPr>
            <p:cNvPr id="582" name="Google Shape;582;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p13"/>
          <p:cNvGrpSpPr/>
          <p:nvPr/>
        </p:nvGrpSpPr>
        <p:grpSpPr>
          <a:xfrm rot="5400000">
            <a:off x="7551683" y="3879926"/>
            <a:ext cx="293111" cy="293388"/>
            <a:chOff x="3164039" y="430875"/>
            <a:chExt cx="293111" cy="293388"/>
          </a:xfrm>
        </p:grpSpPr>
        <p:sp>
          <p:nvSpPr>
            <p:cNvPr id="587" name="Google Shape;587;p13"/>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3"/>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3"/>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13"/>
          <p:cNvGrpSpPr/>
          <p:nvPr/>
        </p:nvGrpSpPr>
        <p:grpSpPr>
          <a:xfrm flipH="1" rot="5400000">
            <a:off x="8259052" y="323144"/>
            <a:ext cx="175013" cy="27000"/>
            <a:chOff x="5662375" y="212375"/>
            <a:chExt cx="175013" cy="27000"/>
          </a:xfrm>
        </p:grpSpPr>
        <p:sp>
          <p:nvSpPr>
            <p:cNvPr id="594" name="Google Shape;594;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97" name="Google Shape;597;p1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98" name="Google Shape;598;p1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99" name="Google Shape;599;p1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600" name="Google Shape;600;p13"/>
          <p:cNvGrpSpPr/>
          <p:nvPr/>
        </p:nvGrpSpPr>
        <p:grpSpPr>
          <a:xfrm rot="5400000">
            <a:off x="621475" y="4062025"/>
            <a:ext cx="581800" cy="582350"/>
            <a:chOff x="8064275" y="887850"/>
            <a:chExt cx="581800" cy="582350"/>
          </a:xfrm>
        </p:grpSpPr>
        <p:sp>
          <p:nvSpPr>
            <p:cNvPr id="601" name="Google Shape;601;p1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7" name="Google Shape;607;p13"/>
          <p:cNvGrpSpPr/>
          <p:nvPr/>
        </p:nvGrpSpPr>
        <p:grpSpPr>
          <a:xfrm rot="5400000">
            <a:off x="1482825" y="3350800"/>
            <a:ext cx="292025" cy="292575"/>
            <a:chOff x="7353050" y="316275"/>
            <a:chExt cx="292025" cy="292575"/>
          </a:xfrm>
        </p:grpSpPr>
        <p:sp>
          <p:nvSpPr>
            <p:cNvPr id="608" name="Google Shape;608;p1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2" name="Google Shape;612;p13"/>
          <p:cNvGrpSpPr/>
          <p:nvPr/>
        </p:nvGrpSpPr>
        <p:grpSpPr>
          <a:xfrm rot="5400000">
            <a:off x="1595125" y="4790325"/>
            <a:ext cx="175000" cy="175000"/>
            <a:chOff x="8792300" y="321275"/>
            <a:chExt cx="175000" cy="175000"/>
          </a:xfrm>
        </p:grpSpPr>
        <p:sp>
          <p:nvSpPr>
            <p:cNvPr id="613" name="Google Shape;613;p1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7" name="Google Shape;617;p1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3" name="Google Shape;623;p13"/>
          <p:cNvGrpSpPr/>
          <p:nvPr/>
        </p:nvGrpSpPr>
        <p:grpSpPr>
          <a:xfrm rot="5400000">
            <a:off x="1701119" y="1515381"/>
            <a:ext cx="175013" cy="27000"/>
            <a:chOff x="5662375" y="212375"/>
            <a:chExt cx="175013" cy="27000"/>
          </a:xfrm>
        </p:grpSpPr>
        <p:sp>
          <p:nvSpPr>
            <p:cNvPr id="624" name="Google Shape;624;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7" name="Google Shape;627;p13"/>
          <p:cNvGrpSpPr/>
          <p:nvPr/>
        </p:nvGrpSpPr>
        <p:grpSpPr>
          <a:xfrm rot="5400000">
            <a:off x="1819519" y="4562081"/>
            <a:ext cx="175013" cy="27000"/>
            <a:chOff x="5662375" y="212375"/>
            <a:chExt cx="175013" cy="27000"/>
          </a:xfrm>
        </p:grpSpPr>
        <p:sp>
          <p:nvSpPr>
            <p:cNvPr id="628" name="Google Shape;628;p1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1" name="Google Shape;631;p13"/>
          <p:cNvGrpSpPr/>
          <p:nvPr/>
        </p:nvGrpSpPr>
        <p:grpSpPr>
          <a:xfrm rot="5400000">
            <a:off x="408594" y="4140781"/>
            <a:ext cx="175013" cy="27000"/>
            <a:chOff x="5662375" y="212375"/>
            <a:chExt cx="175013" cy="27000"/>
          </a:xfrm>
        </p:grpSpPr>
        <p:sp>
          <p:nvSpPr>
            <p:cNvPr id="632" name="Google Shape;632;p1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5" name="Google Shape;63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36" name="Shape 636"/>
        <p:cNvGrpSpPr/>
        <p:nvPr/>
      </p:nvGrpSpPr>
      <p:grpSpPr>
        <a:xfrm>
          <a:off x="0" y="0"/>
          <a:ext cx="0" cy="0"/>
          <a:chOff x="0" y="0"/>
          <a:chExt cx="0" cy="0"/>
        </a:xfrm>
      </p:grpSpPr>
      <p:sp>
        <p:nvSpPr>
          <p:cNvPr id="637" name="Google Shape;637;p1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38" name="Google Shape;638;p14"/>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39" name="Google Shape;639;p14"/>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40" name="Google Shape;640;p14"/>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41" name="Google Shape;641;p14"/>
          <p:cNvGrpSpPr/>
          <p:nvPr/>
        </p:nvGrpSpPr>
        <p:grpSpPr>
          <a:xfrm flipH="1">
            <a:off x="423750" y="125363"/>
            <a:ext cx="292025" cy="292575"/>
            <a:chOff x="7353050" y="316275"/>
            <a:chExt cx="292025" cy="292575"/>
          </a:xfrm>
        </p:grpSpPr>
        <p:sp>
          <p:nvSpPr>
            <p:cNvPr id="642" name="Google Shape;642;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6" name="Google Shape;646;p14"/>
          <p:cNvGrpSpPr/>
          <p:nvPr/>
        </p:nvGrpSpPr>
        <p:grpSpPr>
          <a:xfrm>
            <a:off x="1638739" y="558163"/>
            <a:ext cx="293111" cy="293388"/>
            <a:chOff x="3164039" y="430875"/>
            <a:chExt cx="293111" cy="293388"/>
          </a:xfrm>
        </p:grpSpPr>
        <p:sp>
          <p:nvSpPr>
            <p:cNvPr id="647" name="Google Shape;647;p14"/>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4"/>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4"/>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3" name="Google Shape;653;p14"/>
          <p:cNvGrpSpPr/>
          <p:nvPr/>
        </p:nvGrpSpPr>
        <p:grpSpPr>
          <a:xfrm>
            <a:off x="1591750" y="362600"/>
            <a:ext cx="175013" cy="27000"/>
            <a:chOff x="5662375" y="212375"/>
            <a:chExt cx="175013" cy="27000"/>
          </a:xfrm>
        </p:grpSpPr>
        <p:sp>
          <p:nvSpPr>
            <p:cNvPr id="654" name="Google Shape;654;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57" name="Google Shape;657;p14"/>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58" name="Google Shape;658;p14"/>
          <p:cNvGrpSpPr/>
          <p:nvPr/>
        </p:nvGrpSpPr>
        <p:grpSpPr>
          <a:xfrm>
            <a:off x="7823875" y="202375"/>
            <a:ext cx="581800" cy="582350"/>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14"/>
          <p:cNvGrpSpPr/>
          <p:nvPr/>
        </p:nvGrpSpPr>
        <p:grpSpPr>
          <a:xfrm flipH="1">
            <a:off x="8698650" y="1117488"/>
            <a:ext cx="292025" cy="292575"/>
            <a:chOff x="7353050" y="316275"/>
            <a:chExt cx="292025" cy="292575"/>
          </a:xfrm>
        </p:grpSpPr>
        <p:sp>
          <p:nvSpPr>
            <p:cNvPr id="666" name="Google Shape;666;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14"/>
          <p:cNvGrpSpPr/>
          <p:nvPr/>
        </p:nvGrpSpPr>
        <p:grpSpPr>
          <a:xfrm>
            <a:off x="8678350" y="1581800"/>
            <a:ext cx="175013" cy="27000"/>
            <a:chOff x="5662375" y="212375"/>
            <a:chExt cx="175013" cy="27000"/>
          </a:xfrm>
        </p:grpSpPr>
        <p:sp>
          <p:nvSpPr>
            <p:cNvPr id="671" name="Google Shape;671;p1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4" name="Google Shape;67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75" name="Shape 675"/>
        <p:cNvGrpSpPr/>
        <p:nvPr/>
      </p:nvGrpSpPr>
      <p:grpSpPr>
        <a:xfrm>
          <a:off x="0" y="0"/>
          <a:ext cx="0" cy="0"/>
          <a:chOff x="0" y="0"/>
          <a:chExt cx="0" cy="0"/>
        </a:xfrm>
      </p:grpSpPr>
      <p:grpSp>
        <p:nvGrpSpPr>
          <p:cNvPr id="676" name="Google Shape;676;p15"/>
          <p:cNvGrpSpPr/>
          <p:nvPr/>
        </p:nvGrpSpPr>
        <p:grpSpPr>
          <a:xfrm>
            <a:off x="1349626" y="598417"/>
            <a:ext cx="6453730" cy="3631136"/>
            <a:chOff x="365750" y="1285025"/>
            <a:chExt cx="6934275" cy="3315500"/>
          </a:xfrm>
        </p:grpSpPr>
        <p:sp>
          <p:nvSpPr>
            <p:cNvPr id="677" name="Google Shape;677;p15"/>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5"/>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9" name="Google Shape;679;p15"/>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80" name="Google Shape;680;p15"/>
          <p:cNvGrpSpPr/>
          <p:nvPr/>
        </p:nvGrpSpPr>
        <p:grpSpPr>
          <a:xfrm>
            <a:off x="-6867" y="-6625"/>
            <a:ext cx="9152342" cy="5102050"/>
            <a:chOff x="-6867" y="-6625"/>
            <a:chExt cx="9152342" cy="5102050"/>
          </a:xfrm>
        </p:grpSpPr>
        <p:cxnSp>
          <p:nvCxnSpPr>
            <p:cNvPr id="681" name="Google Shape;681;p15"/>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82" name="Google Shape;682;p15"/>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83" name="Google Shape;683;p15"/>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84" name="Google Shape;684;p15"/>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85" name="Google Shape;685;p15"/>
            <p:cNvGrpSpPr/>
            <p:nvPr/>
          </p:nvGrpSpPr>
          <p:grpSpPr>
            <a:xfrm flipH="1">
              <a:off x="1278333" y="4513075"/>
              <a:ext cx="581800" cy="582350"/>
              <a:chOff x="8064275" y="887850"/>
              <a:chExt cx="581800" cy="582350"/>
            </a:xfrm>
          </p:grpSpPr>
          <p:sp>
            <p:nvSpPr>
              <p:cNvPr id="686" name="Google Shape;68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2" name="Google Shape;692;p15"/>
            <p:cNvGrpSpPr/>
            <p:nvPr/>
          </p:nvGrpSpPr>
          <p:grpSpPr>
            <a:xfrm flipH="1">
              <a:off x="2747608" y="4340463"/>
              <a:ext cx="292025" cy="292575"/>
              <a:chOff x="7353050" y="316275"/>
              <a:chExt cx="292025" cy="292575"/>
            </a:xfrm>
          </p:grpSpPr>
          <p:sp>
            <p:nvSpPr>
              <p:cNvPr id="693" name="Google Shape;69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15"/>
            <p:cNvGrpSpPr/>
            <p:nvPr/>
          </p:nvGrpSpPr>
          <p:grpSpPr>
            <a:xfrm flipH="1">
              <a:off x="171308" y="4315025"/>
              <a:ext cx="175000" cy="175000"/>
              <a:chOff x="8792300" y="321275"/>
              <a:chExt cx="175000" cy="175000"/>
            </a:xfrm>
          </p:grpSpPr>
          <p:sp>
            <p:nvSpPr>
              <p:cNvPr id="698" name="Google Shape;698;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2" name="Google Shape;702;p15"/>
            <p:cNvGrpSpPr/>
            <p:nvPr/>
          </p:nvGrpSpPr>
          <p:grpSpPr>
            <a:xfrm>
              <a:off x="3873197" y="4657550"/>
              <a:ext cx="293111" cy="293388"/>
              <a:chOff x="3164039" y="430875"/>
              <a:chExt cx="293111" cy="293388"/>
            </a:xfrm>
          </p:grpSpPr>
          <p:sp>
            <p:nvSpPr>
              <p:cNvPr id="703" name="Google Shape;703;p15"/>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5"/>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5"/>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15"/>
            <p:cNvGrpSpPr/>
            <p:nvPr/>
          </p:nvGrpSpPr>
          <p:grpSpPr>
            <a:xfrm flipH="1">
              <a:off x="242270" y="4142425"/>
              <a:ext cx="175013" cy="27000"/>
              <a:chOff x="5662375" y="212375"/>
              <a:chExt cx="175013" cy="27000"/>
            </a:xfrm>
          </p:grpSpPr>
          <p:sp>
            <p:nvSpPr>
              <p:cNvPr id="710" name="Google Shape;710;p1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13" name="Google Shape;713;p15"/>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14" name="Google Shape;714;p15"/>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15" name="Google Shape;715;p15"/>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16" name="Google Shape;716;p15"/>
            <p:cNvGrpSpPr/>
            <p:nvPr/>
          </p:nvGrpSpPr>
          <p:grpSpPr>
            <a:xfrm>
              <a:off x="8064275" y="1040250"/>
              <a:ext cx="581800" cy="582350"/>
              <a:chOff x="8064275" y="887850"/>
              <a:chExt cx="581800" cy="582350"/>
            </a:xfrm>
          </p:grpSpPr>
          <p:sp>
            <p:nvSpPr>
              <p:cNvPr id="717" name="Google Shape;717;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3" name="Google Shape;723;p15"/>
            <p:cNvGrpSpPr/>
            <p:nvPr/>
          </p:nvGrpSpPr>
          <p:grpSpPr>
            <a:xfrm>
              <a:off x="7353050" y="316275"/>
              <a:ext cx="292025" cy="292575"/>
              <a:chOff x="7353050" y="316275"/>
              <a:chExt cx="292025" cy="292575"/>
            </a:xfrm>
          </p:grpSpPr>
          <p:sp>
            <p:nvSpPr>
              <p:cNvPr id="724" name="Google Shape;724;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p15"/>
            <p:cNvGrpSpPr/>
            <p:nvPr/>
          </p:nvGrpSpPr>
          <p:grpSpPr>
            <a:xfrm>
              <a:off x="8792300" y="321275"/>
              <a:ext cx="175000" cy="175000"/>
              <a:chOff x="8792300" y="321275"/>
              <a:chExt cx="175000" cy="175000"/>
            </a:xfrm>
          </p:grpSpPr>
          <p:sp>
            <p:nvSpPr>
              <p:cNvPr id="729" name="Google Shape;729;p1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3" name="Google Shape;733;p1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9" name="Google Shape;739;p15"/>
            <p:cNvGrpSpPr/>
            <p:nvPr/>
          </p:nvGrpSpPr>
          <p:grpSpPr>
            <a:xfrm>
              <a:off x="8490050" y="170875"/>
              <a:ext cx="175013" cy="27000"/>
              <a:chOff x="5662375" y="212375"/>
              <a:chExt cx="175013" cy="27000"/>
            </a:xfrm>
          </p:grpSpPr>
          <p:sp>
            <p:nvSpPr>
              <p:cNvPr id="740" name="Google Shape;740;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15"/>
            <p:cNvGrpSpPr/>
            <p:nvPr/>
          </p:nvGrpSpPr>
          <p:grpSpPr>
            <a:xfrm>
              <a:off x="8678350" y="1658000"/>
              <a:ext cx="175013" cy="27000"/>
              <a:chOff x="5662375" y="212375"/>
              <a:chExt cx="175013" cy="27000"/>
            </a:xfrm>
          </p:grpSpPr>
          <p:sp>
            <p:nvSpPr>
              <p:cNvPr id="744" name="Google Shape;744;p1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47" name="Google Shape;747;p15"/>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48" name="Google Shape;74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49" name="Shape 749"/>
        <p:cNvGrpSpPr/>
        <p:nvPr/>
      </p:nvGrpSpPr>
      <p:grpSpPr>
        <a:xfrm>
          <a:off x="0" y="0"/>
          <a:ext cx="0" cy="0"/>
          <a:chOff x="0" y="0"/>
          <a:chExt cx="0" cy="0"/>
        </a:xfrm>
      </p:grpSpPr>
      <p:cxnSp>
        <p:nvCxnSpPr>
          <p:cNvPr id="750" name="Google Shape;750;p16"/>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51" name="Google Shape;751;p16"/>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52" name="Google Shape;752;p16"/>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53" name="Google Shape;753;p16"/>
          <p:cNvGrpSpPr/>
          <p:nvPr/>
        </p:nvGrpSpPr>
        <p:grpSpPr>
          <a:xfrm flipH="1">
            <a:off x="431725" y="4183775"/>
            <a:ext cx="292025" cy="292575"/>
            <a:chOff x="7353050" y="316275"/>
            <a:chExt cx="292025" cy="292575"/>
          </a:xfrm>
        </p:grpSpPr>
        <p:sp>
          <p:nvSpPr>
            <p:cNvPr id="754" name="Google Shape;754;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16"/>
          <p:cNvGrpSpPr/>
          <p:nvPr/>
        </p:nvGrpSpPr>
        <p:grpSpPr>
          <a:xfrm>
            <a:off x="1075789" y="4604675"/>
            <a:ext cx="293111" cy="293388"/>
            <a:chOff x="3164039" y="430875"/>
            <a:chExt cx="293111" cy="293388"/>
          </a:xfrm>
        </p:grpSpPr>
        <p:sp>
          <p:nvSpPr>
            <p:cNvPr id="759" name="Google Shape;759;p16"/>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65" name="Google Shape;765;p16"/>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66" name="Google Shape;766;p16"/>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67" name="Google Shape;767;p16"/>
          <p:cNvGrpSpPr/>
          <p:nvPr/>
        </p:nvGrpSpPr>
        <p:grpSpPr>
          <a:xfrm>
            <a:off x="8064275" y="526925"/>
            <a:ext cx="581800" cy="582350"/>
            <a:chOff x="8064275" y="887850"/>
            <a:chExt cx="581800" cy="582350"/>
          </a:xfrm>
        </p:grpSpPr>
        <p:sp>
          <p:nvSpPr>
            <p:cNvPr id="768" name="Google Shape;768;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4" name="Google Shape;774;p16"/>
          <p:cNvGrpSpPr/>
          <p:nvPr/>
        </p:nvGrpSpPr>
        <p:grpSpPr>
          <a:xfrm>
            <a:off x="7033875" y="170875"/>
            <a:ext cx="292025" cy="292575"/>
            <a:chOff x="7353050" y="316275"/>
            <a:chExt cx="292025" cy="292575"/>
          </a:xfrm>
        </p:grpSpPr>
        <p:sp>
          <p:nvSpPr>
            <p:cNvPr id="775" name="Google Shape;775;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9" name="Google Shape;779;p16"/>
          <p:cNvGrpSpPr/>
          <p:nvPr/>
        </p:nvGrpSpPr>
        <p:grpSpPr>
          <a:xfrm>
            <a:off x="8757950" y="229650"/>
            <a:ext cx="175000" cy="175000"/>
            <a:chOff x="8792300" y="321275"/>
            <a:chExt cx="175000" cy="175000"/>
          </a:xfrm>
        </p:grpSpPr>
        <p:sp>
          <p:nvSpPr>
            <p:cNvPr id="780" name="Google Shape;780;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4" name="Google Shape;784;p16"/>
          <p:cNvGrpSpPr/>
          <p:nvPr/>
        </p:nvGrpSpPr>
        <p:grpSpPr>
          <a:xfrm>
            <a:off x="8490050" y="170875"/>
            <a:ext cx="175013" cy="27000"/>
            <a:chOff x="5662375" y="212375"/>
            <a:chExt cx="175013" cy="27000"/>
          </a:xfrm>
        </p:grpSpPr>
        <p:sp>
          <p:nvSpPr>
            <p:cNvPr id="785" name="Google Shape;785;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16"/>
          <p:cNvGrpSpPr/>
          <p:nvPr/>
        </p:nvGrpSpPr>
        <p:grpSpPr>
          <a:xfrm>
            <a:off x="7916350" y="1124600"/>
            <a:ext cx="175013" cy="27000"/>
            <a:chOff x="5662375" y="212375"/>
            <a:chExt cx="175013" cy="27000"/>
          </a:xfrm>
        </p:grpSpPr>
        <p:sp>
          <p:nvSpPr>
            <p:cNvPr id="789" name="Google Shape;789;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2" name="Google Shape;792;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3" name="Google Shape;793;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5" name="Google Shape;795;p16"/>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96" name="Google Shape;796;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97" name="Google Shape;797;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98" name="Google Shape;79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99" name="Shape 799"/>
        <p:cNvGrpSpPr/>
        <p:nvPr/>
      </p:nvGrpSpPr>
      <p:grpSpPr>
        <a:xfrm>
          <a:off x="0" y="0"/>
          <a:ext cx="0" cy="0"/>
          <a:chOff x="0" y="0"/>
          <a:chExt cx="0" cy="0"/>
        </a:xfrm>
      </p:grpSpPr>
      <p:sp>
        <p:nvSpPr>
          <p:cNvPr id="800" name="Google Shape;800;p17"/>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01" name="Google Shape;801;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02" name="Google Shape;802;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03" name="Google Shape;803;p17"/>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04" name="Google Shape;804;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805" name="Google Shape;805;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06" name="Google Shape;806;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07" name="Google Shape;807;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08" name="Google Shape;808;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09" name="Google Shape;809;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10" name="Google Shape;810;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811" name="Google Shape;811;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12" name="Google Shape;812;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813" name="Google Shape;813;p17"/>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814" name="Google Shape;814;p17"/>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815" name="Google Shape;815;p17"/>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16" name="Google Shape;816;p17"/>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17" name="Google Shape;817;p17"/>
          <p:cNvGrpSpPr/>
          <p:nvPr/>
        </p:nvGrpSpPr>
        <p:grpSpPr>
          <a:xfrm flipH="1">
            <a:off x="1278333" y="4513075"/>
            <a:ext cx="581800" cy="582350"/>
            <a:chOff x="8064275" y="887850"/>
            <a:chExt cx="581800" cy="582350"/>
          </a:xfrm>
        </p:grpSpPr>
        <p:sp>
          <p:nvSpPr>
            <p:cNvPr id="818" name="Google Shape;818;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4" name="Google Shape;824;p17"/>
          <p:cNvGrpSpPr/>
          <p:nvPr/>
        </p:nvGrpSpPr>
        <p:grpSpPr>
          <a:xfrm flipH="1">
            <a:off x="2747608" y="4340463"/>
            <a:ext cx="292025" cy="292575"/>
            <a:chOff x="7353050" y="316275"/>
            <a:chExt cx="292025" cy="292575"/>
          </a:xfrm>
        </p:grpSpPr>
        <p:sp>
          <p:nvSpPr>
            <p:cNvPr id="825" name="Google Shape;825;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9" name="Google Shape;829;p17"/>
          <p:cNvGrpSpPr/>
          <p:nvPr/>
        </p:nvGrpSpPr>
        <p:grpSpPr>
          <a:xfrm flipH="1">
            <a:off x="171308" y="4315025"/>
            <a:ext cx="175000" cy="175000"/>
            <a:chOff x="8792300" y="321275"/>
            <a:chExt cx="175000" cy="175000"/>
          </a:xfrm>
        </p:grpSpPr>
        <p:sp>
          <p:nvSpPr>
            <p:cNvPr id="830" name="Google Shape;830;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4" name="Google Shape;834;p17"/>
          <p:cNvGrpSpPr/>
          <p:nvPr/>
        </p:nvGrpSpPr>
        <p:grpSpPr>
          <a:xfrm>
            <a:off x="3873197" y="4657550"/>
            <a:ext cx="293111" cy="293388"/>
            <a:chOff x="3164039" y="430875"/>
            <a:chExt cx="293111" cy="293388"/>
          </a:xfrm>
        </p:grpSpPr>
        <p:sp>
          <p:nvSpPr>
            <p:cNvPr id="835" name="Google Shape;835;p17"/>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p17"/>
          <p:cNvGrpSpPr/>
          <p:nvPr/>
        </p:nvGrpSpPr>
        <p:grpSpPr>
          <a:xfrm flipH="1">
            <a:off x="242270" y="4142425"/>
            <a:ext cx="175013" cy="27000"/>
            <a:chOff x="5662375" y="212375"/>
            <a:chExt cx="175013" cy="27000"/>
          </a:xfrm>
        </p:grpSpPr>
        <p:sp>
          <p:nvSpPr>
            <p:cNvPr id="842" name="Google Shape;842;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45" name="Google Shape;845;p17"/>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46" name="Google Shape;846;p17"/>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47" name="Google Shape;847;p17"/>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48" name="Google Shape;848;p17"/>
          <p:cNvGrpSpPr/>
          <p:nvPr/>
        </p:nvGrpSpPr>
        <p:grpSpPr>
          <a:xfrm>
            <a:off x="8064275" y="1040250"/>
            <a:ext cx="581800" cy="582350"/>
            <a:chOff x="8064275" y="887850"/>
            <a:chExt cx="581800" cy="582350"/>
          </a:xfrm>
        </p:grpSpPr>
        <p:sp>
          <p:nvSpPr>
            <p:cNvPr id="849" name="Google Shape;84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5" name="Google Shape;855;p17"/>
          <p:cNvGrpSpPr/>
          <p:nvPr/>
        </p:nvGrpSpPr>
        <p:grpSpPr>
          <a:xfrm>
            <a:off x="7353050" y="316275"/>
            <a:ext cx="292025" cy="292575"/>
            <a:chOff x="7353050" y="316275"/>
            <a:chExt cx="292025" cy="292575"/>
          </a:xfrm>
        </p:grpSpPr>
        <p:sp>
          <p:nvSpPr>
            <p:cNvPr id="856" name="Google Shape;85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0" name="Google Shape;860;p17"/>
          <p:cNvGrpSpPr/>
          <p:nvPr/>
        </p:nvGrpSpPr>
        <p:grpSpPr>
          <a:xfrm>
            <a:off x="8792300" y="321275"/>
            <a:ext cx="175000" cy="175000"/>
            <a:chOff x="8792300" y="321275"/>
            <a:chExt cx="175000" cy="175000"/>
          </a:xfrm>
        </p:grpSpPr>
        <p:sp>
          <p:nvSpPr>
            <p:cNvPr id="861" name="Google Shape;86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5" name="Google Shape;865;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1" name="Google Shape;871;p17"/>
          <p:cNvGrpSpPr/>
          <p:nvPr/>
        </p:nvGrpSpPr>
        <p:grpSpPr>
          <a:xfrm>
            <a:off x="8490050" y="170875"/>
            <a:ext cx="175013" cy="27000"/>
            <a:chOff x="5662375" y="212375"/>
            <a:chExt cx="175013" cy="27000"/>
          </a:xfrm>
        </p:grpSpPr>
        <p:sp>
          <p:nvSpPr>
            <p:cNvPr id="872" name="Google Shape;872;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5" name="Google Shape;875;p17"/>
          <p:cNvGrpSpPr/>
          <p:nvPr/>
        </p:nvGrpSpPr>
        <p:grpSpPr>
          <a:xfrm>
            <a:off x="8678350" y="1658000"/>
            <a:ext cx="175013" cy="27000"/>
            <a:chOff x="5662375" y="212375"/>
            <a:chExt cx="175013" cy="27000"/>
          </a:xfrm>
        </p:grpSpPr>
        <p:sp>
          <p:nvSpPr>
            <p:cNvPr id="876" name="Google Shape;876;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9" name="Google Shape;87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80" name="Shape 880"/>
        <p:cNvGrpSpPr/>
        <p:nvPr/>
      </p:nvGrpSpPr>
      <p:grpSpPr>
        <a:xfrm>
          <a:off x="0" y="0"/>
          <a:ext cx="0" cy="0"/>
          <a:chOff x="0" y="0"/>
          <a:chExt cx="0" cy="0"/>
        </a:xfrm>
      </p:grpSpPr>
      <p:sp>
        <p:nvSpPr>
          <p:cNvPr id="881" name="Google Shape;881;p18"/>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82" name="Google Shape;882;p18"/>
          <p:cNvGrpSpPr/>
          <p:nvPr/>
        </p:nvGrpSpPr>
        <p:grpSpPr>
          <a:xfrm>
            <a:off x="261706" y="-1158"/>
            <a:ext cx="8550331" cy="3981600"/>
            <a:chOff x="261706" y="-1158"/>
            <a:chExt cx="8550331" cy="3981600"/>
          </a:xfrm>
        </p:grpSpPr>
        <p:cxnSp>
          <p:nvCxnSpPr>
            <p:cNvPr id="883" name="Google Shape;883;p18"/>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84" name="Google Shape;884;p18"/>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85" name="Google Shape;885;p18"/>
            <p:cNvGrpSpPr/>
            <p:nvPr/>
          </p:nvGrpSpPr>
          <p:grpSpPr>
            <a:xfrm rot="10800000">
              <a:off x="343287" y="3300780"/>
              <a:ext cx="344736" cy="345385"/>
              <a:chOff x="7353050" y="316275"/>
              <a:chExt cx="292025" cy="292575"/>
            </a:xfrm>
          </p:grpSpPr>
          <p:sp>
            <p:nvSpPr>
              <p:cNvPr id="886" name="Google Shape;886;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0" name="Google Shape;890;p18"/>
            <p:cNvGrpSpPr/>
            <p:nvPr/>
          </p:nvGrpSpPr>
          <p:grpSpPr>
            <a:xfrm rot="10800000">
              <a:off x="8520013" y="714742"/>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5" name="Google Shape;895;p18"/>
            <p:cNvGrpSpPr/>
            <p:nvPr/>
          </p:nvGrpSpPr>
          <p:grpSpPr>
            <a:xfrm rot="10800000">
              <a:off x="261706" y="465077"/>
              <a:ext cx="507562" cy="507984"/>
              <a:chOff x="8064275" y="887850"/>
              <a:chExt cx="581800" cy="582350"/>
            </a:xfrm>
          </p:grpSpPr>
          <p:sp>
            <p:nvSpPr>
              <p:cNvPr id="896" name="Google Shape;896;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2" name="Google Shape;902;p18"/>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3" name="Google Shape;903;p18"/>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04" name="Google Shape;904;p18"/>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5" name="Google Shape;905;p18"/>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06" name="Google Shape;906;p18"/>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7" name="Google Shape;907;p18"/>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08" name="Google Shape;90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909" name="Shape 909"/>
        <p:cNvGrpSpPr/>
        <p:nvPr/>
      </p:nvGrpSpPr>
      <p:grpSpPr>
        <a:xfrm>
          <a:off x="0" y="0"/>
          <a:ext cx="0" cy="0"/>
          <a:chOff x="0" y="0"/>
          <a:chExt cx="0" cy="0"/>
        </a:xfrm>
      </p:grpSpPr>
      <p:cxnSp>
        <p:nvCxnSpPr>
          <p:cNvPr id="910" name="Google Shape;910;p19"/>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911" name="Google Shape;911;p19"/>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912" name="Google Shape;912;p19"/>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913" name="Google Shape;913;p19"/>
          <p:cNvGrpSpPr/>
          <p:nvPr/>
        </p:nvGrpSpPr>
        <p:grpSpPr>
          <a:xfrm flipH="1">
            <a:off x="431725" y="4183775"/>
            <a:ext cx="292025" cy="292575"/>
            <a:chOff x="7353050" y="316275"/>
            <a:chExt cx="292025" cy="292575"/>
          </a:xfrm>
        </p:grpSpPr>
        <p:sp>
          <p:nvSpPr>
            <p:cNvPr id="914" name="Google Shape;914;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8" name="Google Shape;918;p19"/>
          <p:cNvGrpSpPr/>
          <p:nvPr/>
        </p:nvGrpSpPr>
        <p:grpSpPr>
          <a:xfrm>
            <a:off x="1075789" y="4604675"/>
            <a:ext cx="293111" cy="293388"/>
            <a:chOff x="3164039" y="430875"/>
            <a:chExt cx="293111" cy="293388"/>
          </a:xfrm>
        </p:grpSpPr>
        <p:sp>
          <p:nvSpPr>
            <p:cNvPr id="919" name="Google Shape;919;p19"/>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9"/>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9"/>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25" name="Google Shape;925;p19"/>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26" name="Google Shape;926;p19"/>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27" name="Google Shape;927;p19"/>
          <p:cNvGrpSpPr/>
          <p:nvPr/>
        </p:nvGrpSpPr>
        <p:grpSpPr>
          <a:xfrm>
            <a:off x="8064275" y="526925"/>
            <a:ext cx="581800" cy="582350"/>
            <a:chOff x="8064275" y="887850"/>
            <a:chExt cx="581800" cy="582350"/>
          </a:xfrm>
        </p:grpSpPr>
        <p:sp>
          <p:nvSpPr>
            <p:cNvPr id="928" name="Google Shape;928;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4" name="Google Shape;934;p19"/>
          <p:cNvGrpSpPr/>
          <p:nvPr/>
        </p:nvGrpSpPr>
        <p:grpSpPr>
          <a:xfrm>
            <a:off x="7033875" y="170875"/>
            <a:ext cx="292025" cy="292575"/>
            <a:chOff x="7353050" y="316275"/>
            <a:chExt cx="292025" cy="292575"/>
          </a:xfrm>
        </p:grpSpPr>
        <p:sp>
          <p:nvSpPr>
            <p:cNvPr id="935" name="Google Shape;935;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9" name="Google Shape;939;p19"/>
          <p:cNvGrpSpPr/>
          <p:nvPr/>
        </p:nvGrpSpPr>
        <p:grpSpPr>
          <a:xfrm>
            <a:off x="8757950" y="229650"/>
            <a:ext cx="175000" cy="175000"/>
            <a:chOff x="8792300" y="321275"/>
            <a:chExt cx="175000" cy="175000"/>
          </a:xfrm>
        </p:grpSpPr>
        <p:sp>
          <p:nvSpPr>
            <p:cNvPr id="940" name="Google Shape;940;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4" name="Google Shape;944;p19"/>
          <p:cNvGrpSpPr/>
          <p:nvPr/>
        </p:nvGrpSpPr>
        <p:grpSpPr>
          <a:xfrm>
            <a:off x="8490050" y="170875"/>
            <a:ext cx="175013" cy="27000"/>
            <a:chOff x="5662375" y="212375"/>
            <a:chExt cx="175013" cy="27000"/>
          </a:xfrm>
        </p:grpSpPr>
        <p:sp>
          <p:nvSpPr>
            <p:cNvPr id="945" name="Google Shape;945;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8" name="Google Shape;948;p19"/>
          <p:cNvGrpSpPr/>
          <p:nvPr/>
        </p:nvGrpSpPr>
        <p:grpSpPr>
          <a:xfrm>
            <a:off x="7916350" y="1124600"/>
            <a:ext cx="175013" cy="27000"/>
            <a:chOff x="5662375" y="212375"/>
            <a:chExt cx="175013" cy="27000"/>
          </a:xfrm>
        </p:grpSpPr>
        <p:sp>
          <p:nvSpPr>
            <p:cNvPr id="949" name="Google Shape;949;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p19"/>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53" name="Google Shape;953;p19"/>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54" name="Google Shape;954;p19"/>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55" name="Google Shape;955;p19"/>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6" name="Google Shape;956;p19"/>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7" name="Google Shape;957;p19"/>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8" name="Google Shape;95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9" name="Shape 959"/>
        <p:cNvGrpSpPr/>
        <p:nvPr/>
      </p:nvGrpSpPr>
      <p:grpSpPr>
        <a:xfrm>
          <a:off x="0" y="0"/>
          <a:ext cx="0" cy="0"/>
          <a:chOff x="0" y="0"/>
          <a:chExt cx="0" cy="0"/>
        </a:xfrm>
      </p:grpSpPr>
      <p:grpSp>
        <p:nvGrpSpPr>
          <p:cNvPr id="960" name="Google Shape;960;p20"/>
          <p:cNvGrpSpPr/>
          <p:nvPr/>
        </p:nvGrpSpPr>
        <p:grpSpPr>
          <a:xfrm rot="10800000">
            <a:off x="1954823" y="1124844"/>
            <a:ext cx="5234354" cy="3069144"/>
            <a:chOff x="1098425" y="237675"/>
            <a:chExt cx="5358675" cy="5174750"/>
          </a:xfrm>
        </p:grpSpPr>
        <p:sp>
          <p:nvSpPr>
            <p:cNvPr id="961" name="Google Shape;961;p20"/>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0"/>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0"/>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4" name="Google Shape;964;p20"/>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65" name="Google Shape;965;p20"/>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66" name="Google Shape;966;p20"/>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67" name="Google Shape;967;p20"/>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68" name="Google Shape;968;p20"/>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69" name="Google Shape;969;p20"/>
          <p:cNvGrpSpPr/>
          <p:nvPr/>
        </p:nvGrpSpPr>
        <p:grpSpPr>
          <a:xfrm flipH="1" rot="5400000">
            <a:off x="7407333" y="1284925"/>
            <a:ext cx="581800" cy="582350"/>
            <a:chOff x="8064275" y="887850"/>
            <a:chExt cx="581800" cy="582350"/>
          </a:xfrm>
        </p:grpSpPr>
        <p:sp>
          <p:nvSpPr>
            <p:cNvPr id="970" name="Google Shape;970;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20"/>
          <p:cNvGrpSpPr/>
          <p:nvPr/>
        </p:nvGrpSpPr>
        <p:grpSpPr>
          <a:xfrm flipH="1" rot="5400000">
            <a:off x="7869720" y="2754200"/>
            <a:ext cx="292025" cy="292575"/>
            <a:chOff x="7353050" y="316275"/>
            <a:chExt cx="292025" cy="292575"/>
          </a:xfrm>
        </p:grpSpPr>
        <p:sp>
          <p:nvSpPr>
            <p:cNvPr id="977" name="Google Shape;977;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1" name="Google Shape;981;p20"/>
          <p:cNvGrpSpPr/>
          <p:nvPr/>
        </p:nvGrpSpPr>
        <p:grpSpPr>
          <a:xfrm flipH="1" rot="5400000">
            <a:off x="8012458" y="178175"/>
            <a:ext cx="175000" cy="175000"/>
            <a:chOff x="8792300" y="321275"/>
            <a:chExt cx="175000" cy="175000"/>
          </a:xfrm>
        </p:grpSpPr>
        <p:sp>
          <p:nvSpPr>
            <p:cNvPr id="982" name="Google Shape;982;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p20"/>
          <p:cNvGrpSpPr/>
          <p:nvPr/>
        </p:nvGrpSpPr>
        <p:grpSpPr>
          <a:xfrm rot="5400000">
            <a:off x="7551683" y="3879926"/>
            <a:ext cx="293111" cy="293388"/>
            <a:chOff x="3164039" y="430875"/>
            <a:chExt cx="293111" cy="293388"/>
          </a:xfrm>
        </p:grpSpPr>
        <p:sp>
          <p:nvSpPr>
            <p:cNvPr id="987" name="Google Shape;987;p20"/>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0"/>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0"/>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20"/>
          <p:cNvGrpSpPr/>
          <p:nvPr/>
        </p:nvGrpSpPr>
        <p:grpSpPr>
          <a:xfrm flipH="1" rot="5400000">
            <a:off x="8259052" y="323144"/>
            <a:ext cx="175013" cy="27000"/>
            <a:chOff x="5662375" y="212375"/>
            <a:chExt cx="175013" cy="27000"/>
          </a:xfrm>
        </p:grpSpPr>
        <p:sp>
          <p:nvSpPr>
            <p:cNvPr id="994" name="Google Shape;994;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97" name="Google Shape;997;p20"/>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98" name="Google Shape;998;p20"/>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99" name="Google Shape;999;p20"/>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000" name="Google Shape;1000;p20"/>
          <p:cNvGrpSpPr/>
          <p:nvPr/>
        </p:nvGrpSpPr>
        <p:grpSpPr>
          <a:xfrm rot="5400000">
            <a:off x="621475" y="4062025"/>
            <a:ext cx="581800" cy="582350"/>
            <a:chOff x="8064275" y="887850"/>
            <a:chExt cx="581800" cy="582350"/>
          </a:xfrm>
        </p:grpSpPr>
        <p:sp>
          <p:nvSpPr>
            <p:cNvPr id="1001" name="Google Shape;1001;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7" name="Google Shape;1007;p20"/>
          <p:cNvGrpSpPr/>
          <p:nvPr/>
        </p:nvGrpSpPr>
        <p:grpSpPr>
          <a:xfrm rot="5400000">
            <a:off x="1482825" y="3350800"/>
            <a:ext cx="292025" cy="292575"/>
            <a:chOff x="7353050" y="316275"/>
            <a:chExt cx="292025" cy="292575"/>
          </a:xfrm>
        </p:grpSpPr>
        <p:sp>
          <p:nvSpPr>
            <p:cNvPr id="1008" name="Google Shape;1008;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20"/>
          <p:cNvGrpSpPr/>
          <p:nvPr/>
        </p:nvGrpSpPr>
        <p:grpSpPr>
          <a:xfrm rot="5400000">
            <a:off x="1595125" y="4790325"/>
            <a:ext cx="175000" cy="175000"/>
            <a:chOff x="8792300" y="321275"/>
            <a:chExt cx="175000" cy="175000"/>
          </a:xfrm>
        </p:grpSpPr>
        <p:sp>
          <p:nvSpPr>
            <p:cNvPr id="1013" name="Google Shape;1013;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7" name="Google Shape;1017;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3" name="Google Shape;1023;p20"/>
          <p:cNvGrpSpPr/>
          <p:nvPr/>
        </p:nvGrpSpPr>
        <p:grpSpPr>
          <a:xfrm rot="5400000">
            <a:off x="1701119" y="1515381"/>
            <a:ext cx="175013" cy="27000"/>
            <a:chOff x="5662375" y="212375"/>
            <a:chExt cx="175013" cy="27000"/>
          </a:xfrm>
        </p:grpSpPr>
        <p:sp>
          <p:nvSpPr>
            <p:cNvPr id="1024" name="Google Shape;1024;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7" name="Google Shape;1027;p20"/>
          <p:cNvGrpSpPr/>
          <p:nvPr/>
        </p:nvGrpSpPr>
        <p:grpSpPr>
          <a:xfrm rot="5400000">
            <a:off x="1819519" y="4562081"/>
            <a:ext cx="175013" cy="27000"/>
            <a:chOff x="5662375" y="212375"/>
            <a:chExt cx="175013" cy="27000"/>
          </a:xfrm>
        </p:grpSpPr>
        <p:sp>
          <p:nvSpPr>
            <p:cNvPr id="1028" name="Google Shape;1028;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p20"/>
          <p:cNvGrpSpPr/>
          <p:nvPr/>
        </p:nvGrpSpPr>
        <p:grpSpPr>
          <a:xfrm rot="5400000">
            <a:off x="408594" y="4140781"/>
            <a:ext cx="175013" cy="27000"/>
            <a:chOff x="5662375" y="212375"/>
            <a:chExt cx="175013" cy="27000"/>
          </a:xfrm>
        </p:grpSpPr>
        <p:sp>
          <p:nvSpPr>
            <p:cNvPr id="1032" name="Google Shape;1032;p2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5" name="Google Shape;1035;p20"/>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036" name="Google Shape;103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5" name="Shape 45"/>
        <p:cNvGrpSpPr/>
        <p:nvPr/>
      </p:nvGrpSpPr>
      <p:grpSpPr>
        <a:xfrm>
          <a:off x="0" y="0"/>
          <a:ext cx="0" cy="0"/>
          <a:chOff x="0" y="0"/>
          <a:chExt cx="0" cy="0"/>
        </a:xfrm>
      </p:grpSpPr>
      <p:sp>
        <p:nvSpPr>
          <p:cNvPr id="46" name="Google Shape;46;p3"/>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7" name="Google Shape;47;p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8" name="Google Shape;48;p3"/>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9" name="Google Shape;49;p3"/>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50" name="Google Shape;50;p3"/>
          <p:cNvGrpSpPr/>
          <p:nvPr/>
        </p:nvGrpSpPr>
        <p:grpSpPr>
          <a:xfrm flipH="1">
            <a:off x="300738" y="4167800"/>
            <a:ext cx="292025" cy="292575"/>
            <a:chOff x="7353050" y="316275"/>
            <a:chExt cx="292025" cy="292575"/>
          </a:xfrm>
        </p:grpSpPr>
        <p:sp>
          <p:nvSpPr>
            <p:cNvPr id="51" name="Google Shape;51;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3"/>
          <p:cNvGrpSpPr/>
          <p:nvPr/>
        </p:nvGrpSpPr>
        <p:grpSpPr>
          <a:xfrm>
            <a:off x="148789" y="3224300"/>
            <a:ext cx="293111" cy="293388"/>
            <a:chOff x="3164039" y="430875"/>
            <a:chExt cx="293111" cy="293388"/>
          </a:xfrm>
        </p:grpSpPr>
        <p:sp>
          <p:nvSpPr>
            <p:cNvPr id="56" name="Google Shape;56;p3"/>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2" name="Google Shape;62;p3"/>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3" name="Google Shape;63;p3"/>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4" name="Google Shape;64;p3"/>
          <p:cNvGrpSpPr/>
          <p:nvPr/>
        </p:nvGrpSpPr>
        <p:grpSpPr>
          <a:xfrm>
            <a:off x="8064275" y="526925"/>
            <a:ext cx="581800" cy="582350"/>
            <a:chOff x="8064275" y="887850"/>
            <a:chExt cx="581800" cy="582350"/>
          </a:xfrm>
        </p:grpSpPr>
        <p:sp>
          <p:nvSpPr>
            <p:cNvPr id="65" name="Google Shape;65;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033875" y="170875"/>
            <a:ext cx="292025" cy="292575"/>
            <a:chOff x="7353050" y="316275"/>
            <a:chExt cx="292025" cy="292575"/>
          </a:xfrm>
        </p:grpSpPr>
        <p:sp>
          <p:nvSpPr>
            <p:cNvPr id="72" name="Google Shape;72;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757950" y="229650"/>
            <a:ext cx="175000" cy="175000"/>
            <a:chOff x="8792300" y="321275"/>
            <a:chExt cx="175000" cy="175000"/>
          </a:xfrm>
        </p:grpSpPr>
        <p:sp>
          <p:nvSpPr>
            <p:cNvPr id="77" name="Google Shape;77;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3"/>
          <p:cNvGrpSpPr/>
          <p:nvPr/>
        </p:nvGrpSpPr>
        <p:grpSpPr>
          <a:xfrm>
            <a:off x="8490050" y="170875"/>
            <a:ext cx="175013" cy="27000"/>
            <a:chOff x="5662375" y="212375"/>
            <a:chExt cx="175013" cy="27000"/>
          </a:xfrm>
        </p:grpSpPr>
        <p:sp>
          <p:nvSpPr>
            <p:cNvPr id="82" name="Google Shape;8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3"/>
          <p:cNvGrpSpPr/>
          <p:nvPr/>
        </p:nvGrpSpPr>
        <p:grpSpPr>
          <a:xfrm>
            <a:off x="7916350" y="1124600"/>
            <a:ext cx="175013" cy="27000"/>
            <a:chOff x="5662375" y="212375"/>
            <a:chExt cx="175013" cy="27000"/>
          </a:xfrm>
        </p:grpSpPr>
        <p:sp>
          <p:nvSpPr>
            <p:cNvPr id="86" name="Google Shape;8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37" name="Shape 1037"/>
        <p:cNvGrpSpPr/>
        <p:nvPr/>
      </p:nvGrpSpPr>
      <p:grpSpPr>
        <a:xfrm>
          <a:off x="0" y="0"/>
          <a:ext cx="0" cy="0"/>
          <a:chOff x="0" y="0"/>
          <a:chExt cx="0" cy="0"/>
        </a:xfrm>
      </p:grpSpPr>
      <p:sp>
        <p:nvSpPr>
          <p:cNvPr id="1038" name="Google Shape;1038;p21"/>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39" name="Google Shape;1039;p21"/>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40" name="Google Shape;1040;p21"/>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41" name="Google Shape;1041;p21"/>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42" name="Google Shape;1042;p21"/>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43" name="Google Shape;1043;p21"/>
          <p:cNvGrpSpPr/>
          <p:nvPr/>
        </p:nvGrpSpPr>
        <p:grpSpPr>
          <a:xfrm flipH="1">
            <a:off x="423750" y="125363"/>
            <a:ext cx="292025" cy="292575"/>
            <a:chOff x="7353050" y="316275"/>
            <a:chExt cx="292025" cy="292575"/>
          </a:xfrm>
        </p:grpSpPr>
        <p:sp>
          <p:nvSpPr>
            <p:cNvPr id="1044" name="Google Shape;1044;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p21"/>
          <p:cNvGrpSpPr/>
          <p:nvPr/>
        </p:nvGrpSpPr>
        <p:grpSpPr>
          <a:xfrm>
            <a:off x="1638739" y="558163"/>
            <a:ext cx="293111" cy="293388"/>
            <a:chOff x="3164039" y="430875"/>
            <a:chExt cx="293111" cy="293388"/>
          </a:xfrm>
        </p:grpSpPr>
        <p:sp>
          <p:nvSpPr>
            <p:cNvPr id="1049" name="Google Shape;1049;p21"/>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1"/>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1"/>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21"/>
          <p:cNvGrpSpPr/>
          <p:nvPr/>
        </p:nvGrpSpPr>
        <p:grpSpPr>
          <a:xfrm>
            <a:off x="1591750" y="362600"/>
            <a:ext cx="175013" cy="27000"/>
            <a:chOff x="5662375" y="212375"/>
            <a:chExt cx="175013" cy="27000"/>
          </a:xfrm>
        </p:grpSpPr>
        <p:sp>
          <p:nvSpPr>
            <p:cNvPr id="1056" name="Google Shape;1056;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9" name="Google Shape;1059;p21"/>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60" name="Google Shape;1060;p21"/>
          <p:cNvGrpSpPr/>
          <p:nvPr/>
        </p:nvGrpSpPr>
        <p:grpSpPr>
          <a:xfrm>
            <a:off x="7823875" y="202375"/>
            <a:ext cx="581800" cy="582350"/>
            <a:chOff x="8064275" y="887850"/>
            <a:chExt cx="581800" cy="582350"/>
          </a:xfrm>
        </p:grpSpPr>
        <p:sp>
          <p:nvSpPr>
            <p:cNvPr id="1061" name="Google Shape;1061;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21"/>
          <p:cNvGrpSpPr/>
          <p:nvPr/>
        </p:nvGrpSpPr>
        <p:grpSpPr>
          <a:xfrm flipH="1">
            <a:off x="8698650" y="1117488"/>
            <a:ext cx="292025" cy="29257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21"/>
          <p:cNvGrpSpPr/>
          <p:nvPr/>
        </p:nvGrpSpPr>
        <p:grpSpPr>
          <a:xfrm>
            <a:off x="8678350" y="1581800"/>
            <a:ext cx="175013" cy="27000"/>
            <a:chOff x="5662375" y="212375"/>
            <a:chExt cx="175013" cy="27000"/>
          </a:xfrm>
        </p:grpSpPr>
        <p:sp>
          <p:nvSpPr>
            <p:cNvPr id="1073" name="Google Shape;1073;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76" name="Google Shape;1076;p21"/>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77" name="Google Shape;1077;p21"/>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78" name="Google Shape;1078;p21"/>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79" name="Google Shape;1079;p21"/>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80" name="Google Shape;1080;p21"/>
          <p:cNvGrpSpPr/>
          <p:nvPr/>
        </p:nvGrpSpPr>
        <p:grpSpPr>
          <a:xfrm>
            <a:off x="7278954" y="4513075"/>
            <a:ext cx="581800" cy="582350"/>
            <a:chOff x="8064275" y="887850"/>
            <a:chExt cx="581800" cy="582350"/>
          </a:xfrm>
        </p:grpSpPr>
        <p:sp>
          <p:nvSpPr>
            <p:cNvPr id="1081" name="Google Shape;1081;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7" name="Google Shape;1087;p21"/>
          <p:cNvGrpSpPr/>
          <p:nvPr/>
        </p:nvGrpSpPr>
        <p:grpSpPr>
          <a:xfrm>
            <a:off x="6099454" y="4340463"/>
            <a:ext cx="292025" cy="292575"/>
            <a:chOff x="7353050" y="316275"/>
            <a:chExt cx="292025" cy="292575"/>
          </a:xfrm>
        </p:grpSpPr>
        <p:sp>
          <p:nvSpPr>
            <p:cNvPr id="1088" name="Google Shape;108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p21"/>
          <p:cNvGrpSpPr/>
          <p:nvPr/>
        </p:nvGrpSpPr>
        <p:grpSpPr>
          <a:xfrm>
            <a:off x="8792779" y="4315025"/>
            <a:ext cx="175000" cy="175000"/>
            <a:chOff x="8792300" y="321275"/>
            <a:chExt cx="175000" cy="175000"/>
          </a:xfrm>
        </p:grpSpPr>
        <p:sp>
          <p:nvSpPr>
            <p:cNvPr id="1093" name="Google Shape;1093;p2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21"/>
          <p:cNvGrpSpPr/>
          <p:nvPr/>
        </p:nvGrpSpPr>
        <p:grpSpPr>
          <a:xfrm flipH="1">
            <a:off x="4972779" y="4657550"/>
            <a:ext cx="293111" cy="293388"/>
            <a:chOff x="3164039" y="430875"/>
            <a:chExt cx="293111" cy="293388"/>
          </a:xfrm>
        </p:grpSpPr>
        <p:sp>
          <p:nvSpPr>
            <p:cNvPr id="1098" name="Google Shape;1098;p21"/>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1"/>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1"/>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4" name="Google Shape;1104;p21"/>
          <p:cNvGrpSpPr/>
          <p:nvPr/>
        </p:nvGrpSpPr>
        <p:grpSpPr>
          <a:xfrm>
            <a:off x="8721804" y="4142425"/>
            <a:ext cx="175013" cy="27000"/>
            <a:chOff x="5662375" y="212375"/>
            <a:chExt cx="175013" cy="27000"/>
          </a:xfrm>
        </p:grpSpPr>
        <p:sp>
          <p:nvSpPr>
            <p:cNvPr id="1105" name="Google Shape;1105;p2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8" name="Google Shape;110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109" name="Shape 1109"/>
        <p:cNvGrpSpPr/>
        <p:nvPr/>
      </p:nvGrpSpPr>
      <p:grpSpPr>
        <a:xfrm>
          <a:off x="0" y="0"/>
          <a:ext cx="0" cy="0"/>
          <a:chOff x="0" y="0"/>
          <a:chExt cx="0" cy="0"/>
        </a:xfrm>
      </p:grpSpPr>
      <p:sp>
        <p:nvSpPr>
          <p:cNvPr id="1110" name="Google Shape;1110;p22"/>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111" name="Google Shape;1111;p22"/>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112" name="Google Shape;1112;p22"/>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113" name="Google Shape;1113;p22"/>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114" name="Google Shape;1114;p22"/>
          <p:cNvGrpSpPr/>
          <p:nvPr/>
        </p:nvGrpSpPr>
        <p:grpSpPr>
          <a:xfrm flipH="1">
            <a:off x="499400" y="959675"/>
            <a:ext cx="581800" cy="582350"/>
            <a:chOff x="8064275" y="887850"/>
            <a:chExt cx="581800" cy="582350"/>
          </a:xfrm>
        </p:grpSpPr>
        <p:sp>
          <p:nvSpPr>
            <p:cNvPr id="1115" name="Google Shape;1115;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1" name="Google Shape;1121;p22"/>
          <p:cNvGrpSpPr/>
          <p:nvPr/>
        </p:nvGrpSpPr>
        <p:grpSpPr>
          <a:xfrm flipH="1">
            <a:off x="1500400" y="388100"/>
            <a:ext cx="292025" cy="292575"/>
            <a:chOff x="7353050" y="316275"/>
            <a:chExt cx="292025" cy="292575"/>
          </a:xfrm>
        </p:grpSpPr>
        <p:sp>
          <p:nvSpPr>
            <p:cNvPr id="1122" name="Google Shape;1122;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6" name="Google Shape;1126;p22"/>
          <p:cNvSpPr/>
          <p:nvPr/>
        </p:nvSpPr>
        <p:spPr>
          <a:xfrm flipH="1">
            <a:off x="3166280"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2"/>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2"/>
          <p:cNvSpPr/>
          <p:nvPr/>
        </p:nvSpPr>
        <p:spPr>
          <a:xfrm flipH="1">
            <a:off x="3202779"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2"/>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2"/>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2"/>
          <p:cNvSpPr/>
          <p:nvPr/>
        </p:nvSpPr>
        <p:spPr>
          <a:xfrm flipH="1">
            <a:off x="3240110"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2" name="Google Shape;1132;p22"/>
          <p:cNvGrpSpPr/>
          <p:nvPr/>
        </p:nvGrpSpPr>
        <p:grpSpPr>
          <a:xfrm flipH="1">
            <a:off x="3527112" y="361100"/>
            <a:ext cx="175013" cy="27000"/>
            <a:chOff x="5662375" y="212375"/>
            <a:chExt cx="175013" cy="27000"/>
          </a:xfrm>
        </p:grpSpPr>
        <p:sp>
          <p:nvSpPr>
            <p:cNvPr id="1133" name="Google Shape;1133;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6" name="Google Shape;1136;p22"/>
          <p:cNvGrpSpPr/>
          <p:nvPr/>
        </p:nvGrpSpPr>
        <p:grpSpPr>
          <a:xfrm flipH="1">
            <a:off x="480412" y="242700"/>
            <a:ext cx="175013" cy="27000"/>
            <a:chOff x="5662375" y="212375"/>
            <a:chExt cx="175013" cy="27000"/>
          </a:xfrm>
        </p:grpSpPr>
        <p:sp>
          <p:nvSpPr>
            <p:cNvPr id="1137" name="Google Shape;1137;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0" name="Google Shape;1140;p22"/>
          <p:cNvGrpSpPr/>
          <p:nvPr/>
        </p:nvGrpSpPr>
        <p:grpSpPr>
          <a:xfrm flipH="1">
            <a:off x="901712" y="1653625"/>
            <a:ext cx="175013" cy="27000"/>
            <a:chOff x="5662375" y="212375"/>
            <a:chExt cx="175013" cy="27000"/>
          </a:xfrm>
        </p:grpSpPr>
        <p:sp>
          <p:nvSpPr>
            <p:cNvPr id="1141" name="Google Shape;1141;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44" name="Google Shape;1144;p22"/>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45" name="Google Shape;1145;p22"/>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46" name="Google Shape;1146;p22"/>
          <p:cNvGrpSpPr/>
          <p:nvPr/>
        </p:nvGrpSpPr>
        <p:grpSpPr>
          <a:xfrm rot="10800000">
            <a:off x="499400" y="3940925"/>
            <a:ext cx="581800" cy="582350"/>
            <a:chOff x="8064275" y="887850"/>
            <a:chExt cx="581800" cy="582350"/>
          </a:xfrm>
        </p:grpSpPr>
        <p:sp>
          <p:nvSpPr>
            <p:cNvPr id="1147" name="Google Shape;1147;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3" name="Google Shape;1153;p22"/>
          <p:cNvGrpSpPr/>
          <p:nvPr/>
        </p:nvGrpSpPr>
        <p:grpSpPr>
          <a:xfrm rot="10800000">
            <a:off x="1819575" y="4586750"/>
            <a:ext cx="292025" cy="292575"/>
            <a:chOff x="7353050" y="316275"/>
            <a:chExt cx="292025" cy="292575"/>
          </a:xfrm>
        </p:grpSpPr>
        <p:sp>
          <p:nvSpPr>
            <p:cNvPr id="1154" name="Google Shape;1154;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8" name="Google Shape;1158;p22"/>
          <p:cNvGrpSpPr/>
          <p:nvPr/>
        </p:nvGrpSpPr>
        <p:grpSpPr>
          <a:xfrm rot="10800000">
            <a:off x="212525" y="4645550"/>
            <a:ext cx="175000" cy="175000"/>
            <a:chOff x="8792300" y="321275"/>
            <a:chExt cx="175000" cy="175000"/>
          </a:xfrm>
        </p:grpSpPr>
        <p:sp>
          <p:nvSpPr>
            <p:cNvPr id="1159" name="Google Shape;1159;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3" name="Google Shape;1163;p22"/>
          <p:cNvGrpSpPr/>
          <p:nvPr/>
        </p:nvGrpSpPr>
        <p:grpSpPr>
          <a:xfrm rot="10800000">
            <a:off x="480412" y="4852325"/>
            <a:ext cx="175013" cy="27000"/>
            <a:chOff x="5662375" y="212375"/>
            <a:chExt cx="175013" cy="27000"/>
          </a:xfrm>
        </p:grpSpPr>
        <p:sp>
          <p:nvSpPr>
            <p:cNvPr id="1164" name="Google Shape;1164;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22"/>
          <p:cNvGrpSpPr/>
          <p:nvPr/>
        </p:nvGrpSpPr>
        <p:grpSpPr>
          <a:xfrm rot="10800000">
            <a:off x="1054112" y="3898600"/>
            <a:ext cx="175013" cy="27000"/>
            <a:chOff x="5662375" y="212375"/>
            <a:chExt cx="175013" cy="27000"/>
          </a:xfrm>
        </p:grpSpPr>
        <p:sp>
          <p:nvSpPr>
            <p:cNvPr id="1168" name="Google Shape;1168;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1" name="Google Shape;117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72" name="Shape 1172"/>
        <p:cNvGrpSpPr/>
        <p:nvPr/>
      </p:nvGrpSpPr>
      <p:grpSpPr>
        <a:xfrm>
          <a:off x="0" y="0"/>
          <a:ext cx="0" cy="0"/>
          <a:chOff x="0" y="0"/>
          <a:chExt cx="0" cy="0"/>
        </a:xfrm>
      </p:grpSpPr>
      <p:sp>
        <p:nvSpPr>
          <p:cNvPr id="1173" name="Google Shape;1173;p23"/>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74" name="Google Shape;1174;p23"/>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75" name="Google Shape;1175;p23"/>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76" name="Google Shape;1176;p23"/>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77" name="Google Shape;1177;p23"/>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78" name="Google Shape;1178;p23"/>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79" name="Google Shape;1179;p23"/>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80" name="Google Shape;1180;p23"/>
          <p:cNvGrpSpPr/>
          <p:nvPr/>
        </p:nvGrpSpPr>
        <p:grpSpPr>
          <a:xfrm>
            <a:off x="432850" y="0"/>
            <a:ext cx="8278300" cy="5165700"/>
            <a:chOff x="432850" y="0"/>
            <a:chExt cx="8278300" cy="5165700"/>
          </a:xfrm>
        </p:grpSpPr>
        <p:cxnSp>
          <p:nvCxnSpPr>
            <p:cNvPr id="1181" name="Google Shape;1181;p2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82" name="Google Shape;1182;p23"/>
            <p:cNvGrpSpPr/>
            <p:nvPr/>
          </p:nvGrpSpPr>
          <p:grpSpPr>
            <a:xfrm>
              <a:off x="8129350" y="4292175"/>
              <a:ext cx="581800" cy="582350"/>
              <a:chOff x="8064275" y="887850"/>
              <a:chExt cx="581800" cy="582350"/>
            </a:xfrm>
          </p:grpSpPr>
          <p:sp>
            <p:nvSpPr>
              <p:cNvPr id="1183" name="Google Shape;1183;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9" name="Google Shape;1189;p23"/>
            <p:cNvGrpSpPr/>
            <p:nvPr/>
          </p:nvGrpSpPr>
          <p:grpSpPr>
            <a:xfrm>
              <a:off x="8274238" y="3720600"/>
              <a:ext cx="292025" cy="292575"/>
              <a:chOff x="7353050" y="316275"/>
              <a:chExt cx="292025" cy="292575"/>
            </a:xfrm>
          </p:grpSpPr>
          <p:sp>
            <p:nvSpPr>
              <p:cNvPr id="1190" name="Google Shape;1190;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4" name="Google Shape;1194;p23"/>
            <p:cNvGrpSpPr/>
            <p:nvPr/>
          </p:nvGrpSpPr>
          <p:grpSpPr>
            <a:xfrm>
              <a:off x="8332763" y="3212475"/>
              <a:ext cx="175000" cy="175000"/>
              <a:chOff x="8792300" y="321275"/>
              <a:chExt cx="175000" cy="175000"/>
            </a:xfrm>
          </p:grpSpPr>
          <p:sp>
            <p:nvSpPr>
              <p:cNvPr id="1195" name="Google Shape;1195;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99" name="Google Shape;1199;p2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00" name="Google Shape;1200;p23"/>
            <p:cNvGrpSpPr/>
            <p:nvPr/>
          </p:nvGrpSpPr>
          <p:grpSpPr>
            <a:xfrm rot="10800000">
              <a:off x="432850" y="291788"/>
              <a:ext cx="581800" cy="582350"/>
              <a:chOff x="8064275" y="887850"/>
              <a:chExt cx="581800" cy="582350"/>
            </a:xfrm>
          </p:grpSpPr>
          <p:sp>
            <p:nvSpPr>
              <p:cNvPr id="1201" name="Google Shape;1201;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23"/>
            <p:cNvGrpSpPr/>
            <p:nvPr/>
          </p:nvGrpSpPr>
          <p:grpSpPr>
            <a:xfrm rot="10800000">
              <a:off x="577738" y="1153138"/>
              <a:ext cx="292025" cy="292575"/>
              <a:chOff x="7353050" y="316275"/>
              <a:chExt cx="292025" cy="292575"/>
            </a:xfrm>
          </p:grpSpPr>
          <p:sp>
            <p:nvSpPr>
              <p:cNvPr id="1208" name="Google Shape;1208;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2" name="Google Shape;1212;p23"/>
            <p:cNvGrpSpPr/>
            <p:nvPr/>
          </p:nvGrpSpPr>
          <p:grpSpPr>
            <a:xfrm rot="10800000">
              <a:off x="636238" y="1778838"/>
              <a:ext cx="175000" cy="175000"/>
              <a:chOff x="8792300" y="321275"/>
              <a:chExt cx="175000" cy="175000"/>
            </a:xfrm>
          </p:grpSpPr>
          <p:sp>
            <p:nvSpPr>
              <p:cNvPr id="1213" name="Google Shape;1213;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7" name="Google Shape;1217;p23"/>
            <p:cNvGrpSpPr/>
            <p:nvPr/>
          </p:nvGrpSpPr>
          <p:grpSpPr>
            <a:xfrm>
              <a:off x="432850" y="2003163"/>
              <a:ext cx="175013" cy="27000"/>
              <a:chOff x="5662375" y="212375"/>
              <a:chExt cx="175013" cy="27000"/>
            </a:xfrm>
          </p:grpSpPr>
          <p:sp>
            <p:nvSpPr>
              <p:cNvPr id="1218" name="Google Shape;1218;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1" name="Google Shape;1221;p23"/>
            <p:cNvGrpSpPr/>
            <p:nvPr/>
          </p:nvGrpSpPr>
          <p:grpSpPr>
            <a:xfrm>
              <a:off x="788100" y="208488"/>
              <a:ext cx="175013" cy="27000"/>
              <a:chOff x="5662375" y="212375"/>
              <a:chExt cx="175013" cy="27000"/>
            </a:xfrm>
          </p:grpSpPr>
          <p:sp>
            <p:nvSpPr>
              <p:cNvPr id="1222" name="Google Shape;1222;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5" name="Google Shape;1225;p23"/>
            <p:cNvGrpSpPr/>
            <p:nvPr/>
          </p:nvGrpSpPr>
          <p:grpSpPr>
            <a:xfrm>
              <a:off x="8129350" y="4988725"/>
              <a:ext cx="175013" cy="27000"/>
              <a:chOff x="5662375" y="212375"/>
              <a:chExt cx="175013" cy="27000"/>
            </a:xfrm>
          </p:grpSpPr>
          <p:sp>
            <p:nvSpPr>
              <p:cNvPr id="1226" name="Google Shape;122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9" name="Google Shape;1229;p23"/>
            <p:cNvGrpSpPr/>
            <p:nvPr/>
          </p:nvGrpSpPr>
          <p:grpSpPr>
            <a:xfrm>
              <a:off x="8497550" y="3429425"/>
              <a:ext cx="175013" cy="27000"/>
              <a:chOff x="5662375" y="212375"/>
              <a:chExt cx="175013" cy="27000"/>
            </a:xfrm>
          </p:grpSpPr>
          <p:sp>
            <p:nvSpPr>
              <p:cNvPr id="1230" name="Google Shape;123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3" name="Google Shape;1233;p2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34" name="Google Shape;1234;p2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35" name="Google Shape;1235;p2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9" name="Google Shape;123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0" name="Shape 1240"/>
        <p:cNvGrpSpPr/>
        <p:nvPr/>
      </p:nvGrpSpPr>
      <p:grpSpPr>
        <a:xfrm>
          <a:off x="0" y="0"/>
          <a:ext cx="0" cy="0"/>
          <a:chOff x="0" y="0"/>
          <a:chExt cx="0" cy="0"/>
        </a:xfrm>
      </p:grpSpPr>
      <p:sp>
        <p:nvSpPr>
          <p:cNvPr id="1241" name="Google Shape;1241;p24"/>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42" name="Google Shape;1242;p24"/>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43" name="Google Shape;1243;p24"/>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44" name="Google Shape;1244;p24"/>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45" name="Google Shape;1245;p24"/>
          <p:cNvGrpSpPr/>
          <p:nvPr/>
        </p:nvGrpSpPr>
        <p:grpSpPr>
          <a:xfrm flipH="1">
            <a:off x="431725" y="4183775"/>
            <a:ext cx="292025" cy="292575"/>
            <a:chOff x="7353050" y="316275"/>
            <a:chExt cx="292025" cy="292575"/>
          </a:xfrm>
        </p:grpSpPr>
        <p:sp>
          <p:nvSpPr>
            <p:cNvPr id="1246" name="Google Shape;1246;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0" name="Google Shape;1250;p24"/>
          <p:cNvGrpSpPr/>
          <p:nvPr/>
        </p:nvGrpSpPr>
        <p:grpSpPr>
          <a:xfrm>
            <a:off x="1646714" y="4616575"/>
            <a:ext cx="293111" cy="293388"/>
            <a:chOff x="3164039" y="430875"/>
            <a:chExt cx="293111" cy="293388"/>
          </a:xfrm>
        </p:grpSpPr>
        <p:sp>
          <p:nvSpPr>
            <p:cNvPr id="1251" name="Google Shape;1251;p24"/>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4"/>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7" name="Google Shape;1257;p2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58" name="Google Shape;1258;p2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59" name="Google Shape;1259;p24"/>
          <p:cNvGrpSpPr/>
          <p:nvPr/>
        </p:nvGrpSpPr>
        <p:grpSpPr>
          <a:xfrm>
            <a:off x="8064275" y="526925"/>
            <a:ext cx="581800" cy="582350"/>
            <a:chOff x="8064275" y="887850"/>
            <a:chExt cx="581800" cy="582350"/>
          </a:xfrm>
        </p:grpSpPr>
        <p:sp>
          <p:nvSpPr>
            <p:cNvPr id="1260" name="Google Shape;1260;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6" name="Google Shape;1266;p24"/>
          <p:cNvGrpSpPr/>
          <p:nvPr/>
        </p:nvGrpSpPr>
        <p:grpSpPr>
          <a:xfrm>
            <a:off x="7033875" y="170875"/>
            <a:ext cx="292025" cy="292575"/>
            <a:chOff x="7353050" y="316275"/>
            <a:chExt cx="292025" cy="292575"/>
          </a:xfrm>
        </p:grpSpPr>
        <p:sp>
          <p:nvSpPr>
            <p:cNvPr id="1267" name="Google Shape;1267;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1" name="Google Shape;1271;p24"/>
          <p:cNvGrpSpPr/>
          <p:nvPr/>
        </p:nvGrpSpPr>
        <p:grpSpPr>
          <a:xfrm>
            <a:off x="8757950" y="229650"/>
            <a:ext cx="175000" cy="175000"/>
            <a:chOff x="8792300" y="321275"/>
            <a:chExt cx="175000" cy="175000"/>
          </a:xfrm>
        </p:grpSpPr>
        <p:sp>
          <p:nvSpPr>
            <p:cNvPr id="1272" name="Google Shape;1272;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24"/>
          <p:cNvGrpSpPr/>
          <p:nvPr/>
        </p:nvGrpSpPr>
        <p:grpSpPr>
          <a:xfrm>
            <a:off x="8490050" y="170875"/>
            <a:ext cx="175013" cy="27000"/>
            <a:chOff x="5662375" y="212375"/>
            <a:chExt cx="175013" cy="27000"/>
          </a:xfrm>
        </p:grpSpPr>
        <p:sp>
          <p:nvSpPr>
            <p:cNvPr id="1277" name="Google Shape;1277;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0" name="Google Shape;1280;p24"/>
          <p:cNvGrpSpPr/>
          <p:nvPr/>
        </p:nvGrpSpPr>
        <p:grpSpPr>
          <a:xfrm>
            <a:off x="7916350" y="1124600"/>
            <a:ext cx="175013" cy="27000"/>
            <a:chOff x="5662375" y="212375"/>
            <a:chExt cx="175013" cy="27000"/>
          </a:xfrm>
        </p:grpSpPr>
        <p:sp>
          <p:nvSpPr>
            <p:cNvPr id="1281" name="Google Shape;1281;p2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4" name="Google Shape;1284;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85" name="Shape 1285"/>
        <p:cNvGrpSpPr/>
        <p:nvPr/>
      </p:nvGrpSpPr>
      <p:grpSpPr>
        <a:xfrm>
          <a:off x="0" y="0"/>
          <a:ext cx="0" cy="0"/>
          <a:chOff x="0" y="0"/>
          <a:chExt cx="0" cy="0"/>
        </a:xfrm>
      </p:grpSpPr>
      <p:sp>
        <p:nvSpPr>
          <p:cNvPr id="1286" name="Google Shape;1286;p25"/>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87" name="Google Shape;1287;p25"/>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88" name="Google Shape;1288;p25"/>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s"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s"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s" sz="1100" u="none" cap="none" strike="noStrike">
                <a:solidFill>
                  <a:schemeClr val="dk2"/>
                </a:solidFill>
                <a:latin typeface="Barlow Semi Condensed"/>
                <a:ea typeface="Barlow Semi Condensed"/>
                <a:cs typeface="Barlow Semi Condensed"/>
                <a:sym typeface="Barlow Semi Condensed"/>
              </a:rPr>
              <a:t>, including icons by </a:t>
            </a:r>
            <a:r>
              <a:rPr b="0" i="0" lang="e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s" sz="1100" u="none" cap="none" strike="noStrike">
                <a:solidFill>
                  <a:schemeClr val="dk2"/>
                </a:solidFill>
                <a:latin typeface="Barlow Semi Condensed"/>
                <a:ea typeface="Barlow Semi Condensed"/>
                <a:cs typeface="Barlow Semi Condensed"/>
                <a:sym typeface="Barlow Semi Condensed"/>
              </a:rPr>
              <a:t>, infographics &amp; images by </a:t>
            </a:r>
            <a:r>
              <a:rPr b="0" i="0" lang="e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s" sz="1100" u="none" cap="none" strike="noStrike">
                <a:solidFill>
                  <a:schemeClr val="dk2"/>
                </a:solidFill>
                <a:latin typeface="Barlow Semi Condensed"/>
                <a:ea typeface="Barlow Semi Condensed"/>
                <a:cs typeface="Barlow Semi Condensed"/>
                <a:sym typeface="Barlow Semi Condensed"/>
              </a:rPr>
              <a:t> and illustrations by </a:t>
            </a:r>
            <a:r>
              <a:rPr b="0" i="0" lang="es"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89" name="Google Shape;1289;p25"/>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90" name="Google Shape;1290;p25"/>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91" name="Google Shape;1291;p25"/>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92" name="Google Shape;1292;p25"/>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93" name="Google Shape;1293;p25"/>
          <p:cNvGrpSpPr/>
          <p:nvPr/>
        </p:nvGrpSpPr>
        <p:grpSpPr>
          <a:xfrm flipH="1" rot="5400000">
            <a:off x="7407333" y="1284925"/>
            <a:ext cx="581800" cy="582350"/>
            <a:chOff x="8064275" y="887850"/>
            <a:chExt cx="581800" cy="582350"/>
          </a:xfrm>
        </p:grpSpPr>
        <p:sp>
          <p:nvSpPr>
            <p:cNvPr id="1294" name="Google Shape;129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0" name="Google Shape;1300;p25"/>
          <p:cNvGrpSpPr/>
          <p:nvPr/>
        </p:nvGrpSpPr>
        <p:grpSpPr>
          <a:xfrm flipH="1" rot="5400000">
            <a:off x="7869720" y="2754200"/>
            <a:ext cx="292025" cy="292575"/>
            <a:chOff x="7353050" y="316275"/>
            <a:chExt cx="292025" cy="292575"/>
          </a:xfrm>
        </p:grpSpPr>
        <p:sp>
          <p:nvSpPr>
            <p:cNvPr id="1301" name="Google Shape;130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5" name="Google Shape;1305;p25"/>
          <p:cNvGrpSpPr/>
          <p:nvPr/>
        </p:nvGrpSpPr>
        <p:grpSpPr>
          <a:xfrm flipH="1" rot="5400000">
            <a:off x="8012458" y="178175"/>
            <a:ext cx="175000" cy="175000"/>
            <a:chOff x="8792300" y="321275"/>
            <a:chExt cx="175000" cy="175000"/>
          </a:xfrm>
        </p:grpSpPr>
        <p:sp>
          <p:nvSpPr>
            <p:cNvPr id="1306" name="Google Shape;130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0" name="Google Shape;1310;p25"/>
          <p:cNvGrpSpPr/>
          <p:nvPr/>
        </p:nvGrpSpPr>
        <p:grpSpPr>
          <a:xfrm rot="5400000">
            <a:off x="7551683" y="3879926"/>
            <a:ext cx="293111" cy="293388"/>
            <a:chOff x="3164039" y="430875"/>
            <a:chExt cx="293111" cy="293388"/>
          </a:xfrm>
        </p:grpSpPr>
        <p:sp>
          <p:nvSpPr>
            <p:cNvPr id="1311" name="Google Shape;1311;p25"/>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5"/>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5"/>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7" name="Google Shape;1317;p25"/>
          <p:cNvGrpSpPr/>
          <p:nvPr/>
        </p:nvGrpSpPr>
        <p:grpSpPr>
          <a:xfrm flipH="1" rot="5400000">
            <a:off x="8259052" y="323144"/>
            <a:ext cx="175013" cy="27000"/>
            <a:chOff x="5662375" y="212375"/>
            <a:chExt cx="175013" cy="27000"/>
          </a:xfrm>
        </p:grpSpPr>
        <p:sp>
          <p:nvSpPr>
            <p:cNvPr id="1318" name="Google Shape;131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21" name="Google Shape;1321;p25"/>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322" name="Google Shape;1322;p25"/>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323" name="Google Shape;1323;p25"/>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24" name="Google Shape;1324;p25"/>
          <p:cNvGrpSpPr/>
          <p:nvPr/>
        </p:nvGrpSpPr>
        <p:grpSpPr>
          <a:xfrm rot="5400000">
            <a:off x="621475" y="4062025"/>
            <a:ext cx="581800" cy="582350"/>
            <a:chOff x="8064275" y="887850"/>
            <a:chExt cx="581800" cy="582350"/>
          </a:xfrm>
        </p:grpSpPr>
        <p:sp>
          <p:nvSpPr>
            <p:cNvPr id="1325" name="Google Shape;1325;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25"/>
          <p:cNvGrpSpPr/>
          <p:nvPr/>
        </p:nvGrpSpPr>
        <p:grpSpPr>
          <a:xfrm rot="5400000">
            <a:off x="1482825" y="3350800"/>
            <a:ext cx="292025" cy="292575"/>
            <a:chOff x="7353050" y="316275"/>
            <a:chExt cx="292025" cy="292575"/>
          </a:xfrm>
        </p:grpSpPr>
        <p:sp>
          <p:nvSpPr>
            <p:cNvPr id="1332" name="Google Shape;1332;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6" name="Google Shape;1336;p25"/>
          <p:cNvGrpSpPr/>
          <p:nvPr/>
        </p:nvGrpSpPr>
        <p:grpSpPr>
          <a:xfrm rot="5400000">
            <a:off x="1595125" y="4790325"/>
            <a:ext cx="175000" cy="175000"/>
            <a:chOff x="8792300" y="321275"/>
            <a:chExt cx="175000" cy="175000"/>
          </a:xfrm>
        </p:grpSpPr>
        <p:sp>
          <p:nvSpPr>
            <p:cNvPr id="1337" name="Google Shape;1337;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1" name="Google Shape;1341;p25"/>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5"/>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5"/>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5"/>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5"/>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5"/>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7" name="Google Shape;1347;p25"/>
          <p:cNvGrpSpPr/>
          <p:nvPr/>
        </p:nvGrpSpPr>
        <p:grpSpPr>
          <a:xfrm rot="5400000">
            <a:off x="1701119" y="1515381"/>
            <a:ext cx="175013" cy="27000"/>
            <a:chOff x="5662375" y="212375"/>
            <a:chExt cx="175013" cy="27000"/>
          </a:xfrm>
        </p:grpSpPr>
        <p:sp>
          <p:nvSpPr>
            <p:cNvPr id="1348" name="Google Shape;134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1" name="Google Shape;1351;p25"/>
          <p:cNvGrpSpPr/>
          <p:nvPr/>
        </p:nvGrpSpPr>
        <p:grpSpPr>
          <a:xfrm rot="5400000">
            <a:off x="1819519" y="4562081"/>
            <a:ext cx="175013" cy="27000"/>
            <a:chOff x="5662375" y="212375"/>
            <a:chExt cx="175013" cy="27000"/>
          </a:xfrm>
        </p:grpSpPr>
        <p:sp>
          <p:nvSpPr>
            <p:cNvPr id="1352" name="Google Shape;1352;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5" name="Google Shape;1355;p25"/>
          <p:cNvGrpSpPr/>
          <p:nvPr/>
        </p:nvGrpSpPr>
        <p:grpSpPr>
          <a:xfrm rot="5400000">
            <a:off x="408594" y="4140781"/>
            <a:ext cx="175013" cy="27000"/>
            <a:chOff x="5662375" y="212375"/>
            <a:chExt cx="175013" cy="27000"/>
          </a:xfrm>
        </p:grpSpPr>
        <p:sp>
          <p:nvSpPr>
            <p:cNvPr id="1356" name="Google Shape;1356;p25"/>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5"/>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5"/>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9" name="Google Shape;135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latin typeface="Barlow Semi Condensed"/>
                <a:ea typeface="Barlow Semi Condensed"/>
                <a:cs typeface="Barlow Semi Condensed"/>
                <a:sym typeface="Barlow Semi Condensed"/>
              </a:defRPr>
            </a:lvl1pPr>
            <a:lvl2pPr lvl="1">
              <a:buNone/>
              <a:defRPr>
                <a:solidFill>
                  <a:srgbClr val="000000"/>
                </a:solidFill>
                <a:latin typeface="Barlow Semi Condensed"/>
                <a:ea typeface="Barlow Semi Condensed"/>
                <a:cs typeface="Barlow Semi Condensed"/>
                <a:sym typeface="Barlow Semi Condensed"/>
              </a:defRPr>
            </a:lvl2pPr>
            <a:lvl3pPr lvl="2">
              <a:buNone/>
              <a:defRPr>
                <a:solidFill>
                  <a:srgbClr val="000000"/>
                </a:solidFill>
                <a:latin typeface="Barlow Semi Condensed"/>
                <a:ea typeface="Barlow Semi Condensed"/>
                <a:cs typeface="Barlow Semi Condensed"/>
                <a:sym typeface="Barlow Semi Condensed"/>
              </a:defRPr>
            </a:lvl3pPr>
            <a:lvl4pPr lvl="3">
              <a:buNone/>
              <a:defRPr>
                <a:solidFill>
                  <a:srgbClr val="000000"/>
                </a:solidFill>
                <a:latin typeface="Barlow Semi Condensed"/>
                <a:ea typeface="Barlow Semi Condensed"/>
                <a:cs typeface="Barlow Semi Condensed"/>
                <a:sym typeface="Barlow Semi Condensed"/>
              </a:defRPr>
            </a:lvl4pPr>
            <a:lvl5pPr lvl="4">
              <a:buNone/>
              <a:defRPr>
                <a:solidFill>
                  <a:srgbClr val="000000"/>
                </a:solidFill>
                <a:latin typeface="Barlow Semi Condensed"/>
                <a:ea typeface="Barlow Semi Condensed"/>
                <a:cs typeface="Barlow Semi Condensed"/>
                <a:sym typeface="Barlow Semi Condensed"/>
              </a:defRPr>
            </a:lvl5pPr>
            <a:lvl6pPr lvl="5">
              <a:buNone/>
              <a:defRPr>
                <a:solidFill>
                  <a:srgbClr val="000000"/>
                </a:solidFill>
                <a:latin typeface="Barlow Semi Condensed"/>
                <a:ea typeface="Barlow Semi Condensed"/>
                <a:cs typeface="Barlow Semi Condensed"/>
                <a:sym typeface="Barlow Semi Condensed"/>
              </a:defRPr>
            </a:lvl6pPr>
            <a:lvl7pPr lvl="6">
              <a:buNone/>
              <a:defRPr>
                <a:solidFill>
                  <a:srgbClr val="000000"/>
                </a:solidFill>
                <a:latin typeface="Barlow Semi Condensed"/>
                <a:ea typeface="Barlow Semi Condensed"/>
                <a:cs typeface="Barlow Semi Condensed"/>
                <a:sym typeface="Barlow Semi Condensed"/>
              </a:defRPr>
            </a:lvl7pPr>
            <a:lvl8pPr lvl="7">
              <a:buNone/>
              <a:defRPr>
                <a:solidFill>
                  <a:srgbClr val="000000"/>
                </a:solidFill>
                <a:latin typeface="Barlow Semi Condensed"/>
                <a:ea typeface="Barlow Semi Condensed"/>
                <a:cs typeface="Barlow Semi Condensed"/>
                <a:sym typeface="Barlow Semi Condensed"/>
              </a:defRPr>
            </a:lvl8pPr>
            <a:lvl9pPr lvl="8">
              <a:buNone/>
              <a:defRPr>
                <a:solidFill>
                  <a:srgbClr val="000000"/>
                </a:solidFill>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60" name="Shape 1360"/>
        <p:cNvGrpSpPr/>
        <p:nvPr/>
      </p:nvGrpSpPr>
      <p:grpSpPr>
        <a:xfrm>
          <a:off x="0" y="0"/>
          <a:ext cx="0" cy="0"/>
          <a:chOff x="0" y="0"/>
          <a:chExt cx="0" cy="0"/>
        </a:xfrm>
      </p:grpSpPr>
      <p:sp>
        <p:nvSpPr>
          <p:cNvPr id="1361" name="Google Shape;1361;p26"/>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62" name="Google Shape;1362;p26"/>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63" name="Google Shape;1363;p26"/>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64" name="Google Shape;1364;p26"/>
          <p:cNvGrpSpPr/>
          <p:nvPr/>
        </p:nvGrpSpPr>
        <p:grpSpPr>
          <a:xfrm>
            <a:off x="432850" y="0"/>
            <a:ext cx="8278300" cy="5165700"/>
            <a:chOff x="432850" y="0"/>
            <a:chExt cx="8278300" cy="5165700"/>
          </a:xfrm>
        </p:grpSpPr>
        <p:cxnSp>
          <p:nvCxnSpPr>
            <p:cNvPr id="1365" name="Google Shape;1365;p2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66" name="Google Shape;1366;p26"/>
            <p:cNvGrpSpPr/>
            <p:nvPr/>
          </p:nvGrpSpPr>
          <p:grpSpPr>
            <a:xfrm>
              <a:off x="8129350" y="4292175"/>
              <a:ext cx="581800" cy="582350"/>
              <a:chOff x="8064275" y="887850"/>
              <a:chExt cx="581800" cy="582350"/>
            </a:xfrm>
          </p:grpSpPr>
          <p:sp>
            <p:nvSpPr>
              <p:cNvPr id="1367" name="Google Shape;1367;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3" name="Google Shape;1373;p26"/>
            <p:cNvGrpSpPr/>
            <p:nvPr/>
          </p:nvGrpSpPr>
          <p:grpSpPr>
            <a:xfrm>
              <a:off x="8274238" y="3720600"/>
              <a:ext cx="292025" cy="292575"/>
              <a:chOff x="7353050" y="316275"/>
              <a:chExt cx="292025" cy="292575"/>
            </a:xfrm>
          </p:grpSpPr>
          <p:sp>
            <p:nvSpPr>
              <p:cNvPr id="1374" name="Google Shape;137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8" name="Google Shape;1378;p26"/>
            <p:cNvGrpSpPr/>
            <p:nvPr/>
          </p:nvGrpSpPr>
          <p:grpSpPr>
            <a:xfrm>
              <a:off x="8332763" y="3212475"/>
              <a:ext cx="175000" cy="175000"/>
              <a:chOff x="8792300" y="321275"/>
              <a:chExt cx="175000" cy="175000"/>
            </a:xfrm>
          </p:grpSpPr>
          <p:sp>
            <p:nvSpPr>
              <p:cNvPr id="1379" name="Google Shape;1379;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83" name="Google Shape;1383;p2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84" name="Google Shape;1384;p26"/>
            <p:cNvGrpSpPr/>
            <p:nvPr/>
          </p:nvGrpSpPr>
          <p:grpSpPr>
            <a:xfrm rot="10800000">
              <a:off x="432850" y="291788"/>
              <a:ext cx="581800" cy="582350"/>
              <a:chOff x="8064275" y="887850"/>
              <a:chExt cx="581800" cy="582350"/>
            </a:xfrm>
          </p:grpSpPr>
          <p:sp>
            <p:nvSpPr>
              <p:cNvPr id="1385" name="Google Shape;1385;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1" name="Google Shape;1391;p26"/>
            <p:cNvGrpSpPr/>
            <p:nvPr/>
          </p:nvGrpSpPr>
          <p:grpSpPr>
            <a:xfrm rot="10800000">
              <a:off x="577738" y="1153138"/>
              <a:ext cx="292025" cy="292575"/>
              <a:chOff x="7353050" y="316275"/>
              <a:chExt cx="292025" cy="292575"/>
            </a:xfrm>
          </p:grpSpPr>
          <p:sp>
            <p:nvSpPr>
              <p:cNvPr id="1392" name="Google Shape;1392;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6" name="Google Shape;1396;p26"/>
            <p:cNvGrpSpPr/>
            <p:nvPr/>
          </p:nvGrpSpPr>
          <p:grpSpPr>
            <a:xfrm rot="10800000">
              <a:off x="636238" y="1778838"/>
              <a:ext cx="175000" cy="175000"/>
              <a:chOff x="8792300" y="321275"/>
              <a:chExt cx="175000" cy="175000"/>
            </a:xfrm>
          </p:grpSpPr>
          <p:sp>
            <p:nvSpPr>
              <p:cNvPr id="1397" name="Google Shape;1397;p2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1" name="Google Shape;1401;p26"/>
            <p:cNvGrpSpPr/>
            <p:nvPr/>
          </p:nvGrpSpPr>
          <p:grpSpPr>
            <a:xfrm>
              <a:off x="432850" y="2003163"/>
              <a:ext cx="175013" cy="27000"/>
              <a:chOff x="5662375" y="212375"/>
              <a:chExt cx="175013" cy="27000"/>
            </a:xfrm>
          </p:grpSpPr>
          <p:sp>
            <p:nvSpPr>
              <p:cNvPr id="1402" name="Google Shape;1402;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5" name="Google Shape;1405;p26"/>
            <p:cNvGrpSpPr/>
            <p:nvPr/>
          </p:nvGrpSpPr>
          <p:grpSpPr>
            <a:xfrm>
              <a:off x="788100" y="208488"/>
              <a:ext cx="175013" cy="27000"/>
              <a:chOff x="5662375" y="212375"/>
              <a:chExt cx="175013" cy="27000"/>
            </a:xfrm>
          </p:grpSpPr>
          <p:sp>
            <p:nvSpPr>
              <p:cNvPr id="1406" name="Google Shape;1406;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9" name="Google Shape;1409;p26"/>
            <p:cNvGrpSpPr/>
            <p:nvPr/>
          </p:nvGrpSpPr>
          <p:grpSpPr>
            <a:xfrm>
              <a:off x="8129350" y="4988725"/>
              <a:ext cx="175013" cy="27000"/>
              <a:chOff x="5662375" y="212375"/>
              <a:chExt cx="175013" cy="27000"/>
            </a:xfrm>
          </p:grpSpPr>
          <p:sp>
            <p:nvSpPr>
              <p:cNvPr id="1410" name="Google Shape;1410;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3" name="Google Shape;1413;p26"/>
            <p:cNvGrpSpPr/>
            <p:nvPr/>
          </p:nvGrpSpPr>
          <p:grpSpPr>
            <a:xfrm>
              <a:off x="8497550" y="3429425"/>
              <a:ext cx="175013" cy="27000"/>
              <a:chOff x="5662375" y="212375"/>
              <a:chExt cx="175013" cy="27000"/>
            </a:xfrm>
          </p:grpSpPr>
          <p:sp>
            <p:nvSpPr>
              <p:cNvPr id="1414" name="Google Shape;1414;p2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17" name="Google Shape;1417;p2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418" name="Google Shape;1418;p2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419" name="Google Shape;1419;p2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3" name="Google Shape;142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4" name="Shape 1424"/>
        <p:cNvGrpSpPr/>
        <p:nvPr/>
      </p:nvGrpSpPr>
      <p:grpSpPr>
        <a:xfrm>
          <a:off x="0" y="0"/>
          <a:ext cx="0" cy="0"/>
          <a:chOff x="0" y="0"/>
          <a:chExt cx="0" cy="0"/>
        </a:xfrm>
      </p:grpSpPr>
      <p:sp>
        <p:nvSpPr>
          <p:cNvPr id="1425" name="Google Shape;1425;p2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26" name="Google Shape;1426;p2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27" name="Google Shape;1427;p2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28" name="Google Shape;1428;p2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29" name="Google Shape;1429;p2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30" name="Google Shape;1430;p27"/>
          <p:cNvGrpSpPr/>
          <p:nvPr/>
        </p:nvGrpSpPr>
        <p:grpSpPr>
          <a:xfrm flipH="1">
            <a:off x="499400" y="959675"/>
            <a:ext cx="581800" cy="582350"/>
            <a:chOff x="8064275" y="887850"/>
            <a:chExt cx="581800" cy="582350"/>
          </a:xfrm>
        </p:grpSpPr>
        <p:sp>
          <p:nvSpPr>
            <p:cNvPr id="1431" name="Google Shape;1431;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7" name="Google Shape;1437;p27"/>
          <p:cNvGrpSpPr/>
          <p:nvPr/>
        </p:nvGrpSpPr>
        <p:grpSpPr>
          <a:xfrm flipH="1">
            <a:off x="1500400" y="388100"/>
            <a:ext cx="292025" cy="292575"/>
            <a:chOff x="7353050" y="316275"/>
            <a:chExt cx="292025" cy="292575"/>
          </a:xfrm>
        </p:grpSpPr>
        <p:sp>
          <p:nvSpPr>
            <p:cNvPr id="1438" name="Google Shape;1438;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2" name="Google Shape;1442;p27"/>
          <p:cNvSpPr/>
          <p:nvPr/>
        </p:nvSpPr>
        <p:spPr>
          <a:xfrm flipH="1">
            <a:off x="3166280"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7"/>
          <p:cNvSpPr/>
          <p:nvPr/>
        </p:nvSpPr>
        <p:spPr>
          <a:xfrm flipH="1">
            <a:off x="3202779"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7"/>
          <p:cNvSpPr/>
          <p:nvPr/>
        </p:nvSpPr>
        <p:spPr>
          <a:xfrm flipH="1">
            <a:off x="3240110"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8" name="Google Shape;1448;p27"/>
          <p:cNvGrpSpPr/>
          <p:nvPr/>
        </p:nvGrpSpPr>
        <p:grpSpPr>
          <a:xfrm flipH="1">
            <a:off x="3527112" y="361100"/>
            <a:ext cx="175013" cy="27000"/>
            <a:chOff x="5662375" y="212375"/>
            <a:chExt cx="175013" cy="27000"/>
          </a:xfrm>
        </p:grpSpPr>
        <p:sp>
          <p:nvSpPr>
            <p:cNvPr id="1449" name="Google Shape;1449;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2" name="Google Shape;1452;p27"/>
          <p:cNvGrpSpPr/>
          <p:nvPr/>
        </p:nvGrpSpPr>
        <p:grpSpPr>
          <a:xfrm flipH="1">
            <a:off x="480412" y="242700"/>
            <a:ext cx="175013" cy="27000"/>
            <a:chOff x="5662375" y="212375"/>
            <a:chExt cx="175013" cy="27000"/>
          </a:xfrm>
        </p:grpSpPr>
        <p:sp>
          <p:nvSpPr>
            <p:cNvPr id="1453" name="Google Shape;1453;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6" name="Google Shape;1456;p27"/>
          <p:cNvGrpSpPr/>
          <p:nvPr/>
        </p:nvGrpSpPr>
        <p:grpSpPr>
          <a:xfrm flipH="1">
            <a:off x="901712" y="1653625"/>
            <a:ext cx="175013" cy="27000"/>
            <a:chOff x="5662375" y="212375"/>
            <a:chExt cx="175013" cy="27000"/>
          </a:xfrm>
        </p:grpSpPr>
        <p:sp>
          <p:nvSpPr>
            <p:cNvPr id="1457" name="Google Shape;1457;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60" name="Google Shape;1460;p2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61" name="Google Shape;1461;p2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62" name="Google Shape;1462;p27"/>
          <p:cNvGrpSpPr/>
          <p:nvPr/>
        </p:nvGrpSpPr>
        <p:grpSpPr>
          <a:xfrm rot="10800000">
            <a:off x="499400" y="3940925"/>
            <a:ext cx="581800" cy="582350"/>
            <a:chOff x="8064275" y="887850"/>
            <a:chExt cx="581800" cy="582350"/>
          </a:xfrm>
        </p:grpSpPr>
        <p:sp>
          <p:nvSpPr>
            <p:cNvPr id="1463" name="Google Shape;14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9" name="Google Shape;1469;p27"/>
          <p:cNvGrpSpPr/>
          <p:nvPr/>
        </p:nvGrpSpPr>
        <p:grpSpPr>
          <a:xfrm rot="10800000">
            <a:off x="1819575" y="4586750"/>
            <a:ext cx="292025" cy="292575"/>
            <a:chOff x="7353050" y="316275"/>
            <a:chExt cx="292025" cy="292575"/>
          </a:xfrm>
        </p:grpSpPr>
        <p:sp>
          <p:nvSpPr>
            <p:cNvPr id="1470" name="Google Shape;14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27"/>
          <p:cNvGrpSpPr/>
          <p:nvPr/>
        </p:nvGrpSpPr>
        <p:grpSpPr>
          <a:xfrm rot="10800000">
            <a:off x="212525" y="4645550"/>
            <a:ext cx="175000" cy="175000"/>
            <a:chOff x="8792300" y="321275"/>
            <a:chExt cx="175000" cy="175000"/>
          </a:xfrm>
        </p:grpSpPr>
        <p:sp>
          <p:nvSpPr>
            <p:cNvPr id="1475" name="Google Shape;14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27"/>
          <p:cNvGrpSpPr/>
          <p:nvPr/>
        </p:nvGrpSpPr>
        <p:grpSpPr>
          <a:xfrm rot="10800000">
            <a:off x="480412" y="4852325"/>
            <a:ext cx="175013" cy="27000"/>
            <a:chOff x="5662375" y="212375"/>
            <a:chExt cx="175013" cy="27000"/>
          </a:xfrm>
        </p:grpSpPr>
        <p:sp>
          <p:nvSpPr>
            <p:cNvPr id="1480" name="Google Shape;1480;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3" name="Google Shape;1483;p27"/>
          <p:cNvGrpSpPr/>
          <p:nvPr/>
        </p:nvGrpSpPr>
        <p:grpSpPr>
          <a:xfrm rot="10800000">
            <a:off x="1054112" y="3898600"/>
            <a:ext cx="175013" cy="27000"/>
            <a:chOff x="5662375" y="212375"/>
            <a:chExt cx="175013" cy="27000"/>
          </a:xfrm>
        </p:grpSpPr>
        <p:sp>
          <p:nvSpPr>
            <p:cNvPr id="1484" name="Google Shape;1484;p2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7" name="Google Shape;148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5"/>
                </a:solidFill>
                <a:latin typeface="Barlow Semi Condensed"/>
                <a:ea typeface="Barlow Semi Condensed"/>
                <a:cs typeface="Barlow Semi Condensed"/>
                <a:sym typeface="Barlow Semi Condensed"/>
              </a:defRPr>
            </a:lvl1pPr>
            <a:lvl2pPr lvl="1">
              <a:buNone/>
              <a:defRPr>
                <a:solidFill>
                  <a:schemeClr val="accent5"/>
                </a:solidFill>
                <a:latin typeface="Barlow Semi Condensed"/>
                <a:ea typeface="Barlow Semi Condensed"/>
                <a:cs typeface="Barlow Semi Condensed"/>
                <a:sym typeface="Barlow Semi Condensed"/>
              </a:defRPr>
            </a:lvl2pPr>
            <a:lvl3pPr lvl="2">
              <a:buNone/>
              <a:defRPr>
                <a:solidFill>
                  <a:schemeClr val="accent5"/>
                </a:solidFill>
                <a:latin typeface="Barlow Semi Condensed"/>
                <a:ea typeface="Barlow Semi Condensed"/>
                <a:cs typeface="Barlow Semi Condensed"/>
                <a:sym typeface="Barlow Semi Condensed"/>
              </a:defRPr>
            </a:lvl3pPr>
            <a:lvl4pPr lvl="3">
              <a:buNone/>
              <a:defRPr>
                <a:solidFill>
                  <a:schemeClr val="accent5"/>
                </a:solidFill>
                <a:latin typeface="Barlow Semi Condensed"/>
                <a:ea typeface="Barlow Semi Condensed"/>
                <a:cs typeface="Barlow Semi Condensed"/>
                <a:sym typeface="Barlow Semi Condensed"/>
              </a:defRPr>
            </a:lvl4pPr>
            <a:lvl5pPr lvl="4">
              <a:buNone/>
              <a:defRPr>
                <a:solidFill>
                  <a:schemeClr val="accent5"/>
                </a:solidFill>
                <a:latin typeface="Barlow Semi Condensed"/>
                <a:ea typeface="Barlow Semi Condensed"/>
                <a:cs typeface="Barlow Semi Condensed"/>
                <a:sym typeface="Barlow Semi Condensed"/>
              </a:defRPr>
            </a:lvl5pPr>
            <a:lvl6pPr lvl="5">
              <a:buNone/>
              <a:defRPr>
                <a:solidFill>
                  <a:schemeClr val="accent5"/>
                </a:solidFill>
                <a:latin typeface="Barlow Semi Condensed"/>
                <a:ea typeface="Barlow Semi Condensed"/>
                <a:cs typeface="Barlow Semi Condensed"/>
                <a:sym typeface="Barlow Semi Condensed"/>
              </a:defRPr>
            </a:lvl6pPr>
            <a:lvl7pPr lvl="6">
              <a:buNone/>
              <a:defRPr>
                <a:solidFill>
                  <a:schemeClr val="accent5"/>
                </a:solidFill>
                <a:latin typeface="Barlow Semi Condensed"/>
                <a:ea typeface="Barlow Semi Condensed"/>
                <a:cs typeface="Barlow Semi Condensed"/>
                <a:sym typeface="Barlow Semi Condensed"/>
              </a:defRPr>
            </a:lvl7pPr>
            <a:lvl8pPr lvl="7">
              <a:buNone/>
              <a:defRPr>
                <a:solidFill>
                  <a:schemeClr val="accent5"/>
                </a:solidFill>
                <a:latin typeface="Barlow Semi Condensed"/>
                <a:ea typeface="Barlow Semi Condensed"/>
                <a:cs typeface="Barlow Semi Condensed"/>
                <a:sym typeface="Barlow Semi Condensed"/>
              </a:defRPr>
            </a:lvl8pPr>
            <a:lvl9pPr lvl="8">
              <a:buNone/>
              <a:defRPr>
                <a:solidFill>
                  <a:schemeClr val="accent5"/>
                </a:solidFill>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8" name="Shape 1488"/>
        <p:cNvGrpSpPr/>
        <p:nvPr/>
      </p:nvGrpSpPr>
      <p:grpSpPr>
        <a:xfrm>
          <a:off x="0" y="0"/>
          <a:ext cx="0" cy="0"/>
          <a:chOff x="0" y="0"/>
          <a:chExt cx="0" cy="0"/>
        </a:xfrm>
      </p:grpSpPr>
      <p:sp>
        <p:nvSpPr>
          <p:cNvPr id="1489" name="Google Shape;148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90" name="Shape 1490"/>
        <p:cNvGrpSpPr/>
        <p:nvPr/>
      </p:nvGrpSpPr>
      <p:grpSpPr>
        <a:xfrm>
          <a:off x="0" y="0"/>
          <a:ext cx="0" cy="0"/>
          <a:chOff x="0" y="0"/>
          <a:chExt cx="0" cy="0"/>
        </a:xfrm>
      </p:grpSpPr>
      <p:cxnSp>
        <p:nvCxnSpPr>
          <p:cNvPr id="1491" name="Google Shape;1491;p2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92" name="Google Shape;1492;p2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93" name="Google Shape;1493;p2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94" name="Google Shape;1494;p2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95" name="Google Shape;1495;p29"/>
          <p:cNvGrpSpPr/>
          <p:nvPr/>
        </p:nvGrpSpPr>
        <p:grpSpPr>
          <a:xfrm flipH="1" rot="5400000">
            <a:off x="7407333" y="1284925"/>
            <a:ext cx="581800" cy="582350"/>
            <a:chOff x="8064275" y="887850"/>
            <a:chExt cx="581800" cy="582350"/>
          </a:xfrm>
        </p:grpSpPr>
        <p:sp>
          <p:nvSpPr>
            <p:cNvPr id="1496" name="Google Shape;1496;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Google Shape;1502;p29"/>
          <p:cNvGrpSpPr/>
          <p:nvPr/>
        </p:nvGrpSpPr>
        <p:grpSpPr>
          <a:xfrm flipH="1" rot="5400000">
            <a:off x="7869720" y="2754200"/>
            <a:ext cx="292025" cy="292575"/>
            <a:chOff x="7353050" y="316275"/>
            <a:chExt cx="292025" cy="292575"/>
          </a:xfrm>
        </p:grpSpPr>
        <p:sp>
          <p:nvSpPr>
            <p:cNvPr id="1503" name="Google Shape;1503;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7" name="Google Shape;1507;p29"/>
          <p:cNvGrpSpPr/>
          <p:nvPr/>
        </p:nvGrpSpPr>
        <p:grpSpPr>
          <a:xfrm flipH="1" rot="5400000">
            <a:off x="8012458" y="178175"/>
            <a:ext cx="175000" cy="175000"/>
            <a:chOff x="8792300" y="321275"/>
            <a:chExt cx="175000" cy="175000"/>
          </a:xfrm>
        </p:grpSpPr>
        <p:sp>
          <p:nvSpPr>
            <p:cNvPr id="1508" name="Google Shape;1508;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2" name="Google Shape;1512;p29"/>
          <p:cNvGrpSpPr/>
          <p:nvPr/>
        </p:nvGrpSpPr>
        <p:grpSpPr>
          <a:xfrm rot="5400000">
            <a:off x="7551683" y="3879926"/>
            <a:ext cx="293111" cy="293388"/>
            <a:chOff x="3164039" y="430875"/>
            <a:chExt cx="293111" cy="293388"/>
          </a:xfrm>
        </p:grpSpPr>
        <p:sp>
          <p:nvSpPr>
            <p:cNvPr id="1513" name="Google Shape;1513;p29"/>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9"/>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9"/>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9" name="Google Shape;1519;p29"/>
          <p:cNvGrpSpPr/>
          <p:nvPr/>
        </p:nvGrpSpPr>
        <p:grpSpPr>
          <a:xfrm flipH="1" rot="5400000">
            <a:off x="8259052" y="323144"/>
            <a:ext cx="175013" cy="27000"/>
            <a:chOff x="5662375" y="212375"/>
            <a:chExt cx="175013" cy="27000"/>
          </a:xfrm>
        </p:grpSpPr>
        <p:sp>
          <p:nvSpPr>
            <p:cNvPr id="1520" name="Google Shape;1520;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23" name="Google Shape;1523;p2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524" name="Google Shape;1524;p2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525" name="Google Shape;1525;p2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526" name="Google Shape;1526;p29"/>
          <p:cNvGrpSpPr/>
          <p:nvPr/>
        </p:nvGrpSpPr>
        <p:grpSpPr>
          <a:xfrm rot="5400000">
            <a:off x="621475" y="4062025"/>
            <a:ext cx="581800" cy="582350"/>
            <a:chOff x="8064275" y="887850"/>
            <a:chExt cx="581800" cy="582350"/>
          </a:xfrm>
        </p:grpSpPr>
        <p:sp>
          <p:nvSpPr>
            <p:cNvPr id="1527" name="Google Shape;1527;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3" name="Google Shape;1533;p29"/>
          <p:cNvGrpSpPr/>
          <p:nvPr/>
        </p:nvGrpSpPr>
        <p:grpSpPr>
          <a:xfrm rot="5400000">
            <a:off x="1482825" y="3350800"/>
            <a:ext cx="292025" cy="292575"/>
            <a:chOff x="7353050" y="316275"/>
            <a:chExt cx="292025" cy="292575"/>
          </a:xfrm>
        </p:grpSpPr>
        <p:sp>
          <p:nvSpPr>
            <p:cNvPr id="1534" name="Google Shape;1534;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8" name="Google Shape;1538;p29"/>
          <p:cNvGrpSpPr/>
          <p:nvPr/>
        </p:nvGrpSpPr>
        <p:grpSpPr>
          <a:xfrm rot="5400000">
            <a:off x="1595125" y="4790325"/>
            <a:ext cx="175000" cy="175000"/>
            <a:chOff x="8792300" y="321275"/>
            <a:chExt cx="175000" cy="175000"/>
          </a:xfrm>
        </p:grpSpPr>
        <p:sp>
          <p:nvSpPr>
            <p:cNvPr id="1539" name="Google Shape;1539;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3" name="Google Shape;1543;p2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9" name="Google Shape;1549;p29"/>
          <p:cNvGrpSpPr/>
          <p:nvPr/>
        </p:nvGrpSpPr>
        <p:grpSpPr>
          <a:xfrm rot="5400000">
            <a:off x="1701119" y="1515381"/>
            <a:ext cx="175013" cy="27000"/>
            <a:chOff x="5662375" y="212375"/>
            <a:chExt cx="175013" cy="27000"/>
          </a:xfrm>
        </p:grpSpPr>
        <p:sp>
          <p:nvSpPr>
            <p:cNvPr id="1550" name="Google Shape;1550;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3" name="Google Shape;1553;p29"/>
          <p:cNvGrpSpPr/>
          <p:nvPr/>
        </p:nvGrpSpPr>
        <p:grpSpPr>
          <a:xfrm rot="5400000">
            <a:off x="1819519" y="4562081"/>
            <a:ext cx="175013" cy="27000"/>
            <a:chOff x="5662375" y="212375"/>
            <a:chExt cx="175013" cy="27000"/>
          </a:xfrm>
        </p:grpSpPr>
        <p:sp>
          <p:nvSpPr>
            <p:cNvPr id="1554" name="Google Shape;1554;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7" name="Google Shape;1557;p29"/>
          <p:cNvGrpSpPr/>
          <p:nvPr/>
        </p:nvGrpSpPr>
        <p:grpSpPr>
          <a:xfrm rot="5400000">
            <a:off x="408594" y="4140781"/>
            <a:ext cx="175013" cy="27000"/>
            <a:chOff x="5662375" y="212375"/>
            <a:chExt cx="175013" cy="27000"/>
          </a:xfrm>
        </p:grpSpPr>
        <p:sp>
          <p:nvSpPr>
            <p:cNvPr id="1558" name="Google Shape;1558;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1" name="Google Shape;156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62" name="Shape 1562"/>
        <p:cNvGrpSpPr/>
        <p:nvPr/>
      </p:nvGrpSpPr>
      <p:grpSpPr>
        <a:xfrm>
          <a:off x="0" y="0"/>
          <a:ext cx="0" cy="0"/>
          <a:chOff x="0" y="0"/>
          <a:chExt cx="0" cy="0"/>
        </a:xfrm>
      </p:grpSpPr>
      <p:grpSp>
        <p:nvGrpSpPr>
          <p:cNvPr id="1563" name="Google Shape;1563;p30"/>
          <p:cNvGrpSpPr/>
          <p:nvPr/>
        </p:nvGrpSpPr>
        <p:grpSpPr>
          <a:xfrm>
            <a:off x="261706" y="-1158"/>
            <a:ext cx="8550331" cy="3981600"/>
            <a:chOff x="261706" y="-1158"/>
            <a:chExt cx="8550331" cy="3981600"/>
          </a:xfrm>
        </p:grpSpPr>
        <p:cxnSp>
          <p:nvCxnSpPr>
            <p:cNvPr id="1564" name="Google Shape;1564;p3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65" name="Google Shape;1565;p3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66" name="Google Shape;1566;p30"/>
            <p:cNvGrpSpPr/>
            <p:nvPr/>
          </p:nvGrpSpPr>
          <p:grpSpPr>
            <a:xfrm rot="10800000">
              <a:off x="343287" y="3300780"/>
              <a:ext cx="344736" cy="345385"/>
              <a:chOff x="7353050" y="316275"/>
              <a:chExt cx="292025" cy="292575"/>
            </a:xfrm>
          </p:grpSpPr>
          <p:sp>
            <p:nvSpPr>
              <p:cNvPr id="1567" name="Google Shape;1567;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1" name="Google Shape;1571;p30"/>
            <p:cNvGrpSpPr/>
            <p:nvPr/>
          </p:nvGrpSpPr>
          <p:grpSpPr>
            <a:xfrm rot="10800000">
              <a:off x="8520013" y="714742"/>
              <a:ext cx="292025" cy="292575"/>
              <a:chOff x="7353050" y="316275"/>
              <a:chExt cx="292025" cy="292575"/>
            </a:xfrm>
          </p:grpSpPr>
          <p:sp>
            <p:nvSpPr>
              <p:cNvPr id="1572" name="Google Shape;157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6" name="Google Shape;1576;p30"/>
            <p:cNvGrpSpPr/>
            <p:nvPr/>
          </p:nvGrpSpPr>
          <p:grpSpPr>
            <a:xfrm rot="10800000">
              <a:off x="261706" y="465077"/>
              <a:ext cx="507562" cy="507984"/>
              <a:chOff x="8064275" y="887850"/>
              <a:chExt cx="581800" cy="582350"/>
            </a:xfrm>
          </p:grpSpPr>
          <p:sp>
            <p:nvSpPr>
              <p:cNvPr id="1577" name="Google Shape;1577;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83" name="Google Shape;158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0" name="Shape 90"/>
        <p:cNvGrpSpPr/>
        <p:nvPr/>
      </p:nvGrpSpPr>
      <p:grpSpPr>
        <a:xfrm>
          <a:off x="0" y="0"/>
          <a:ext cx="0" cy="0"/>
          <a:chOff x="0" y="0"/>
          <a:chExt cx="0" cy="0"/>
        </a:xfrm>
      </p:grpSpPr>
      <p:sp>
        <p:nvSpPr>
          <p:cNvPr id="91" name="Google Shape;91;p4"/>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92" name="Google Shape;92;p4"/>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 name="Google Shape;93;p4"/>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4" name="Google Shape;94;p4"/>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5" name="Google Shape;95;p4"/>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6" name="Google Shape;96;p4"/>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7" name="Google Shape;97;p4"/>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8" name="Google Shape;98;p4"/>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9" name="Google Shape;99;p4"/>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0" name="Google Shape;100;p4"/>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1" name="Google Shape;101;p4"/>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2" name="Google Shape;102;p4"/>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3" name="Google Shape;103;p4"/>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4" name="Google Shape;10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84" name="Shape 1584"/>
        <p:cNvGrpSpPr/>
        <p:nvPr/>
      </p:nvGrpSpPr>
      <p:grpSpPr>
        <a:xfrm>
          <a:off x="0" y="0"/>
          <a:ext cx="0" cy="0"/>
          <a:chOff x="0" y="0"/>
          <a:chExt cx="0" cy="0"/>
        </a:xfrm>
      </p:grpSpPr>
      <p:grpSp>
        <p:nvGrpSpPr>
          <p:cNvPr id="1585" name="Google Shape;1585;p31"/>
          <p:cNvGrpSpPr/>
          <p:nvPr/>
        </p:nvGrpSpPr>
        <p:grpSpPr>
          <a:xfrm>
            <a:off x="432850" y="0"/>
            <a:ext cx="8278300" cy="5165700"/>
            <a:chOff x="432850" y="0"/>
            <a:chExt cx="8278300" cy="5165700"/>
          </a:xfrm>
        </p:grpSpPr>
        <p:cxnSp>
          <p:nvCxnSpPr>
            <p:cNvPr id="1586" name="Google Shape;1586;p3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87" name="Google Shape;1587;p31"/>
            <p:cNvGrpSpPr/>
            <p:nvPr/>
          </p:nvGrpSpPr>
          <p:grpSpPr>
            <a:xfrm>
              <a:off x="8129350" y="4292175"/>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4" name="Google Shape;1594;p31"/>
            <p:cNvGrpSpPr/>
            <p:nvPr/>
          </p:nvGrpSpPr>
          <p:grpSpPr>
            <a:xfrm>
              <a:off x="8274238" y="3720600"/>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9" name="Google Shape;1599;p31"/>
            <p:cNvGrpSpPr/>
            <p:nvPr/>
          </p:nvGrpSpPr>
          <p:grpSpPr>
            <a:xfrm>
              <a:off x="8332763" y="32124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4" name="Google Shape;1604;p3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605" name="Google Shape;1605;p31"/>
            <p:cNvGrpSpPr/>
            <p:nvPr/>
          </p:nvGrpSpPr>
          <p:grpSpPr>
            <a:xfrm rot="10800000">
              <a:off x="432850" y="291788"/>
              <a:ext cx="581800" cy="582350"/>
              <a:chOff x="8064275" y="887850"/>
              <a:chExt cx="581800" cy="582350"/>
            </a:xfrm>
          </p:grpSpPr>
          <p:sp>
            <p:nvSpPr>
              <p:cNvPr id="1606" name="Google Shape;1606;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2" name="Google Shape;1612;p31"/>
            <p:cNvGrpSpPr/>
            <p:nvPr/>
          </p:nvGrpSpPr>
          <p:grpSpPr>
            <a:xfrm rot="10800000">
              <a:off x="577738" y="1153138"/>
              <a:ext cx="292025" cy="292575"/>
              <a:chOff x="7353050" y="316275"/>
              <a:chExt cx="292025" cy="292575"/>
            </a:xfrm>
          </p:grpSpPr>
          <p:sp>
            <p:nvSpPr>
              <p:cNvPr id="1613" name="Google Shape;1613;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p31"/>
            <p:cNvGrpSpPr/>
            <p:nvPr/>
          </p:nvGrpSpPr>
          <p:grpSpPr>
            <a:xfrm rot="10800000">
              <a:off x="636238" y="1778838"/>
              <a:ext cx="175000" cy="175000"/>
              <a:chOff x="8792300" y="321275"/>
              <a:chExt cx="175000" cy="175000"/>
            </a:xfrm>
          </p:grpSpPr>
          <p:sp>
            <p:nvSpPr>
              <p:cNvPr id="1618" name="Google Shape;1618;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2" name="Google Shape;1622;p31"/>
            <p:cNvGrpSpPr/>
            <p:nvPr/>
          </p:nvGrpSpPr>
          <p:grpSpPr>
            <a:xfrm>
              <a:off x="432850" y="2003163"/>
              <a:ext cx="175013" cy="27000"/>
              <a:chOff x="5662375" y="212375"/>
              <a:chExt cx="175013" cy="27000"/>
            </a:xfrm>
          </p:grpSpPr>
          <p:sp>
            <p:nvSpPr>
              <p:cNvPr id="1623" name="Google Shape;1623;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6" name="Google Shape;1626;p31"/>
            <p:cNvGrpSpPr/>
            <p:nvPr/>
          </p:nvGrpSpPr>
          <p:grpSpPr>
            <a:xfrm>
              <a:off x="788100" y="208488"/>
              <a:ext cx="175013" cy="27000"/>
              <a:chOff x="5662375" y="212375"/>
              <a:chExt cx="175013" cy="27000"/>
            </a:xfrm>
          </p:grpSpPr>
          <p:sp>
            <p:nvSpPr>
              <p:cNvPr id="1627" name="Google Shape;1627;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0" name="Google Shape;1630;p31"/>
            <p:cNvGrpSpPr/>
            <p:nvPr/>
          </p:nvGrpSpPr>
          <p:grpSpPr>
            <a:xfrm>
              <a:off x="8129350" y="4988725"/>
              <a:ext cx="175013" cy="27000"/>
              <a:chOff x="5662375" y="212375"/>
              <a:chExt cx="175013" cy="27000"/>
            </a:xfrm>
          </p:grpSpPr>
          <p:sp>
            <p:nvSpPr>
              <p:cNvPr id="1631" name="Google Shape;163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4" name="Google Shape;1634;p31"/>
            <p:cNvGrpSpPr/>
            <p:nvPr/>
          </p:nvGrpSpPr>
          <p:grpSpPr>
            <a:xfrm>
              <a:off x="8497550" y="3429425"/>
              <a:ext cx="175013" cy="27000"/>
              <a:chOff x="5662375" y="212375"/>
              <a:chExt cx="175013" cy="27000"/>
            </a:xfrm>
          </p:grpSpPr>
          <p:sp>
            <p:nvSpPr>
              <p:cNvPr id="1635" name="Google Shape;163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38" name="Google Shape;1638;p3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39" name="Google Shape;1639;p3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40" name="Google Shape;1640;p3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4" name="Google Shape;164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45" name="Shape 1645"/>
        <p:cNvGrpSpPr/>
        <p:nvPr/>
      </p:nvGrpSpPr>
      <p:grpSpPr>
        <a:xfrm>
          <a:off x="0" y="0"/>
          <a:ext cx="0" cy="0"/>
          <a:chOff x="0" y="0"/>
          <a:chExt cx="0" cy="0"/>
        </a:xfrm>
      </p:grpSpPr>
      <p:grpSp>
        <p:nvGrpSpPr>
          <p:cNvPr id="1646" name="Google Shape;1646;p32"/>
          <p:cNvGrpSpPr/>
          <p:nvPr/>
        </p:nvGrpSpPr>
        <p:grpSpPr>
          <a:xfrm>
            <a:off x="-6867" y="-6625"/>
            <a:ext cx="9152342" cy="5102050"/>
            <a:chOff x="-6867" y="-6625"/>
            <a:chExt cx="9152342" cy="5102050"/>
          </a:xfrm>
        </p:grpSpPr>
        <p:cxnSp>
          <p:nvCxnSpPr>
            <p:cNvPr id="1647" name="Google Shape;1647;p3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48" name="Google Shape;1648;p3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3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3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32"/>
            <p:cNvGrpSpPr/>
            <p:nvPr/>
          </p:nvGrpSpPr>
          <p:grpSpPr>
            <a:xfrm flipH="1">
              <a:off x="1278333" y="4513075"/>
              <a:ext cx="581800" cy="582350"/>
              <a:chOff x="8064275" y="887850"/>
              <a:chExt cx="581800" cy="582350"/>
            </a:xfrm>
          </p:grpSpPr>
          <p:sp>
            <p:nvSpPr>
              <p:cNvPr id="1652" name="Google Shape;1652;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32"/>
            <p:cNvGrpSpPr/>
            <p:nvPr/>
          </p:nvGrpSpPr>
          <p:grpSpPr>
            <a:xfrm flipH="1">
              <a:off x="2747608" y="4340463"/>
              <a:ext cx="292025" cy="292575"/>
              <a:chOff x="7353050" y="316275"/>
              <a:chExt cx="292025" cy="292575"/>
            </a:xfrm>
          </p:grpSpPr>
          <p:sp>
            <p:nvSpPr>
              <p:cNvPr id="1659" name="Google Shape;1659;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32"/>
            <p:cNvGrpSpPr/>
            <p:nvPr/>
          </p:nvGrpSpPr>
          <p:grpSpPr>
            <a:xfrm flipH="1">
              <a:off x="171308" y="4315025"/>
              <a:ext cx="175000" cy="175000"/>
              <a:chOff x="8792300" y="321275"/>
              <a:chExt cx="175000" cy="175000"/>
            </a:xfrm>
          </p:grpSpPr>
          <p:sp>
            <p:nvSpPr>
              <p:cNvPr id="1664" name="Google Shape;1664;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8" name="Google Shape;1668;p32"/>
            <p:cNvGrpSpPr/>
            <p:nvPr/>
          </p:nvGrpSpPr>
          <p:grpSpPr>
            <a:xfrm>
              <a:off x="3873197" y="4657550"/>
              <a:ext cx="293111" cy="293388"/>
              <a:chOff x="3164039" y="430875"/>
              <a:chExt cx="293111" cy="293388"/>
            </a:xfrm>
          </p:grpSpPr>
          <p:sp>
            <p:nvSpPr>
              <p:cNvPr id="1669" name="Google Shape;1669;p32"/>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3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2"/>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32"/>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5" name="Google Shape;1675;p32"/>
            <p:cNvGrpSpPr/>
            <p:nvPr/>
          </p:nvGrpSpPr>
          <p:grpSpPr>
            <a:xfrm flipH="1">
              <a:off x="242270" y="4142425"/>
              <a:ext cx="175013" cy="27000"/>
              <a:chOff x="5662375" y="212375"/>
              <a:chExt cx="175013" cy="27000"/>
            </a:xfrm>
          </p:grpSpPr>
          <p:sp>
            <p:nvSpPr>
              <p:cNvPr id="1676" name="Google Shape;1676;p3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3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79" name="Google Shape;1679;p3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80" name="Google Shape;1680;p3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81" name="Google Shape;1681;p3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82" name="Google Shape;1682;p32"/>
            <p:cNvGrpSpPr/>
            <p:nvPr/>
          </p:nvGrpSpPr>
          <p:grpSpPr>
            <a:xfrm>
              <a:off x="8064275" y="1040250"/>
              <a:ext cx="581800" cy="582350"/>
              <a:chOff x="8064275" y="887850"/>
              <a:chExt cx="581800" cy="582350"/>
            </a:xfrm>
          </p:grpSpPr>
          <p:sp>
            <p:nvSpPr>
              <p:cNvPr id="1683" name="Google Shape;1683;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9" name="Google Shape;1689;p32"/>
            <p:cNvGrpSpPr/>
            <p:nvPr/>
          </p:nvGrpSpPr>
          <p:grpSpPr>
            <a:xfrm>
              <a:off x="7353050" y="316275"/>
              <a:ext cx="292025" cy="292575"/>
              <a:chOff x="7353050" y="316275"/>
              <a:chExt cx="292025" cy="292575"/>
            </a:xfrm>
          </p:grpSpPr>
          <p:sp>
            <p:nvSpPr>
              <p:cNvPr id="1690" name="Google Shape;1690;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4" name="Google Shape;1694;p32"/>
            <p:cNvGrpSpPr/>
            <p:nvPr/>
          </p:nvGrpSpPr>
          <p:grpSpPr>
            <a:xfrm>
              <a:off x="8792300" y="321275"/>
              <a:ext cx="175000" cy="175000"/>
              <a:chOff x="8792300" y="321275"/>
              <a:chExt cx="175000" cy="175000"/>
            </a:xfrm>
          </p:grpSpPr>
          <p:sp>
            <p:nvSpPr>
              <p:cNvPr id="1695" name="Google Shape;1695;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9" name="Google Shape;1699;p3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3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5" name="Google Shape;1705;p32"/>
            <p:cNvGrpSpPr/>
            <p:nvPr/>
          </p:nvGrpSpPr>
          <p:grpSpPr>
            <a:xfrm>
              <a:off x="8490050" y="170875"/>
              <a:ext cx="175013" cy="27000"/>
              <a:chOff x="5662375" y="212375"/>
              <a:chExt cx="175013" cy="27000"/>
            </a:xfrm>
          </p:grpSpPr>
          <p:sp>
            <p:nvSpPr>
              <p:cNvPr id="1706" name="Google Shape;1706;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9" name="Google Shape;1709;p32"/>
            <p:cNvGrpSpPr/>
            <p:nvPr/>
          </p:nvGrpSpPr>
          <p:grpSpPr>
            <a:xfrm>
              <a:off x="8678350" y="1658000"/>
              <a:ext cx="175013" cy="27000"/>
              <a:chOff x="5662375" y="212375"/>
              <a:chExt cx="175013" cy="27000"/>
            </a:xfrm>
          </p:grpSpPr>
          <p:sp>
            <p:nvSpPr>
              <p:cNvPr id="1710" name="Google Shape;1710;p3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3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3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13" name="Google Shape;171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 header">
    <p:spTree>
      <p:nvGrpSpPr>
        <p:cNvPr id="1714" name="Shape 1714"/>
        <p:cNvGrpSpPr/>
        <p:nvPr/>
      </p:nvGrpSpPr>
      <p:grpSpPr>
        <a:xfrm>
          <a:off x="0" y="0"/>
          <a:ext cx="0" cy="0"/>
          <a:chOff x="0" y="0"/>
          <a:chExt cx="0" cy="0"/>
        </a:xfrm>
      </p:grpSpPr>
      <p:sp>
        <p:nvSpPr>
          <p:cNvPr id="1715" name="Google Shape;1715;p33"/>
          <p:cNvSpPr/>
          <p:nvPr/>
        </p:nvSpPr>
        <p:spPr>
          <a:xfrm flipH="1" rot="7046202">
            <a:off x="1844219" y="3170289"/>
            <a:ext cx="2339147" cy="2316614"/>
          </a:xfrm>
          <a:custGeom>
            <a:rect b="b" l="l" r="r" t="t"/>
            <a:pathLst>
              <a:path extrusionOk="0" h="2893508" w="2893437">
                <a:moveTo>
                  <a:pt x="989045" y="1836079"/>
                </a:moveTo>
                <a:lnTo>
                  <a:pt x="989045" y="1836079"/>
                </a:lnTo>
                <a:cubicBezTo>
                  <a:pt x="989045" y="1836079"/>
                  <a:pt x="1027750" y="1802239"/>
                  <a:pt x="1111294" y="1767552"/>
                </a:cubicBezTo>
                <a:cubicBezTo>
                  <a:pt x="1167695" y="1805975"/>
                  <a:pt x="1213521" y="1837348"/>
                  <a:pt x="1213521" y="1837348"/>
                </a:cubicBezTo>
                <a:lnTo>
                  <a:pt x="1158037" y="1749786"/>
                </a:lnTo>
                <a:cubicBezTo>
                  <a:pt x="1176837" y="1743394"/>
                  <a:pt x="1197094" y="1737213"/>
                  <a:pt x="1218809" y="1731244"/>
                </a:cubicBezTo>
                <a:cubicBezTo>
                  <a:pt x="1304327" y="1788914"/>
                  <a:pt x="1399151" y="1853916"/>
                  <a:pt x="1399151" y="1853916"/>
                </a:cubicBezTo>
                <a:lnTo>
                  <a:pt x="1308698" y="1711574"/>
                </a:lnTo>
                <a:cubicBezTo>
                  <a:pt x="1334642" y="1707062"/>
                  <a:pt x="1362208" y="1703185"/>
                  <a:pt x="1391537" y="1700153"/>
                </a:cubicBezTo>
                <a:cubicBezTo>
                  <a:pt x="1478676" y="1758951"/>
                  <a:pt x="1578506" y="1827055"/>
                  <a:pt x="1578506" y="1827055"/>
                </a:cubicBezTo>
                <a:lnTo>
                  <a:pt x="1493904" y="1693456"/>
                </a:lnTo>
                <a:cubicBezTo>
                  <a:pt x="1515760" y="1692892"/>
                  <a:pt x="1538391" y="1692751"/>
                  <a:pt x="1561797" y="1693456"/>
                </a:cubicBezTo>
                <a:cubicBezTo>
                  <a:pt x="1638643" y="1765014"/>
                  <a:pt x="1721482" y="1843482"/>
                  <a:pt x="1721482" y="1843482"/>
                </a:cubicBezTo>
                <a:lnTo>
                  <a:pt x="1650981" y="1697615"/>
                </a:lnTo>
                <a:cubicBezTo>
                  <a:pt x="1675468" y="1699401"/>
                  <a:pt x="1700684" y="1701751"/>
                  <a:pt x="1726628" y="1704665"/>
                </a:cubicBezTo>
                <a:cubicBezTo>
                  <a:pt x="1805942" y="1791593"/>
                  <a:pt x="1906195" y="1903338"/>
                  <a:pt x="1906195" y="1903338"/>
                </a:cubicBezTo>
                <a:lnTo>
                  <a:pt x="1830900" y="1719471"/>
                </a:lnTo>
                <a:cubicBezTo>
                  <a:pt x="1862837" y="1724829"/>
                  <a:pt x="1895690" y="1731033"/>
                  <a:pt x="1929601" y="1738294"/>
                </a:cubicBezTo>
                <a:cubicBezTo>
                  <a:pt x="2003557" y="1820569"/>
                  <a:pt x="2085056" y="1912291"/>
                  <a:pt x="2085056" y="1912291"/>
                </a:cubicBezTo>
                <a:lnTo>
                  <a:pt x="2023720" y="1760925"/>
                </a:lnTo>
                <a:cubicBezTo>
                  <a:pt x="2053425" y="1769103"/>
                  <a:pt x="2082495" y="1778151"/>
                  <a:pt x="2110930" y="1788068"/>
                </a:cubicBezTo>
                <a:cubicBezTo>
                  <a:pt x="2181431" y="1872670"/>
                  <a:pt x="2257643" y="1964321"/>
                  <a:pt x="2257643" y="1964321"/>
                </a:cubicBezTo>
                <a:lnTo>
                  <a:pt x="2205331" y="1824658"/>
                </a:lnTo>
                <a:cubicBezTo>
                  <a:pt x="2273330" y="1853829"/>
                  <a:pt x="2339281" y="1887559"/>
                  <a:pt x="2402735" y="1925616"/>
                </a:cubicBezTo>
                <a:lnTo>
                  <a:pt x="1158460" y="832284"/>
                </a:lnTo>
                <a:lnTo>
                  <a:pt x="1158460" y="832284"/>
                </a:lnTo>
                <a:cubicBezTo>
                  <a:pt x="1158460" y="832284"/>
                  <a:pt x="1216411" y="819030"/>
                  <a:pt x="1320612" y="829323"/>
                </a:cubicBezTo>
                <a:cubicBezTo>
                  <a:pt x="1357132" y="899401"/>
                  <a:pt x="1386531" y="956225"/>
                  <a:pt x="1386531" y="956225"/>
                </a:cubicBezTo>
                <a:lnTo>
                  <a:pt x="1377859" y="836796"/>
                </a:lnTo>
                <a:cubicBezTo>
                  <a:pt x="1400349" y="840462"/>
                  <a:pt x="1424390" y="845186"/>
                  <a:pt x="1449911" y="850896"/>
                </a:cubicBezTo>
                <a:cubicBezTo>
                  <a:pt x="1505396" y="956648"/>
                  <a:pt x="1566309" y="1074385"/>
                  <a:pt x="1566309" y="1074385"/>
                </a:cubicBezTo>
                <a:lnTo>
                  <a:pt x="1552208" y="880084"/>
                </a:lnTo>
                <a:cubicBezTo>
                  <a:pt x="1581114" y="889672"/>
                  <a:pt x="1611288" y="900811"/>
                  <a:pt x="1642803" y="913783"/>
                </a:cubicBezTo>
                <a:cubicBezTo>
                  <a:pt x="1699204" y="1021298"/>
                  <a:pt x="1763501" y="1145521"/>
                  <a:pt x="1763501" y="1145521"/>
                </a:cubicBezTo>
                <a:lnTo>
                  <a:pt x="1750317" y="963134"/>
                </a:lnTo>
                <a:cubicBezTo>
                  <a:pt x="1772877" y="974461"/>
                  <a:pt x="1795931" y="986752"/>
                  <a:pt x="1819479" y="1000006"/>
                </a:cubicBezTo>
                <a:cubicBezTo>
                  <a:pt x="1858677" y="1115346"/>
                  <a:pt x="1900202" y="1240204"/>
                  <a:pt x="1900202" y="1240204"/>
                </a:cubicBezTo>
                <a:lnTo>
                  <a:pt x="1908310" y="1053164"/>
                </a:lnTo>
                <a:cubicBezTo>
                  <a:pt x="1932280" y="1068392"/>
                  <a:pt x="1956674" y="1084537"/>
                  <a:pt x="1981490" y="1101810"/>
                </a:cubicBezTo>
                <a:cubicBezTo>
                  <a:pt x="2014555" y="1233647"/>
                  <a:pt x="2055516" y="1402145"/>
                  <a:pt x="2055516" y="1402145"/>
                </a:cubicBezTo>
                <a:lnTo>
                  <a:pt x="2079134" y="1174215"/>
                </a:lnTo>
                <a:cubicBezTo>
                  <a:pt x="2108651" y="1197057"/>
                  <a:pt x="2138708" y="1221427"/>
                  <a:pt x="2169305" y="1247324"/>
                </a:cubicBezTo>
                <a:cubicBezTo>
                  <a:pt x="2199550" y="1371547"/>
                  <a:pt x="2232263" y="1509448"/>
                  <a:pt x="2232263" y="1509448"/>
                </a:cubicBezTo>
                <a:lnTo>
                  <a:pt x="2252708" y="1321844"/>
                </a:lnTo>
                <a:cubicBezTo>
                  <a:pt x="2278417" y="1346472"/>
                  <a:pt x="2303046" y="1371618"/>
                  <a:pt x="2326593" y="1397280"/>
                </a:cubicBezTo>
                <a:cubicBezTo>
                  <a:pt x="2352467" y="1521856"/>
                  <a:pt x="2379610" y="1656654"/>
                  <a:pt x="2379610" y="1656654"/>
                </a:cubicBezTo>
                <a:lnTo>
                  <a:pt x="2402735" y="1486041"/>
                </a:lnTo>
                <a:cubicBezTo>
                  <a:pt x="2460584" y="1558836"/>
                  <a:pt x="2513057" y="1635744"/>
                  <a:pt x="2559741" y="1716157"/>
                </a:cubicBezTo>
                <a:lnTo>
                  <a:pt x="1956462" y="281317"/>
                </a:lnTo>
                <a:lnTo>
                  <a:pt x="1956462" y="281317"/>
                </a:lnTo>
                <a:cubicBezTo>
                  <a:pt x="1956462" y="281317"/>
                  <a:pt x="2014343" y="294642"/>
                  <a:pt x="2103387" y="349351"/>
                </a:cubicBezTo>
                <a:cubicBezTo>
                  <a:pt x="2105643" y="428383"/>
                  <a:pt x="2107194" y="492398"/>
                  <a:pt x="2107194" y="492398"/>
                </a:cubicBezTo>
                <a:lnTo>
                  <a:pt x="2151610" y="381147"/>
                </a:lnTo>
                <a:cubicBezTo>
                  <a:pt x="2170222" y="394260"/>
                  <a:pt x="2189750" y="408995"/>
                  <a:pt x="2210125" y="425563"/>
                </a:cubicBezTo>
                <a:cubicBezTo>
                  <a:pt x="2213932" y="544639"/>
                  <a:pt x="2217176" y="677393"/>
                  <a:pt x="2217176" y="677393"/>
                </a:cubicBezTo>
                <a:lnTo>
                  <a:pt x="2289298" y="496487"/>
                </a:lnTo>
                <a:cubicBezTo>
                  <a:pt x="2311083" y="517637"/>
                  <a:pt x="2333432" y="540903"/>
                  <a:pt x="2356063" y="566354"/>
                </a:cubicBezTo>
                <a:cubicBezTo>
                  <a:pt x="2360011" y="687686"/>
                  <a:pt x="2363536" y="827208"/>
                  <a:pt x="2363536" y="827208"/>
                </a:cubicBezTo>
                <a:lnTo>
                  <a:pt x="2431287" y="657371"/>
                </a:lnTo>
                <a:cubicBezTo>
                  <a:pt x="2446610" y="677440"/>
                  <a:pt x="2461979" y="698590"/>
                  <a:pt x="2477396" y="720822"/>
                </a:cubicBezTo>
                <a:cubicBezTo>
                  <a:pt x="2462379" y="841872"/>
                  <a:pt x="2445035" y="972370"/>
                  <a:pt x="2445035" y="972370"/>
                </a:cubicBezTo>
                <a:lnTo>
                  <a:pt x="2534008" y="807679"/>
                </a:lnTo>
                <a:cubicBezTo>
                  <a:pt x="2548907" y="831790"/>
                  <a:pt x="2563759" y="857006"/>
                  <a:pt x="2578565" y="883327"/>
                </a:cubicBezTo>
                <a:cubicBezTo>
                  <a:pt x="2550787" y="1016433"/>
                  <a:pt x="2513986" y="1185918"/>
                  <a:pt x="2513986" y="1185918"/>
                </a:cubicBezTo>
                <a:lnTo>
                  <a:pt x="2635388" y="990912"/>
                </a:lnTo>
                <a:cubicBezTo>
                  <a:pt x="2652027" y="1024423"/>
                  <a:pt x="2668477" y="1059486"/>
                  <a:pt x="2684739" y="1096099"/>
                </a:cubicBezTo>
                <a:cubicBezTo>
                  <a:pt x="2657737" y="1221027"/>
                  <a:pt x="2626928" y="1359421"/>
                  <a:pt x="2626928" y="1359421"/>
                </a:cubicBezTo>
                <a:lnTo>
                  <a:pt x="2727040" y="1199525"/>
                </a:lnTo>
                <a:cubicBezTo>
                  <a:pt x="2739495" y="1232942"/>
                  <a:pt x="2750681" y="1266313"/>
                  <a:pt x="2760599" y="1299636"/>
                </a:cubicBezTo>
                <a:cubicBezTo>
                  <a:pt x="2729507" y="1423013"/>
                  <a:pt x="2695033" y="1556190"/>
                  <a:pt x="2695033" y="1556190"/>
                </a:cubicBezTo>
                <a:lnTo>
                  <a:pt x="2790491" y="1412508"/>
                </a:lnTo>
                <a:cubicBezTo>
                  <a:pt x="2814424" y="1520011"/>
                  <a:pt x="2829188" y="1629352"/>
                  <a:pt x="2834625" y="1739352"/>
                </a:cubicBezTo>
                <a:lnTo>
                  <a:pt x="2893845" y="1441132"/>
                </a:lnTo>
                <a:cubicBezTo>
                  <a:pt x="2890673" y="644821"/>
                  <a:pt x="2244178" y="229"/>
                  <a:pt x="1447162" y="229"/>
                </a:cubicBezTo>
                <a:cubicBezTo>
                  <a:pt x="648102" y="229"/>
                  <a:pt x="408" y="647994"/>
                  <a:pt x="408" y="1446984"/>
                </a:cubicBezTo>
                <a:cubicBezTo>
                  <a:pt x="408" y="2245973"/>
                  <a:pt x="648102" y="2893738"/>
                  <a:pt x="1447162" y="2893738"/>
                </a:cubicBezTo>
                <a:cubicBezTo>
                  <a:pt x="1941281" y="2893916"/>
                  <a:pt x="2401267" y="2641722"/>
                  <a:pt x="2666832" y="2225034"/>
                </a:cubicBezTo>
                <a:close/>
              </a:path>
            </a:pathLst>
          </a:custGeom>
          <a:solidFill>
            <a:srgbClr val="00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716" name="Google Shape;1716;p33"/>
          <p:cNvGrpSpPr/>
          <p:nvPr/>
        </p:nvGrpSpPr>
        <p:grpSpPr>
          <a:xfrm>
            <a:off x="105524" y="1842837"/>
            <a:ext cx="3752708" cy="2107851"/>
            <a:chOff x="69514" y="2735683"/>
            <a:chExt cx="1927431" cy="1093454"/>
          </a:xfrm>
        </p:grpSpPr>
        <p:sp>
          <p:nvSpPr>
            <p:cNvPr id="1717" name="Google Shape;1717;p33"/>
            <p:cNvSpPr/>
            <p:nvPr/>
          </p:nvSpPr>
          <p:spPr>
            <a:xfrm>
              <a:off x="69514" y="2735735"/>
              <a:ext cx="1927431" cy="1093402"/>
            </a:xfrm>
            <a:custGeom>
              <a:rect b="b" l="l" r="r" t="t"/>
              <a:pathLst>
                <a:path extrusionOk="0" h="1093402" w="1927431">
                  <a:moveTo>
                    <a:pt x="0" y="0"/>
                  </a:moveTo>
                  <a:lnTo>
                    <a:pt x="1927431" y="0"/>
                  </a:lnTo>
                  <a:lnTo>
                    <a:pt x="1927431" y="1093403"/>
                  </a:lnTo>
                  <a:lnTo>
                    <a:pt x="0" y="1093403"/>
                  </a:lnTo>
                  <a:close/>
                </a:path>
              </a:pathLst>
            </a:custGeom>
            <a:solidFill>
              <a:srgbClr val="DAB1C3"/>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18" name="Google Shape;1718;p33"/>
            <p:cNvSpPr/>
            <p:nvPr/>
          </p:nvSpPr>
          <p:spPr>
            <a:xfrm>
              <a:off x="69514" y="2735735"/>
              <a:ext cx="1927431" cy="102790"/>
            </a:xfrm>
            <a:custGeom>
              <a:rect b="b" l="l" r="r" t="t"/>
              <a:pathLst>
                <a:path extrusionOk="0" h="102790" w="1927431">
                  <a:moveTo>
                    <a:pt x="0" y="0"/>
                  </a:moveTo>
                  <a:lnTo>
                    <a:pt x="1927431" y="0"/>
                  </a:lnTo>
                  <a:lnTo>
                    <a:pt x="1927431" y="102791"/>
                  </a:lnTo>
                  <a:lnTo>
                    <a:pt x="0" y="102791"/>
                  </a:lnTo>
                  <a:close/>
                </a:path>
              </a:pathLst>
            </a:custGeom>
            <a:solidFill>
              <a:srgbClr val="DAB1C3"/>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719" name="Google Shape;1719;p33"/>
            <p:cNvGrpSpPr/>
            <p:nvPr/>
          </p:nvGrpSpPr>
          <p:grpSpPr>
            <a:xfrm>
              <a:off x="69514" y="2735683"/>
              <a:ext cx="1927406" cy="102793"/>
              <a:chOff x="69514" y="2721694"/>
              <a:chExt cx="1927406" cy="127900"/>
            </a:xfrm>
          </p:grpSpPr>
          <p:sp>
            <p:nvSpPr>
              <p:cNvPr id="1720" name="Google Shape;1720;p33"/>
              <p:cNvSpPr/>
              <p:nvPr/>
            </p:nvSpPr>
            <p:spPr>
              <a:xfrm>
                <a:off x="75364" y="2724596"/>
                <a:ext cx="56562" cy="56562"/>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1" name="Google Shape;1721;p33"/>
              <p:cNvSpPr/>
              <p:nvPr/>
            </p:nvSpPr>
            <p:spPr>
              <a:xfrm>
                <a:off x="69514"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2" name="Google Shape;1722;p33"/>
              <p:cNvSpPr/>
              <p:nvPr/>
            </p:nvSpPr>
            <p:spPr>
              <a:xfrm>
                <a:off x="132048"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3" name="Google Shape;1723;p33"/>
              <p:cNvSpPr/>
              <p:nvPr/>
            </p:nvSpPr>
            <p:spPr>
              <a:xfrm>
                <a:off x="194512"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4" name="Google Shape;1724;p33"/>
              <p:cNvSpPr/>
              <p:nvPr/>
            </p:nvSpPr>
            <p:spPr>
              <a:xfrm>
                <a:off x="257047"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5" name="Google Shape;1725;p33"/>
              <p:cNvSpPr/>
              <p:nvPr/>
            </p:nvSpPr>
            <p:spPr>
              <a:xfrm>
                <a:off x="319511"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6" name="Google Shape;1726;p33"/>
              <p:cNvSpPr/>
              <p:nvPr/>
            </p:nvSpPr>
            <p:spPr>
              <a:xfrm>
                <a:off x="382045"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7" name="Google Shape;1727;p33"/>
              <p:cNvSpPr/>
              <p:nvPr/>
            </p:nvSpPr>
            <p:spPr>
              <a:xfrm>
                <a:off x="444509"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8" name="Google Shape;1728;p33"/>
              <p:cNvSpPr/>
              <p:nvPr/>
            </p:nvSpPr>
            <p:spPr>
              <a:xfrm>
                <a:off x="507044" y="2724596"/>
                <a:ext cx="124928" cy="124998"/>
              </a:xfrm>
              <a:custGeom>
                <a:rect b="b" l="l" r="r" t="t"/>
                <a:pathLst>
                  <a:path extrusionOk="0" h="124998" w="124928">
                    <a:moveTo>
                      <a:pt x="124928"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9" name="Google Shape;1729;p33"/>
              <p:cNvSpPr/>
              <p:nvPr/>
            </p:nvSpPr>
            <p:spPr>
              <a:xfrm>
                <a:off x="569508"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0" name="Google Shape;1730;p33"/>
              <p:cNvSpPr/>
              <p:nvPr/>
            </p:nvSpPr>
            <p:spPr>
              <a:xfrm>
                <a:off x="631972"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1" name="Google Shape;1731;p33"/>
              <p:cNvSpPr/>
              <p:nvPr/>
            </p:nvSpPr>
            <p:spPr>
              <a:xfrm>
                <a:off x="694506"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2" name="Google Shape;1732;p33"/>
              <p:cNvSpPr/>
              <p:nvPr/>
            </p:nvSpPr>
            <p:spPr>
              <a:xfrm>
                <a:off x="756970"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3" name="Google Shape;1733;p33"/>
              <p:cNvSpPr/>
              <p:nvPr/>
            </p:nvSpPr>
            <p:spPr>
              <a:xfrm>
                <a:off x="819505"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4" name="Google Shape;1734;p33"/>
              <p:cNvSpPr/>
              <p:nvPr/>
            </p:nvSpPr>
            <p:spPr>
              <a:xfrm>
                <a:off x="881969"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5" name="Google Shape;1735;p33"/>
              <p:cNvSpPr/>
              <p:nvPr/>
            </p:nvSpPr>
            <p:spPr>
              <a:xfrm>
                <a:off x="944503"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6" name="Google Shape;1736;p33"/>
              <p:cNvSpPr/>
              <p:nvPr/>
            </p:nvSpPr>
            <p:spPr>
              <a:xfrm>
                <a:off x="1006968"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7" name="Google Shape;1737;p33"/>
              <p:cNvSpPr/>
              <p:nvPr/>
            </p:nvSpPr>
            <p:spPr>
              <a:xfrm>
                <a:off x="1069502" y="2724596"/>
                <a:ext cx="124928" cy="124998"/>
              </a:xfrm>
              <a:custGeom>
                <a:rect b="b" l="l" r="r" t="t"/>
                <a:pathLst>
                  <a:path extrusionOk="0" h="124998" w="124928">
                    <a:moveTo>
                      <a:pt x="124928"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8" name="Google Shape;1738;p33"/>
              <p:cNvSpPr/>
              <p:nvPr/>
            </p:nvSpPr>
            <p:spPr>
              <a:xfrm>
                <a:off x="1131966"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9" name="Google Shape;1739;p33"/>
              <p:cNvSpPr/>
              <p:nvPr/>
            </p:nvSpPr>
            <p:spPr>
              <a:xfrm>
                <a:off x="1194430"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0" name="Google Shape;1740;p33"/>
              <p:cNvSpPr/>
              <p:nvPr/>
            </p:nvSpPr>
            <p:spPr>
              <a:xfrm>
                <a:off x="1256965"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1" name="Google Shape;1741;p33"/>
              <p:cNvSpPr/>
              <p:nvPr/>
            </p:nvSpPr>
            <p:spPr>
              <a:xfrm>
                <a:off x="1319429"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2" name="Google Shape;1742;p33"/>
              <p:cNvSpPr/>
              <p:nvPr/>
            </p:nvSpPr>
            <p:spPr>
              <a:xfrm>
                <a:off x="1381963"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3" name="Google Shape;1743;p33"/>
              <p:cNvSpPr/>
              <p:nvPr/>
            </p:nvSpPr>
            <p:spPr>
              <a:xfrm>
                <a:off x="1444427"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4" name="Google Shape;1744;p33"/>
              <p:cNvSpPr/>
              <p:nvPr/>
            </p:nvSpPr>
            <p:spPr>
              <a:xfrm>
                <a:off x="1506962"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5" name="Google Shape;1745;p33"/>
              <p:cNvSpPr/>
              <p:nvPr/>
            </p:nvSpPr>
            <p:spPr>
              <a:xfrm>
                <a:off x="1569426"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6" name="Google Shape;1746;p33"/>
              <p:cNvSpPr/>
              <p:nvPr/>
            </p:nvSpPr>
            <p:spPr>
              <a:xfrm>
                <a:off x="1631960" y="2724596"/>
                <a:ext cx="124928" cy="124998"/>
              </a:xfrm>
              <a:custGeom>
                <a:rect b="b" l="l" r="r" t="t"/>
                <a:pathLst>
                  <a:path extrusionOk="0" h="124998" w="124928">
                    <a:moveTo>
                      <a:pt x="124928"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7" name="Google Shape;1747;p33"/>
              <p:cNvSpPr/>
              <p:nvPr/>
            </p:nvSpPr>
            <p:spPr>
              <a:xfrm>
                <a:off x="1694424"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8" name="Google Shape;1748;p33"/>
              <p:cNvSpPr/>
              <p:nvPr/>
            </p:nvSpPr>
            <p:spPr>
              <a:xfrm>
                <a:off x="1756888" y="2724596"/>
                <a:ext cx="124998" cy="124998"/>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49" name="Google Shape;1749;p33"/>
              <p:cNvSpPr/>
              <p:nvPr/>
            </p:nvSpPr>
            <p:spPr>
              <a:xfrm>
                <a:off x="1819423" y="2724596"/>
                <a:ext cx="124998" cy="124998"/>
              </a:xfrm>
              <a:custGeom>
                <a:rect b="b" l="l" r="r" t="t"/>
                <a:pathLst>
                  <a:path extrusionOk="0" h="124998" w="124998">
                    <a:moveTo>
                      <a:pt x="124998"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0" name="Google Shape;1750;p33"/>
              <p:cNvSpPr/>
              <p:nvPr/>
            </p:nvSpPr>
            <p:spPr>
              <a:xfrm>
                <a:off x="1881887" y="2721694"/>
                <a:ext cx="114998" cy="127810"/>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1" name="Google Shape;1751;p33"/>
              <p:cNvSpPr/>
              <p:nvPr/>
            </p:nvSpPr>
            <p:spPr>
              <a:xfrm>
                <a:off x="1944421" y="2794884"/>
                <a:ext cx="52499" cy="54687"/>
              </a:xfrm>
              <a:custGeom>
                <a:rect b="b" l="l" r="r" t="t"/>
                <a:pathLst>
                  <a:path extrusionOk="0" h="124998" w="124998">
                    <a:moveTo>
                      <a:pt x="124999" y="0"/>
                    </a:moveTo>
                    <a:lnTo>
                      <a:pt x="0" y="124999"/>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752" name="Google Shape;1752;p33"/>
            <p:cNvSpPr/>
            <p:nvPr/>
          </p:nvSpPr>
          <p:spPr>
            <a:xfrm>
              <a:off x="137265" y="3037057"/>
              <a:ext cx="588755" cy="7050"/>
            </a:xfrm>
            <a:custGeom>
              <a:rect b="b" l="l" r="r" t="t"/>
              <a:pathLst>
                <a:path extrusionOk="0" h="7050" w="588755">
                  <a:moveTo>
                    <a:pt x="0" y="0"/>
                  </a:moveTo>
                  <a:lnTo>
                    <a:pt x="588755"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3" name="Google Shape;1753;p33"/>
            <p:cNvSpPr/>
            <p:nvPr/>
          </p:nvSpPr>
          <p:spPr>
            <a:xfrm>
              <a:off x="137265" y="3158601"/>
              <a:ext cx="453815" cy="7050"/>
            </a:xfrm>
            <a:custGeom>
              <a:rect b="b" l="l" r="r" t="t"/>
              <a:pathLst>
                <a:path extrusionOk="0" h="7050" w="453815">
                  <a:moveTo>
                    <a:pt x="0" y="0"/>
                  </a:moveTo>
                  <a:lnTo>
                    <a:pt x="453816"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4" name="Google Shape;1754;p33"/>
            <p:cNvSpPr/>
            <p:nvPr/>
          </p:nvSpPr>
          <p:spPr>
            <a:xfrm>
              <a:off x="806392" y="3158601"/>
              <a:ext cx="226872" cy="7050"/>
            </a:xfrm>
            <a:custGeom>
              <a:rect b="b" l="l" r="r" t="t"/>
              <a:pathLst>
                <a:path extrusionOk="0" h="7050" w="226872">
                  <a:moveTo>
                    <a:pt x="0" y="0"/>
                  </a:moveTo>
                  <a:lnTo>
                    <a:pt x="226873"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5" name="Google Shape;1755;p33"/>
            <p:cNvSpPr/>
            <p:nvPr/>
          </p:nvSpPr>
          <p:spPr>
            <a:xfrm>
              <a:off x="137265" y="3280075"/>
              <a:ext cx="803713" cy="7050"/>
            </a:xfrm>
            <a:custGeom>
              <a:rect b="b" l="l" r="r" t="t"/>
              <a:pathLst>
                <a:path extrusionOk="0" h="7050" w="803713">
                  <a:moveTo>
                    <a:pt x="0" y="0"/>
                  </a:moveTo>
                  <a:lnTo>
                    <a:pt x="803713"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6" name="Google Shape;1756;p33"/>
            <p:cNvSpPr/>
            <p:nvPr/>
          </p:nvSpPr>
          <p:spPr>
            <a:xfrm>
              <a:off x="137265" y="3401548"/>
              <a:ext cx="336431" cy="7050"/>
            </a:xfrm>
            <a:custGeom>
              <a:rect b="b" l="l" r="r" t="t"/>
              <a:pathLst>
                <a:path extrusionOk="0" h="7050" w="336431">
                  <a:moveTo>
                    <a:pt x="0" y="0"/>
                  </a:moveTo>
                  <a:lnTo>
                    <a:pt x="336432"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7" name="Google Shape;1757;p33"/>
            <p:cNvSpPr/>
            <p:nvPr/>
          </p:nvSpPr>
          <p:spPr>
            <a:xfrm>
              <a:off x="509017" y="3399881"/>
              <a:ext cx="470998" cy="23476"/>
            </a:xfrm>
            <a:custGeom>
              <a:rect b="b" l="l" r="r" t="t"/>
              <a:pathLst>
                <a:path extrusionOk="0" h="7050" w="733071">
                  <a:moveTo>
                    <a:pt x="0" y="0"/>
                  </a:moveTo>
                  <a:lnTo>
                    <a:pt x="733071"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8" name="Google Shape;1758;p33"/>
            <p:cNvSpPr/>
            <p:nvPr/>
          </p:nvSpPr>
          <p:spPr>
            <a:xfrm>
              <a:off x="137265" y="3523022"/>
              <a:ext cx="504647" cy="7050"/>
            </a:xfrm>
            <a:custGeom>
              <a:rect b="b" l="l" r="r" t="t"/>
              <a:pathLst>
                <a:path extrusionOk="0" h="7050" w="504647">
                  <a:moveTo>
                    <a:pt x="0" y="0"/>
                  </a:moveTo>
                  <a:lnTo>
                    <a:pt x="504647"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59" name="Google Shape;1759;p33"/>
            <p:cNvSpPr/>
            <p:nvPr/>
          </p:nvSpPr>
          <p:spPr>
            <a:xfrm>
              <a:off x="137265" y="3644495"/>
              <a:ext cx="738288" cy="7050"/>
            </a:xfrm>
            <a:custGeom>
              <a:rect b="b" l="l" r="r" t="t"/>
              <a:pathLst>
                <a:path extrusionOk="0" h="7050" w="738288">
                  <a:moveTo>
                    <a:pt x="0" y="0"/>
                  </a:moveTo>
                  <a:lnTo>
                    <a:pt x="738288"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760" name="Google Shape;1760;p33"/>
          <p:cNvSpPr/>
          <p:nvPr/>
        </p:nvSpPr>
        <p:spPr>
          <a:xfrm>
            <a:off x="8362078" y="4273236"/>
            <a:ext cx="447964" cy="443484"/>
          </a:xfrm>
          <a:custGeom>
            <a:rect b="b" l="l" r="r" t="t"/>
            <a:pathLst>
              <a:path extrusionOk="0" h="447964" w="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61" name="Google Shape;1761;p33"/>
          <p:cNvSpPr/>
          <p:nvPr/>
        </p:nvSpPr>
        <p:spPr>
          <a:xfrm>
            <a:off x="618175" y="4270401"/>
            <a:ext cx="447872" cy="442291"/>
          </a:xfrm>
          <a:custGeom>
            <a:rect b="b" l="l" r="r" t="t"/>
            <a:pathLst>
              <a:path extrusionOk="0" h="264449" w="265013">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62" name="Google Shape;1762;p33"/>
          <p:cNvSpPr/>
          <p:nvPr/>
        </p:nvSpPr>
        <p:spPr>
          <a:xfrm>
            <a:off x="589879" y="507612"/>
            <a:ext cx="161236" cy="159624"/>
          </a:xfrm>
          <a:custGeom>
            <a:rect b="b" l="l" r="r" t="t"/>
            <a:pathLst>
              <a:path extrusionOk="0" h="161236" w="161236">
                <a:moveTo>
                  <a:pt x="108204" y="107955"/>
                </a:moveTo>
                <a:cubicBezTo>
                  <a:pt x="122674" y="93449"/>
                  <a:pt x="141395" y="83940"/>
                  <a:pt x="161644" y="80812"/>
                </a:cubicBezTo>
                <a:cubicBezTo>
                  <a:pt x="141395" y="77684"/>
                  <a:pt x="122674" y="68175"/>
                  <a:pt x="108204" y="53669"/>
                </a:cubicBezTo>
                <a:cubicBezTo>
                  <a:pt x="93698" y="39200"/>
                  <a:pt x="84189" y="20478"/>
                  <a:pt x="81061" y="229"/>
                </a:cubicBezTo>
                <a:cubicBezTo>
                  <a:pt x="77933" y="20478"/>
                  <a:pt x="68424" y="39200"/>
                  <a:pt x="53918" y="53669"/>
                </a:cubicBezTo>
                <a:cubicBezTo>
                  <a:pt x="39433" y="68192"/>
                  <a:pt x="20683" y="77703"/>
                  <a:pt x="408" y="80812"/>
                </a:cubicBezTo>
                <a:cubicBezTo>
                  <a:pt x="20683" y="83921"/>
                  <a:pt x="39433" y="93432"/>
                  <a:pt x="53918" y="107955"/>
                </a:cubicBezTo>
                <a:cubicBezTo>
                  <a:pt x="68441" y="122440"/>
                  <a:pt x="77952" y="141190"/>
                  <a:pt x="81061" y="161465"/>
                </a:cubicBezTo>
                <a:cubicBezTo>
                  <a:pt x="84170" y="141190"/>
                  <a:pt x="93681" y="122440"/>
                  <a:pt x="108204" y="107955"/>
                </a:cubicBezTo>
                <a:close/>
              </a:path>
            </a:pathLst>
          </a:custGeom>
          <a:solidFill>
            <a:schemeClr val="accent1"/>
          </a:solidFill>
          <a:ln cap="rnd" cmpd="sng" w="14100">
            <a:solidFill>
              <a:srgbClr val="4747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63" name="Google Shape;1763;p33"/>
          <p:cNvSpPr/>
          <p:nvPr/>
        </p:nvSpPr>
        <p:spPr>
          <a:xfrm>
            <a:off x="8453553" y="1025897"/>
            <a:ext cx="265013" cy="261805"/>
          </a:xfrm>
          <a:custGeom>
            <a:rect b="b" l="l" r="r" t="t"/>
            <a:pathLst>
              <a:path extrusionOk="0" h="264449" w="265013">
                <a:moveTo>
                  <a:pt x="177577" y="176835"/>
                </a:moveTo>
                <a:cubicBezTo>
                  <a:pt x="201371" y="153013"/>
                  <a:pt x="232145" y="137404"/>
                  <a:pt x="265421" y="132278"/>
                </a:cubicBezTo>
                <a:cubicBezTo>
                  <a:pt x="232141" y="127209"/>
                  <a:pt x="201357" y="111620"/>
                  <a:pt x="177577" y="87792"/>
                </a:cubicBezTo>
                <a:cubicBezTo>
                  <a:pt x="153814" y="64077"/>
                  <a:pt x="138231" y="33405"/>
                  <a:pt x="133091" y="229"/>
                </a:cubicBezTo>
                <a:cubicBezTo>
                  <a:pt x="127893" y="33401"/>
                  <a:pt x="112290" y="64064"/>
                  <a:pt x="88534" y="87792"/>
                </a:cubicBezTo>
                <a:cubicBezTo>
                  <a:pt x="64679" y="111673"/>
                  <a:pt x="33788" y="127267"/>
                  <a:pt x="408" y="132278"/>
                </a:cubicBezTo>
                <a:cubicBezTo>
                  <a:pt x="33785" y="137347"/>
                  <a:pt x="64665" y="152960"/>
                  <a:pt x="88534" y="176835"/>
                </a:cubicBezTo>
                <a:cubicBezTo>
                  <a:pt x="112355" y="200629"/>
                  <a:pt x="127964" y="231402"/>
                  <a:pt x="133091" y="264679"/>
                </a:cubicBezTo>
                <a:cubicBezTo>
                  <a:pt x="138160" y="231399"/>
                  <a:pt x="153749" y="200615"/>
                  <a:pt x="177577" y="176835"/>
                </a:cubicBezTo>
                <a:close/>
              </a:path>
            </a:pathLst>
          </a:custGeom>
          <a:solidFill>
            <a:schemeClr val="accent2"/>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64" name="Google Shape;1764;p33"/>
          <p:cNvSpPr/>
          <p:nvPr/>
        </p:nvSpPr>
        <p:spPr>
          <a:xfrm>
            <a:off x="5328038" y="297565"/>
            <a:ext cx="422206" cy="418846"/>
          </a:xfrm>
          <a:custGeom>
            <a:rect b="b" l="l" r="r" t="t"/>
            <a:pathLst>
              <a:path extrusionOk="0" h="447964" w="447964">
                <a:moveTo>
                  <a:pt x="299756" y="299648"/>
                </a:moveTo>
                <a:cubicBezTo>
                  <a:pt x="339982" y="259296"/>
                  <a:pt x="392056" y="232864"/>
                  <a:pt x="448372" y="224211"/>
                </a:cubicBezTo>
                <a:cubicBezTo>
                  <a:pt x="332842" y="206410"/>
                  <a:pt x="242191" y="115759"/>
                  <a:pt x="224390" y="229"/>
                </a:cubicBezTo>
                <a:cubicBezTo>
                  <a:pt x="215766" y="56540"/>
                  <a:pt x="189358" y="108616"/>
                  <a:pt x="149024" y="148846"/>
                </a:cubicBezTo>
                <a:cubicBezTo>
                  <a:pt x="108777" y="189155"/>
                  <a:pt x="56709" y="215559"/>
                  <a:pt x="408" y="224211"/>
                </a:cubicBezTo>
                <a:cubicBezTo>
                  <a:pt x="56724" y="232864"/>
                  <a:pt x="108798" y="259296"/>
                  <a:pt x="149024" y="299648"/>
                </a:cubicBezTo>
                <a:cubicBezTo>
                  <a:pt x="189344" y="339859"/>
                  <a:pt x="215752" y="391908"/>
                  <a:pt x="224390" y="448194"/>
                </a:cubicBezTo>
                <a:cubicBezTo>
                  <a:pt x="233028" y="391908"/>
                  <a:pt x="259435" y="339859"/>
                  <a:pt x="299756" y="299648"/>
                </a:cubicBezTo>
                <a:close/>
              </a:path>
            </a:pathLst>
          </a:custGeom>
          <a:solidFill>
            <a:schemeClr val="accent1"/>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765" name="Google Shape;1765;p33"/>
          <p:cNvGrpSpPr/>
          <p:nvPr/>
        </p:nvGrpSpPr>
        <p:grpSpPr>
          <a:xfrm>
            <a:off x="619840" y="1129053"/>
            <a:ext cx="1275651" cy="2818127"/>
            <a:chOff x="6426447" y="3168894"/>
            <a:chExt cx="569030" cy="1269655"/>
          </a:xfrm>
        </p:grpSpPr>
        <p:sp>
          <p:nvSpPr>
            <p:cNvPr id="1766" name="Google Shape;1766;p33"/>
            <p:cNvSpPr/>
            <p:nvPr/>
          </p:nvSpPr>
          <p:spPr>
            <a:xfrm>
              <a:off x="6465269" y="3205682"/>
              <a:ext cx="96600" cy="96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767" name="Google Shape;1767;p33"/>
            <p:cNvSpPr/>
            <p:nvPr/>
          </p:nvSpPr>
          <p:spPr>
            <a:xfrm>
              <a:off x="6860492" y="3214502"/>
              <a:ext cx="96600" cy="96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768" name="Google Shape;1768;p33"/>
            <p:cNvSpPr/>
            <p:nvPr/>
          </p:nvSpPr>
          <p:spPr>
            <a:xfrm>
              <a:off x="6469820" y="4353596"/>
              <a:ext cx="482721" cy="84953"/>
            </a:xfrm>
            <a:custGeom>
              <a:rect b="b" l="l" r="r" t="t"/>
              <a:pathLst>
                <a:path extrusionOk="0" h="84953" w="482721">
                  <a:moveTo>
                    <a:pt x="0" y="0"/>
                  </a:moveTo>
                  <a:lnTo>
                    <a:pt x="482721" y="0"/>
                  </a:lnTo>
                  <a:lnTo>
                    <a:pt x="482721" y="84954"/>
                  </a:lnTo>
                  <a:lnTo>
                    <a:pt x="0" y="84954"/>
                  </a:lnTo>
                  <a:close/>
                </a:path>
              </a:pathLst>
            </a:custGeom>
            <a:solidFill>
              <a:schemeClr val="accent1"/>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69" name="Google Shape;1769;p33"/>
            <p:cNvSpPr/>
            <p:nvPr/>
          </p:nvSpPr>
          <p:spPr>
            <a:xfrm>
              <a:off x="6426447" y="3168894"/>
              <a:ext cx="569030" cy="156181"/>
            </a:xfrm>
            <a:custGeom>
              <a:rect b="b" l="l" r="r" t="t"/>
              <a:pathLst>
                <a:path extrusionOk="0" h="156181" w="569030">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solidFill>
              <a:schemeClr val="accent1"/>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0" name="Google Shape;1770;p33"/>
            <p:cNvSpPr/>
            <p:nvPr/>
          </p:nvSpPr>
          <p:spPr>
            <a:xfrm>
              <a:off x="6556325" y="3246939"/>
              <a:ext cx="309711" cy="7050"/>
            </a:xfrm>
            <a:custGeom>
              <a:rect b="b" l="l" r="r" t="t"/>
              <a:pathLst>
                <a:path extrusionOk="0" h="7050" w="309711">
                  <a:moveTo>
                    <a:pt x="0" y="0"/>
                  </a:moveTo>
                  <a:lnTo>
                    <a:pt x="309712"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1" name="Google Shape;1771;p33"/>
            <p:cNvSpPr/>
            <p:nvPr/>
          </p:nvSpPr>
          <p:spPr>
            <a:xfrm>
              <a:off x="6426447" y="3168894"/>
              <a:ext cx="569030" cy="156181"/>
            </a:xfrm>
            <a:custGeom>
              <a:rect b="b" l="l" r="r" t="t"/>
              <a:pathLst>
                <a:path extrusionOk="0" h="156181" w="569030">
                  <a:moveTo>
                    <a:pt x="76705" y="117825"/>
                  </a:moveTo>
                  <a:cubicBezTo>
                    <a:pt x="59831" y="116260"/>
                    <a:pt x="47389" y="101361"/>
                    <a:pt x="48857" y="84478"/>
                  </a:cubicBezTo>
                  <a:cubicBezTo>
                    <a:pt x="50718" y="63379"/>
                    <a:pt x="69330" y="47782"/>
                    <a:pt x="90430" y="49642"/>
                  </a:cubicBezTo>
                  <a:cubicBezTo>
                    <a:pt x="90461" y="49645"/>
                    <a:pt x="90492" y="49648"/>
                    <a:pt x="90524" y="49651"/>
                  </a:cubicBezTo>
                  <a:cubicBezTo>
                    <a:pt x="116916" y="52000"/>
                    <a:pt x="136416" y="75286"/>
                    <a:pt x="134093" y="101681"/>
                  </a:cubicBezTo>
                  <a:cubicBezTo>
                    <a:pt x="131111" y="134696"/>
                    <a:pt x="101974" y="159072"/>
                    <a:pt x="68950" y="156178"/>
                  </a:cubicBezTo>
                  <a:cubicBezTo>
                    <a:pt x="27676" y="152602"/>
                    <a:pt x="-2884" y="116244"/>
                    <a:pt x="692" y="74970"/>
                  </a:cubicBezTo>
                  <a:cubicBezTo>
                    <a:pt x="696" y="74920"/>
                    <a:pt x="701" y="74870"/>
                    <a:pt x="705" y="74820"/>
                  </a:cubicBezTo>
                  <a:cubicBezTo>
                    <a:pt x="5287" y="23213"/>
                    <a:pt x="45896" y="229"/>
                    <a:pt x="102367" y="229"/>
                  </a:cubicBezTo>
                  <a:lnTo>
                    <a:pt x="467422" y="229"/>
                  </a:lnTo>
                  <a:cubicBezTo>
                    <a:pt x="523823" y="229"/>
                    <a:pt x="564573" y="23213"/>
                    <a:pt x="569156" y="74820"/>
                  </a:cubicBezTo>
                  <a:cubicBezTo>
                    <a:pt x="572704" y="115954"/>
                    <a:pt x="542375" y="152235"/>
                    <a:pt x="501263" y="156037"/>
                  </a:cubicBezTo>
                  <a:cubicBezTo>
                    <a:pt x="468253" y="158929"/>
                    <a:pt x="439136" y="134544"/>
                    <a:pt x="436190" y="101540"/>
                  </a:cubicBezTo>
                  <a:cubicBezTo>
                    <a:pt x="433869" y="75145"/>
                    <a:pt x="453368" y="51859"/>
                    <a:pt x="479760" y="49510"/>
                  </a:cubicBezTo>
                  <a:cubicBezTo>
                    <a:pt x="500855" y="47598"/>
                    <a:pt x="519506" y="63149"/>
                    <a:pt x="521418" y="84244"/>
                  </a:cubicBezTo>
                  <a:cubicBezTo>
                    <a:pt x="521421" y="84275"/>
                    <a:pt x="521424" y="84306"/>
                    <a:pt x="521426" y="84337"/>
                  </a:cubicBezTo>
                  <a:cubicBezTo>
                    <a:pt x="522884" y="101290"/>
                    <a:pt x="510323" y="116215"/>
                    <a:pt x="493370" y="117672"/>
                  </a:cubicBezTo>
                  <a:cubicBezTo>
                    <a:pt x="493322" y="117676"/>
                    <a:pt x="493274" y="117680"/>
                    <a:pt x="493226" y="117684"/>
                  </a:cubicBez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2" name="Google Shape;1772;p33"/>
            <p:cNvSpPr/>
            <p:nvPr/>
          </p:nvSpPr>
          <p:spPr>
            <a:xfrm>
              <a:off x="6556325" y="3246939"/>
              <a:ext cx="309711" cy="7050"/>
            </a:xfrm>
            <a:custGeom>
              <a:rect b="b" l="l" r="r" t="t"/>
              <a:pathLst>
                <a:path extrusionOk="0" h="7050" w="309711">
                  <a:moveTo>
                    <a:pt x="0" y="0"/>
                  </a:moveTo>
                  <a:lnTo>
                    <a:pt x="309712" y="0"/>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3" name="Google Shape;1773;p33"/>
            <p:cNvSpPr/>
            <p:nvPr/>
          </p:nvSpPr>
          <p:spPr>
            <a:xfrm>
              <a:off x="6565561" y="3282401"/>
              <a:ext cx="291240" cy="1051595"/>
            </a:xfrm>
            <a:custGeom>
              <a:rect b="b" l="l" r="r" t="t"/>
              <a:pathLst>
                <a:path extrusionOk="0" h="1051595" w="291240">
                  <a:moveTo>
                    <a:pt x="0" y="0"/>
                  </a:moveTo>
                  <a:lnTo>
                    <a:pt x="291240" y="0"/>
                  </a:lnTo>
                  <a:lnTo>
                    <a:pt x="291240" y="1051595"/>
                  </a:lnTo>
                  <a:lnTo>
                    <a:pt x="0" y="1051595"/>
                  </a:lnTo>
                  <a:close/>
                </a:path>
              </a:pathLst>
            </a:custGeom>
            <a:solidFill>
              <a:schemeClr val="accent1"/>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4" name="Google Shape;1774;p33"/>
            <p:cNvSpPr/>
            <p:nvPr/>
          </p:nvSpPr>
          <p:spPr>
            <a:xfrm>
              <a:off x="6619917" y="3380891"/>
              <a:ext cx="7050" cy="854614"/>
            </a:xfrm>
            <a:custGeom>
              <a:rect b="b" l="l" r="r" t="t"/>
              <a:pathLst>
                <a:path extrusionOk="0" h="854614" w="7050">
                  <a:moveTo>
                    <a:pt x="0" y="0"/>
                  </a:moveTo>
                  <a:lnTo>
                    <a:pt x="0" y="854615"/>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5" name="Google Shape;1775;p33"/>
            <p:cNvSpPr/>
            <p:nvPr/>
          </p:nvSpPr>
          <p:spPr>
            <a:xfrm>
              <a:off x="6680760" y="3380891"/>
              <a:ext cx="7050" cy="854614"/>
            </a:xfrm>
            <a:custGeom>
              <a:rect b="b" l="l" r="r" t="t"/>
              <a:pathLst>
                <a:path extrusionOk="0" h="854614" w="7050">
                  <a:moveTo>
                    <a:pt x="0" y="0"/>
                  </a:moveTo>
                  <a:lnTo>
                    <a:pt x="0" y="854615"/>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6" name="Google Shape;1776;p33"/>
            <p:cNvSpPr/>
            <p:nvPr/>
          </p:nvSpPr>
          <p:spPr>
            <a:xfrm>
              <a:off x="6741602" y="3380891"/>
              <a:ext cx="7050" cy="854614"/>
            </a:xfrm>
            <a:custGeom>
              <a:rect b="b" l="l" r="r" t="t"/>
              <a:pathLst>
                <a:path extrusionOk="0" h="854614" w="7050">
                  <a:moveTo>
                    <a:pt x="0" y="0"/>
                  </a:moveTo>
                  <a:lnTo>
                    <a:pt x="0" y="854615"/>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7" name="Google Shape;1777;p33"/>
            <p:cNvSpPr/>
            <p:nvPr/>
          </p:nvSpPr>
          <p:spPr>
            <a:xfrm>
              <a:off x="6802515" y="3380891"/>
              <a:ext cx="7050" cy="854614"/>
            </a:xfrm>
            <a:custGeom>
              <a:rect b="b" l="l" r="r" t="t"/>
              <a:pathLst>
                <a:path extrusionOk="0" h="854614" w="7050">
                  <a:moveTo>
                    <a:pt x="0" y="0"/>
                  </a:moveTo>
                  <a:lnTo>
                    <a:pt x="0" y="854615"/>
                  </a:lnTo>
                </a:path>
              </a:pathLst>
            </a:custGeom>
            <a:no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78" name="Google Shape;1778;p33"/>
            <p:cNvSpPr/>
            <p:nvPr/>
          </p:nvSpPr>
          <p:spPr>
            <a:xfrm>
              <a:off x="6530169" y="4305866"/>
              <a:ext cx="362093" cy="47729"/>
            </a:xfrm>
            <a:custGeom>
              <a:rect b="b" l="l" r="r" t="t"/>
              <a:pathLst>
                <a:path extrusionOk="0" h="47729" w="362093">
                  <a:moveTo>
                    <a:pt x="0" y="0"/>
                  </a:moveTo>
                  <a:lnTo>
                    <a:pt x="362094" y="0"/>
                  </a:lnTo>
                  <a:lnTo>
                    <a:pt x="362094" y="47729"/>
                  </a:lnTo>
                  <a:lnTo>
                    <a:pt x="0" y="47729"/>
                  </a:lnTo>
                  <a:close/>
                </a:path>
              </a:pathLst>
            </a:custGeom>
            <a:solidFill>
              <a:schemeClr val="accent1"/>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grpSp>
        <p:nvGrpSpPr>
          <p:cNvPr id="1779" name="Google Shape;1779;p33"/>
          <p:cNvGrpSpPr/>
          <p:nvPr/>
        </p:nvGrpSpPr>
        <p:grpSpPr>
          <a:xfrm>
            <a:off x="3686958" y="3708049"/>
            <a:ext cx="1062751" cy="524632"/>
            <a:chOff x="4903284" y="2383159"/>
            <a:chExt cx="958815" cy="478068"/>
          </a:xfrm>
        </p:grpSpPr>
        <p:sp>
          <p:nvSpPr>
            <p:cNvPr id="1780" name="Google Shape;1780;p33"/>
            <p:cNvSpPr/>
            <p:nvPr/>
          </p:nvSpPr>
          <p:spPr>
            <a:xfrm>
              <a:off x="5382692" y="2383159"/>
              <a:ext cx="479407" cy="478068"/>
            </a:xfrm>
            <a:custGeom>
              <a:rect b="b" l="l" r="r" t="t"/>
              <a:pathLst>
                <a:path extrusionOk="0" h="478068" w="479407">
                  <a:moveTo>
                    <a:pt x="408" y="229"/>
                  </a:moveTo>
                  <a:cubicBezTo>
                    <a:pt x="265210" y="229"/>
                    <a:pt x="479815" y="239228"/>
                    <a:pt x="479815" y="239228"/>
                  </a:cubicBezTo>
                  <a:cubicBezTo>
                    <a:pt x="479815" y="239228"/>
                    <a:pt x="265210" y="478298"/>
                    <a:pt x="408" y="478298"/>
                  </a:cubicBezTo>
                </a:path>
              </a:pathLst>
            </a:custGeom>
            <a:solidFill>
              <a:schemeClr val="lt1"/>
            </a:solidFill>
            <a:ln cap="rnd" cmpd="sng" w="14100">
              <a:solidFill>
                <a:srgbClr val="47478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81" name="Google Shape;1781;p33"/>
            <p:cNvSpPr/>
            <p:nvPr/>
          </p:nvSpPr>
          <p:spPr>
            <a:xfrm>
              <a:off x="4903284" y="2383159"/>
              <a:ext cx="479407" cy="478068"/>
            </a:xfrm>
            <a:custGeom>
              <a:rect b="b" l="l" r="r" t="t"/>
              <a:pathLst>
                <a:path extrusionOk="0" h="478068" w="479407">
                  <a:moveTo>
                    <a:pt x="479815" y="478298"/>
                  </a:moveTo>
                  <a:cubicBezTo>
                    <a:pt x="215013" y="478298"/>
                    <a:pt x="408" y="239228"/>
                    <a:pt x="408" y="239228"/>
                  </a:cubicBezTo>
                  <a:cubicBezTo>
                    <a:pt x="408" y="239228"/>
                    <a:pt x="215013" y="229"/>
                    <a:pt x="479815" y="229"/>
                  </a:cubicBezTo>
                </a:path>
              </a:pathLst>
            </a:custGeom>
            <a:solidFill>
              <a:schemeClr val="lt1"/>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82" name="Google Shape;1782;p33"/>
            <p:cNvSpPr/>
            <p:nvPr/>
          </p:nvSpPr>
          <p:spPr>
            <a:xfrm>
              <a:off x="5209964" y="2449430"/>
              <a:ext cx="345455" cy="345455"/>
            </a:xfrm>
            <a:custGeom>
              <a:rect b="b" l="l" r="r" t="t"/>
              <a:pathLst>
                <a:path extrusionOk="0" h="345455" w="345455">
                  <a:moveTo>
                    <a:pt x="345456" y="172728"/>
                  </a:moveTo>
                  <a:cubicBezTo>
                    <a:pt x="345456" y="268123"/>
                    <a:pt x="268123" y="345456"/>
                    <a:pt x="172728" y="345456"/>
                  </a:cubicBezTo>
                  <a:cubicBezTo>
                    <a:pt x="77333" y="345456"/>
                    <a:pt x="0" y="268123"/>
                    <a:pt x="0" y="172728"/>
                  </a:cubicBezTo>
                  <a:cubicBezTo>
                    <a:pt x="0" y="77333"/>
                    <a:pt x="77333" y="0"/>
                    <a:pt x="172728" y="0"/>
                  </a:cubicBezTo>
                  <a:cubicBezTo>
                    <a:pt x="268123" y="0"/>
                    <a:pt x="345456" y="77333"/>
                    <a:pt x="345456" y="172728"/>
                  </a:cubicBezTo>
                  <a:close/>
                </a:path>
              </a:pathLst>
            </a:custGeom>
            <a:solidFill>
              <a:schemeClr val="dk2"/>
            </a:solidFill>
            <a:ln cap="rnd" cmpd="sng" w="14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83" name="Google Shape;1783;p33"/>
            <p:cNvSpPr/>
            <p:nvPr/>
          </p:nvSpPr>
          <p:spPr>
            <a:xfrm>
              <a:off x="5287101" y="2526840"/>
              <a:ext cx="190776" cy="190776"/>
            </a:xfrm>
            <a:custGeom>
              <a:rect b="b" l="l" r="r" t="t"/>
              <a:pathLst>
                <a:path extrusionOk="0" h="190776" w="190776">
                  <a:moveTo>
                    <a:pt x="110100" y="78979"/>
                  </a:moveTo>
                  <a:lnTo>
                    <a:pt x="127513" y="5729"/>
                  </a:lnTo>
                  <a:cubicBezTo>
                    <a:pt x="117403" y="2097"/>
                    <a:pt x="106742" y="237"/>
                    <a:pt x="95999" y="230"/>
                  </a:cubicBezTo>
                  <a:cubicBezTo>
                    <a:pt x="43318" y="117"/>
                    <a:pt x="520" y="42732"/>
                    <a:pt x="408" y="95414"/>
                  </a:cubicBezTo>
                  <a:cubicBezTo>
                    <a:pt x="295" y="148095"/>
                    <a:pt x="42911" y="190893"/>
                    <a:pt x="95592" y="191005"/>
                  </a:cubicBezTo>
                  <a:cubicBezTo>
                    <a:pt x="148273" y="191118"/>
                    <a:pt x="191071" y="148502"/>
                    <a:pt x="191183" y="95821"/>
                  </a:cubicBezTo>
                  <a:cubicBezTo>
                    <a:pt x="191222" y="77990"/>
                    <a:pt x="186261" y="60505"/>
                    <a:pt x="176864" y="4535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784" name="Google Shape;1784;p33"/>
          <p:cNvSpPr txBox="1"/>
          <p:nvPr>
            <p:ph type="title"/>
          </p:nvPr>
        </p:nvSpPr>
        <p:spPr>
          <a:xfrm>
            <a:off x="3863164" y="1595717"/>
            <a:ext cx="4557000" cy="15897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4400"/>
              <a:buFont typeface="Antic Slab"/>
              <a:buNone/>
              <a:defRPr b="1" sz="4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85" name="Google Shape;1785;p33"/>
          <p:cNvSpPr txBox="1"/>
          <p:nvPr>
            <p:ph idx="1" type="body"/>
          </p:nvPr>
        </p:nvSpPr>
        <p:spPr>
          <a:xfrm>
            <a:off x="4919330" y="3185272"/>
            <a:ext cx="3500700" cy="467400"/>
          </a:xfrm>
          <a:prstGeom prst="rect">
            <a:avLst/>
          </a:prstGeom>
          <a:noFill/>
          <a:ln>
            <a:noFill/>
          </a:ln>
        </p:spPr>
        <p:txBody>
          <a:bodyPr anchorCtr="0" anchor="ctr" bIns="45700" lIns="91425" spcFirstLastPara="1" rIns="91425" wrap="square" tIns="45700">
            <a:normAutofit/>
          </a:bodyPr>
          <a:lstStyle>
            <a:lvl1pPr indent="-228600" lvl="0" marL="457200" rtl="0" algn="r">
              <a:lnSpc>
                <a:spcPct val="90000"/>
              </a:lnSpc>
              <a:spcBef>
                <a:spcPts val="750"/>
              </a:spcBef>
              <a:spcAft>
                <a:spcPts val="0"/>
              </a:spcAft>
              <a:buClr>
                <a:schemeClr val="dk1"/>
              </a:buClr>
              <a:buSzPts val="1800"/>
              <a:buNone/>
              <a:defRPr sz="1800">
                <a:solidFill>
                  <a:schemeClr val="dk1"/>
                </a:solidFill>
              </a:defRPr>
            </a:lvl1pPr>
            <a:lvl2pPr indent="-228600" lvl="1" marL="914400" rtl="0" algn="l">
              <a:lnSpc>
                <a:spcPct val="90000"/>
              </a:lnSpc>
              <a:spcBef>
                <a:spcPts val="375"/>
              </a:spcBef>
              <a:spcAft>
                <a:spcPts val="0"/>
              </a:spcAft>
              <a:buClr>
                <a:srgbClr val="8C919E"/>
              </a:buClr>
              <a:buSzPts val="1500"/>
              <a:buNone/>
              <a:defRPr sz="1500">
                <a:solidFill>
                  <a:srgbClr val="8C919E"/>
                </a:solidFill>
              </a:defRPr>
            </a:lvl2pPr>
            <a:lvl3pPr indent="-228600" lvl="2" marL="1371600" rtl="0" algn="l">
              <a:lnSpc>
                <a:spcPct val="90000"/>
              </a:lnSpc>
              <a:spcBef>
                <a:spcPts val="375"/>
              </a:spcBef>
              <a:spcAft>
                <a:spcPts val="0"/>
              </a:spcAft>
              <a:buClr>
                <a:srgbClr val="8C919E"/>
              </a:buClr>
              <a:buSzPts val="1350"/>
              <a:buNone/>
              <a:defRPr sz="1350">
                <a:solidFill>
                  <a:srgbClr val="8C919E"/>
                </a:solidFill>
              </a:defRPr>
            </a:lvl3pPr>
            <a:lvl4pPr indent="-228600" lvl="3" marL="1828800" rtl="0" algn="l">
              <a:lnSpc>
                <a:spcPct val="90000"/>
              </a:lnSpc>
              <a:spcBef>
                <a:spcPts val="375"/>
              </a:spcBef>
              <a:spcAft>
                <a:spcPts val="0"/>
              </a:spcAft>
              <a:buClr>
                <a:srgbClr val="8C919E"/>
              </a:buClr>
              <a:buSzPts val="1200"/>
              <a:buNone/>
              <a:defRPr sz="1200">
                <a:solidFill>
                  <a:srgbClr val="8C919E"/>
                </a:solidFill>
              </a:defRPr>
            </a:lvl4pPr>
            <a:lvl5pPr indent="-228600" lvl="4" marL="2286000" rtl="0" algn="l">
              <a:lnSpc>
                <a:spcPct val="90000"/>
              </a:lnSpc>
              <a:spcBef>
                <a:spcPts val="375"/>
              </a:spcBef>
              <a:spcAft>
                <a:spcPts val="0"/>
              </a:spcAft>
              <a:buClr>
                <a:srgbClr val="8C919E"/>
              </a:buClr>
              <a:buSzPts val="1200"/>
              <a:buNone/>
              <a:defRPr sz="1200">
                <a:solidFill>
                  <a:srgbClr val="8C919E"/>
                </a:solidFill>
              </a:defRPr>
            </a:lvl5pPr>
            <a:lvl6pPr indent="-228600" lvl="5" marL="2743200" rtl="0" algn="l">
              <a:lnSpc>
                <a:spcPct val="90000"/>
              </a:lnSpc>
              <a:spcBef>
                <a:spcPts val="375"/>
              </a:spcBef>
              <a:spcAft>
                <a:spcPts val="0"/>
              </a:spcAft>
              <a:buClr>
                <a:srgbClr val="8C919E"/>
              </a:buClr>
              <a:buSzPts val="1200"/>
              <a:buNone/>
              <a:defRPr sz="1200">
                <a:solidFill>
                  <a:srgbClr val="8C919E"/>
                </a:solidFill>
              </a:defRPr>
            </a:lvl6pPr>
            <a:lvl7pPr indent="-228600" lvl="6" marL="3200400" rtl="0" algn="l">
              <a:lnSpc>
                <a:spcPct val="90000"/>
              </a:lnSpc>
              <a:spcBef>
                <a:spcPts val="375"/>
              </a:spcBef>
              <a:spcAft>
                <a:spcPts val="0"/>
              </a:spcAft>
              <a:buClr>
                <a:srgbClr val="8C919E"/>
              </a:buClr>
              <a:buSzPts val="1200"/>
              <a:buNone/>
              <a:defRPr sz="1200">
                <a:solidFill>
                  <a:srgbClr val="8C919E"/>
                </a:solidFill>
              </a:defRPr>
            </a:lvl7pPr>
            <a:lvl8pPr indent="-228600" lvl="7" marL="3657600" rtl="0" algn="l">
              <a:lnSpc>
                <a:spcPct val="90000"/>
              </a:lnSpc>
              <a:spcBef>
                <a:spcPts val="375"/>
              </a:spcBef>
              <a:spcAft>
                <a:spcPts val="0"/>
              </a:spcAft>
              <a:buClr>
                <a:srgbClr val="8C919E"/>
              </a:buClr>
              <a:buSzPts val="1200"/>
              <a:buNone/>
              <a:defRPr sz="1200">
                <a:solidFill>
                  <a:srgbClr val="8C919E"/>
                </a:solidFill>
              </a:defRPr>
            </a:lvl8pPr>
            <a:lvl9pPr indent="-228600" lvl="8" marL="4114800" rtl="0" algn="l">
              <a:lnSpc>
                <a:spcPct val="90000"/>
              </a:lnSpc>
              <a:spcBef>
                <a:spcPts val="375"/>
              </a:spcBef>
              <a:spcAft>
                <a:spcPts val="0"/>
              </a:spcAft>
              <a:buClr>
                <a:srgbClr val="8C919E"/>
              </a:buClr>
              <a:buSzPts val="1200"/>
              <a:buNone/>
              <a:defRPr sz="1200">
                <a:solidFill>
                  <a:srgbClr val="8C919E"/>
                </a:solidFill>
              </a:defRPr>
            </a:lvl9pPr>
          </a:lstStyle>
          <a:p/>
        </p:txBody>
      </p:sp>
      <p:sp>
        <p:nvSpPr>
          <p:cNvPr id="1786" name="Google Shape;1786;p33"/>
          <p:cNvSpPr txBox="1"/>
          <p:nvPr>
            <p:ph idx="2" type="body"/>
          </p:nvPr>
        </p:nvSpPr>
        <p:spPr>
          <a:xfrm>
            <a:off x="1559171" y="2680843"/>
            <a:ext cx="2183400" cy="1589700"/>
          </a:xfrm>
          <a:prstGeom prst="rect">
            <a:avLst/>
          </a:prstGeom>
          <a:noFill/>
          <a:ln>
            <a:noFill/>
          </a:ln>
        </p:spPr>
        <p:txBody>
          <a:bodyPr anchorCtr="0" anchor="t" bIns="45700" lIns="91425" spcFirstLastPara="1" rIns="91425" wrap="square" tIns="45700">
            <a:noAutofit/>
          </a:bodyPr>
          <a:lstStyle>
            <a:lvl1pPr indent="-228600" lvl="0" marL="457200" rtl="0" algn="r">
              <a:lnSpc>
                <a:spcPct val="90000"/>
              </a:lnSpc>
              <a:spcBef>
                <a:spcPts val="750"/>
              </a:spcBef>
              <a:spcAft>
                <a:spcPts val="0"/>
              </a:spcAft>
              <a:buClr>
                <a:schemeClr val="accent2"/>
              </a:buClr>
              <a:buSzPts val="11500"/>
              <a:buNone/>
              <a:defRPr b="1" sz="11500">
                <a:solidFill>
                  <a:schemeClr val="accent2"/>
                </a:solidFill>
                <a:latin typeface="Antic Slab"/>
                <a:ea typeface="Antic Slab"/>
                <a:cs typeface="Antic Slab"/>
                <a:sym typeface="Antic Slab"/>
              </a:defRPr>
            </a:lvl1pPr>
            <a:lvl2pPr indent="-228600" lvl="1" marL="914400" rtl="0" algn="l">
              <a:lnSpc>
                <a:spcPct val="90000"/>
              </a:lnSpc>
              <a:spcBef>
                <a:spcPts val="375"/>
              </a:spcBef>
              <a:spcAft>
                <a:spcPts val="0"/>
              </a:spcAft>
              <a:buClr>
                <a:srgbClr val="8C919E"/>
              </a:buClr>
              <a:buSzPts val="1500"/>
              <a:buNone/>
              <a:defRPr sz="1500">
                <a:solidFill>
                  <a:srgbClr val="8C919E"/>
                </a:solidFill>
              </a:defRPr>
            </a:lvl2pPr>
            <a:lvl3pPr indent="-228600" lvl="2" marL="1371600" rtl="0" algn="l">
              <a:lnSpc>
                <a:spcPct val="90000"/>
              </a:lnSpc>
              <a:spcBef>
                <a:spcPts val="375"/>
              </a:spcBef>
              <a:spcAft>
                <a:spcPts val="0"/>
              </a:spcAft>
              <a:buClr>
                <a:srgbClr val="8C919E"/>
              </a:buClr>
              <a:buSzPts val="1350"/>
              <a:buNone/>
              <a:defRPr sz="1350">
                <a:solidFill>
                  <a:srgbClr val="8C919E"/>
                </a:solidFill>
              </a:defRPr>
            </a:lvl3pPr>
            <a:lvl4pPr indent="-228600" lvl="3" marL="1828800" rtl="0" algn="l">
              <a:lnSpc>
                <a:spcPct val="90000"/>
              </a:lnSpc>
              <a:spcBef>
                <a:spcPts val="375"/>
              </a:spcBef>
              <a:spcAft>
                <a:spcPts val="0"/>
              </a:spcAft>
              <a:buClr>
                <a:srgbClr val="8C919E"/>
              </a:buClr>
              <a:buSzPts val="1200"/>
              <a:buNone/>
              <a:defRPr sz="1200">
                <a:solidFill>
                  <a:srgbClr val="8C919E"/>
                </a:solidFill>
              </a:defRPr>
            </a:lvl4pPr>
            <a:lvl5pPr indent="-228600" lvl="4" marL="2286000" rtl="0" algn="l">
              <a:lnSpc>
                <a:spcPct val="90000"/>
              </a:lnSpc>
              <a:spcBef>
                <a:spcPts val="375"/>
              </a:spcBef>
              <a:spcAft>
                <a:spcPts val="0"/>
              </a:spcAft>
              <a:buClr>
                <a:srgbClr val="8C919E"/>
              </a:buClr>
              <a:buSzPts val="1200"/>
              <a:buNone/>
              <a:defRPr sz="1200">
                <a:solidFill>
                  <a:srgbClr val="8C919E"/>
                </a:solidFill>
              </a:defRPr>
            </a:lvl5pPr>
            <a:lvl6pPr indent="-228600" lvl="5" marL="2743200" rtl="0" algn="l">
              <a:lnSpc>
                <a:spcPct val="90000"/>
              </a:lnSpc>
              <a:spcBef>
                <a:spcPts val="375"/>
              </a:spcBef>
              <a:spcAft>
                <a:spcPts val="0"/>
              </a:spcAft>
              <a:buClr>
                <a:srgbClr val="8C919E"/>
              </a:buClr>
              <a:buSzPts val="1200"/>
              <a:buNone/>
              <a:defRPr sz="1200">
                <a:solidFill>
                  <a:srgbClr val="8C919E"/>
                </a:solidFill>
              </a:defRPr>
            </a:lvl6pPr>
            <a:lvl7pPr indent="-228600" lvl="6" marL="3200400" rtl="0" algn="l">
              <a:lnSpc>
                <a:spcPct val="90000"/>
              </a:lnSpc>
              <a:spcBef>
                <a:spcPts val="375"/>
              </a:spcBef>
              <a:spcAft>
                <a:spcPts val="0"/>
              </a:spcAft>
              <a:buClr>
                <a:srgbClr val="8C919E"/>
              </a:buClr>
              <a:buSzPts val="1200"/>
              <a:buNone/>
              <a:defRPr sz="1200">
                <a:solidFill>
                  <a:srgbClr val="8C919E"/>
                </a:solidFill>
              </a:defRPr>
            </a:lvl7pPr>
            <a:lvl8pPr indent="-228600" lvl="7" marL="3657600" rtl="0" algn="l">
              <a:lnSpc>
                <a:spcPct val="90000"/>
              </a:lnSpc>
              <a:spcBef>
                <a:spcPts val="375"/>
              </a:spcBef>
              <a:spcAft>
                <a:spcPts val="0"/>
              </a:spcAft>
              <a:buClr>
                <a:srgbClr val="8C919E"/>
              </a:buClr>
              <a:buSzPts val="1200"/>
              <a:buNone/>
              <a:defRPr sz="1200">
                <a:solidFill>
                  <a:srgbClr val="8C919E"/>
                </a:solidFill>
              </a:defRPr>
            </a:lvl8pPr>
            <a:lvl9pPr indent="-228600" lvl="8" marL="4114800" rtl="0" algn="l">
              <a:lnSpc>
                <a:spcPct val="90000"/>
              </a:lnSpc>
              <a:spcBef>
                <a:spcPts val="375"/>
              </a:spcBef>
              <a:spcAft>
                <a:spcPts val="0"/>
              </a:spcAft>
              <a:buClr>
                <a:srgbClr val="8C919E"/>
              </a:buClr>
              <a:buSzPts val="1200"/>
              <a:buNone/>
              <a:defRPr sz="1200">
                <a:solidFill>
                  <a:srgbClr val="8C919E"/>
                </a:solidFill>
              </a:defRPr>
            </a:lvl9pPr>
          </a:lstStyle>
          <a:p/>
        </p:txBody>
      </p:sp>
      <p:sp>
        <p:nvSpPr>
          <p:cNvPr id="1787" name="Google Shape;178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1788" name="Shape 1788"/>
        <p:cNvGrpSpPr/>
        <p:nvPr/>
      </p:nvGrpSpPr>
      <p:grpSpPr>
        <a:xfrm>
          <a:off x="0" y="0"/>
          <a:ext cx="0" cy="0"/>
          <a:chOff x="0" y="0"/>
          <a:chExt cx="0" cy="0"/>
        </a:xfrm>
      </p:grpSpPr>
      <p:sp>
        <p:nvSpPr>
          <p:cNvPr id="1789" name="Google Shape;17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90" name="Google Shape;1790;p3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91" name="Google Shape;1791;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grpSp>
        <p:nvGrpSpPr>
          <p:cNvPr id="106" name="Google Shape;106;p5"/>
          <p:cNvGrpSpPr/>
          <p:nvPr/>
        </p:nvGrpSpPr>
        <p:grpSpPr>
          <a:xfrm>
            <a:off x="2132649" y="713253"/>
            <a:ext cx="4878702" cy="3717004"/>
            <a:chOff x="399425" y="238125"/>
            <a:chExt cx="6810025" cy="5187000"/>
          </a:xfrm>
        </p:grpSpPr>
        <p:sp>
          <p:nvSpPr>
            <p:cNvPr id="107" name="Google Shape;107;p5"/>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5"/>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5"/>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11" name="Google Shape;111;p5"/>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12" name="Google Shape;112;p5"/>
          <p:cNvGrpSpPr/>
          <p:nvPr/>
        </p:nvGrpSpPr>
        <p:grpSpPr>
          <a:xfrm>
            <a:off x="432850" y="0"/>
            <a:ext cx="8278300" cy="5165700"/>
            <a:chOff x="432850" y="0"/>
            <a:chExt cx="8278300" cy="5165700"/>
          </a:xfrm>
        </p:grpSpPr>
        <p:cxnSp>
          <p:nvCxnSpPr>
            <p:cNvPr id="113" name="Google Shape;113;p5"/>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4" name="Google Shape;114;p5"/>
            <p:cNvGrpSpPr/>
            <p:nvPr/>
          </p:nvGrpSpPr>
          <p:grpSpPr>
            <a:xfrm>
              <a:off x="8129350" y="4292175"/>
              <a:ext cx="581800" cy="582350"/>
              <a:chOff x="8064275" y="887850"/>
              <a:chExt cx="581800" cy="582350"/>
            </a:xfrm>
          </p:grpSpPr>
          <p:sp>
            <p:nvSpPr>
              <p:cNvPr id="115" name="Google Shape;115;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5"/>
            <p:cNvGrpSpPr/>
            <p:nvPr/>
          </p:nvGrpSpPr>
          <p:grpSpPr>
            <a:xfrm>
              <a:off x="8274238" y="3720600"/>
              <a:ext cx="292025" cy="292575"/>
              <a:chOff x="7353050" y="316275"/>
              <a:chExt cx="292025" cy="292575"/>
            </a:xfrm>
          </p:grpSpPr>
          <p:sp>
            <p:nvSpPr>
              <p:cNvPr id="122" name="Google Shape;122;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5"/>
            <p:cNvGrpSpPr/>
            <p:nvPr/>
          </p:nvGrpSpPr>
          <p:grpSpPr>
            <a:xfrm>
              <a:off x="8332763" y="3212475"/>
              <a:ext cx="175000" cy="175000"/>
              <a:chOff x="8792300" y="321275"/>
              <a:chExt cx="175000" cy="175000"/>
            </a:xfrm>
          </p:grpSpPr>
          <p:sp>
            <p:nvSpPr>
              <p:cNvPr id="127" name="Google Shape;127;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1" name="Google Shape;131;p5"/>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2" name="Google Shape;132;p5"/>
            <p:cNvGrpSpPr/>
            <p:nvPr/>
          </p:nvGrpSpPr>
          <p:grpSpPr>
            <a:xfrm rot="10800000">
              <a:off x="432850" y="291788"/>
              <a:ext cx="581800" cy="582350"/>
              <a:chOff x="8064275" y="887850"/>
              <a:chExt cx="581800" cy="582350"/>
            </a:xfrm>
          </p:grpSpPr>
          <p:sp>
            <p:nvSpPr>
              <p:cNvPr id="133" name="Google Shape;133;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5"/>
            <p:cNvGrpSpPr/>
            <p:nvPr/>
          </p:nvGrpSpPr>
          <p:grpSpPr>
            <a:xfrm rot="10800000">
              <a:off x="577738" y="1153138"/>
              <a:ext cx="292025" cy="292575"/>
              <a:chOff x="7353050" y="316275"/>
              <a:chExt cx="292025" cy="292575"/>
            </a:xfrm>
          </p:grpSpPr>
          <p:sp>
            <p:nvSpPr>
              <p:cNvPr id="140" name="Google Shape;140;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5"/>
            <p:cNvGrpSpPr/>
            <p:nvPr/>
          </p:nvGrpSpPr>
          <p:grpSpPr>
            <a:xfrm rot="10800000">
              <a:off x="636238" y="1778838"/>
              <a:ext cx="175000" cy="175000"/>
              <a:chOff x="8792300" y="321275"/>
              <a:chExt cx="175000" cy="175000"/>
            </a:xfrm>
          </p:grpSpPr>
          <p:sp>
            <p:nvSpPr>
              <p:cNvPr id="145" name="Google Shape;145;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432850" y="2003163"/>
              <a:ext cx="175013" cy="27000"/>
              <a:chOff x="5662375" y="212375"/>
              <a:chExt cx="175013" cy="27000"/>
            </a:xfrm>
          </p:grpSpPr>
          <p:sp>
            <p:nvSpPr>
              <p:cNvPr id="150" name="Google Shape;150;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
            <p:cNvGrpSpPr/>
            <p:nvPr/>
          </p:nvGrpSpPr>
          <p:grpSpPr>
            <a:xfrm>
              <a:off x="788100" y="208488"/>
              <a:ext cx="175013" cy="27000"/>
              <a:chOff x="5662375" y="212375"/>
              <a:chExt cx="175013" cy="27000"/>
            </a:xfrm>
          </p:grpSpPr>
          <p:sp>
            <p:nvSpPr>
              <p:cNvPr id="154" name="Google Shape;154;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
            <p:cNvGrpSpPr/>
            <p:nvPr/>
          </p:nvGrpSpPr>
          <p:grpSpPr>
            <a:xfrm>
              <a:off x="8129350" y="4988725"/>
              <a:ext cx="175013" cy="27000"/>
              <a:chOff x="5662375" y="212375"/>
              <a:chExt cx="175013" cy="27000"/>
            </a:xfrm>
          </p:grpSpPr>
          <p:sp>
            <p:nvSpPr>
              <p:cNvPr id="158" name="Google Shape;158;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5"/>
            <p:cNvGrpSpPr/>
            <p:nvPr/>
          </p:nvGrpSpPr>
          <p:grpSpPr>
            <a:xfrm>
              <a:off x="8497550" y="3429425"/>
              <a:ext cx="175013" cy="27000"/>
              <a:chOff x="5662375" y="212375"/>
              <a:chExt cx="175013" cy="27000"/>
            </a:xfrm>
          </p:grpSpPr>
          <p:sp>
            <p:nvSpPr>
              <p:cNvPr id="162" name="Google Shape;162;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5" name="Google Shape;165;p5"/>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6" name="Google Shape;166;p5"/>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7" name="Google Shape;167;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2" name="Shape 172"/>
        <p:cNvGrpSpPr/>
        <p:nvPr/>
      </p:nvGrpSpPr>
      <p:grpSpPr>
        <a:xfrm>
          <a:off x="0" y="0"/>
          <a:ext cx="0" cy="0"/>
          <a:chOff x="0" y="0"/>
          <a:chExt cx="0" cy="0"/>
        </a:xfrm>
      </p:grpSpPr>
      <p:sp>
        <p:nvSpPr>
          <p:cNvPr id="173" name="Google Shape;173;p6"/>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74" name="Google Shape;174;p6"/>
          <p:cNvGrpSpPr/>
          <p:nvPr/>
        </p:nvGrpSpPr>
        <p:grpSpPr>
          <a:xfrm>
            <a:off x="4484494" y="4433000"/>
            <a:ext cx="175013" cy="27000"/>
            <a:chOff x="5662375" y="212375"/>
            <a:chExt cx="175013" cy="27000"/>
          </a:xfrm>
        </p:grpSpPr>
        <p:sp>
          <p:nvSpPr>
            <p:cNvPr id="175" name="Google Shape;175;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6"/>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79" name="Google Shape;179;p6"/>
          <p:cNvGrpSpPr/>
          <p:nvPr/>
        </p:nvGrpSpPr>
        <p:grpSpPr>
          <a:xfrm>
            <a:off x="432850" y="0"/>
            <a:ext cx="8278300" cy="5165700"/>
            <a:chOff x="432850" y="0"/>
            <a:chExt cx="8278300" cy="5165700"/>
          </a:xfrm>
        </p:grpSpPr>
        <p:cxnSp>
          <p:nvCxnSpPr>
            <p:cNvPr id="180" name="Google Shape;180;p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81" name="Google Shape;181;p6"/>
            <p:cNvGrpSpPr/>
            <p:nvPr/>
          </p:nvGrpSpPr>
          <p:grpSpPr>
            <a:xfrm>
              <a:off x="8129350" y="4292175"/>
              <a:ext cx="581800" cy="582350"/>
              <a:chOff x="8064275" y="887850"/>
              <a:chExt cx="581800" cy="582350"/>
            </a:xfrm>
          </p:grpSpPr>
          <p:sp>
            <p:nvSpPr>
              <p:cNvPr id="182" name="Google Shape;182;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6"/>
            <p:cNvGrpSpPr/>
            <p:nvPr/>
          </p:nvGrpSpPr>
          <p:grpSpPr>
            <a:xfrm>
              <a:off x="8274238" y="3720600"/>
              <a:ext cx="292025" cy="292575"/>
              <a:chOff x="7353050" y="316275"/>
              <a:chExt cx="292025" cy="292575"/>
            </a:xfrm>
          </p:grpSpPr>
          <p:sp>
            <p:nvSpPr>
              <p:cNvPr id="189" name="Google Shape;189;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6"/>
            <p:cNvGrpSpPr/>
            <p:nvPr/>
          </p:nvGrpSpPr>
          <p:grpSpPr>
            <a:xfrm>
              <a:off x="8332763" y="3212475"/>
              <a:ext cx="175000" cy="175000"/>
              <a:chOff x="8792300" y="321275"/>
              <a:chExt cx="175000" cy="175000"/>
            </a:xfrm>
          </p:grpSpPr>
          <p:sp>
            <p:nvSpPr>
              <p:cNvPr id="194" name="Google Shape;194;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8" name="Google Shape;198;p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99" name="Google Shape;199;p6"/>
            <p:cNvGrpSpPr/>
            <p:nvPr/>
          </p:nvGrpSpPr>
          <p:grpSpPr>
            <a:xfrm rot="10800000">
              <a:off x="432850" y="291788"/>
              <a:ext cx="581800" cy="582350"/>
              <a:chOff x="8064275" y="887850"/>
              <a:chExt cx="581800" cy="582350"/>
            </a:xfrm>
          </p:grpSpPr>
          <p:sp>
            <p:nvSpPr>
              <p:cNvPr id="200" name="Google Shape;200;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6"/>
            <p:cNvGrpSpPr/>
            <p:nvPr/>
          </p:nvGrpSpPr>
          <p:grpSpPr>
            <a:xfrm rot="10800000">
              <a:off x="577738" y="1153138"/>
              <a:ext cx="292025" cy="292575"/>
              <a:chOff x="7353050" y="316275"/>
              <a:chExt cx="292025" cy="292575"/>
            </a:xfrm>
          </p:grpSpPr>
          <p:sp>
            <p:nvSpPr>
              <p:cNvPr id="207" name="Google Shape;207;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6"/>
            <p:cNvGrpSpPr/>
            <p:nvPr/>
          </p:nvGrpSpPr>
          <p:grpSpPr>
            <a:xfrm rot="10800000">
              <a:off x="636238" y="1778838"/>
              <a:ext cx="175000" cy="175000"/>
              <a:chOff x="8792300" y="321275"/>
              <a:chExt cx="175000" cy="175000"/>
            </a:xfrm>
          </p:grpSpPr>
          <p:sp>
            <p:nvSpPr>
              <p:cNvPr id="212" name="Google Shape;212;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6"/>
            <p:cNvGrpSpPr/>
            <p:nvPr/>
          </p:nvGrpSpPr>
          <p:grpSpPr>
            <a:xfrm>
              <a:off x="432850" y="2003163"/>
              <a:ext cx="175013" cy="27000"/>
              <a:chOff x="5662375" y="212375"/>
              <a:chExt cx="175013" cy="27000"/>
            </a:xfrm>
          </p:grpSpPr>
          <p:sp>
            <p:nvSpPr>
              <p:cNvPr id="217" name="Google Shape;217;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 name="Google Shape;220;p6"/>
            <p:cNvGrpSpPr/>
            <p:nvPr/>
          </p:nvGrpSpPr>
          <p:grpSpPr>
            <a:xfrm>
              <a:off x="788100" y="208488"/>
              <a:ext cx="175013" cy="27000"/>
              <a:chOff x="5662375" y="212375"/>
              <a:chExt cx="175013" cy="27000"/>
            </a:xfrm>
          </p:grpSpPr>
          <p:sp>
            <p:nvSpPr>
              <p:cNvPr id="221" name="Google Shape;221;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6"/>
            <p:cNvGrpSpPr/>
            <p:nvPr/>
          </p:nvGrpSpPr>
          <p:grpSpPr>
            <a:xfrm>
              <a:off x="8129350" y="4988725"/>
              <a:ext cx="175013" cy="27000"/>
              <a:chOff x="5662375" y="212375"/>
              <a:chExt cx="175013" cy="27000"/>
            </a:xfrm>
          </p:grpSpPr>
          <p:sp>
            <p:nvSpPr>
              <p:cNvPr id="225" name="Google Shape;225;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6"/>
            <p:cNvGrpSpPr/>
            <p:nvPr/>
          </p:nvGrpSpPr>
          <p:grpSpPr>
            <a:xfrm>
              <a:off x="8497550" y="3429425"/>
              <a:ext cx="175013" cy="27000"/>
              <a:chOff x="5662375" y="212375"/>
              <a:chExt cx="175013" cy="27000"/>
            </a:xfrm>
          </p:grpSpPr>
          <p:sp>
            <p:nvSpPr>
              <p:cNvPr id="229" name="Google Shape;229;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32" name="Google Shape;232;p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33" name="Google Shape;233;p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34" name="Google Shape;234;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8" name="Google Shape;23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9" name="Shape 239"/>
        <p:cNvGrpSpPr/>
        <p:nvPr/>
      </p:nvGrpSpPr>
      <p:grpSpPr>
        <a:xfrm>
          <a:off x="0" y="0"/>
          <a:ext cx="0" cy="0"/>
          <a:chOff x="0" y="0"/>
          <a:chExt cx="0" cy="0"/>
        </a:xfrm>
      </p:grpSpPr>
      <p:sp>
        <p:nvSpPr>
          <p:cNvPr id="240" name="Google Shape;240;p7"/>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41" name="Google Shape;241;p7"/>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2" name="Google Shape;242;p7"/>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3" name="Google Shape;243;p7"/>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44" name="Google Shape;244;p7"/>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5" name="Google Shape;245;p7"/>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6" name="Google Shape;246;p7"/>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7" name="Google Shape;247;p7"/>
          <p:cNvGrpSpPr/>
          <p:nvPr/>
        </p:nvGrpSpPr>
        <p:grpSpPr>
          <a:xfrm>
            <a:off x="261706" y="-1158"/>
            <a:ext cx="8550331" cy="3981600"/>
            <a:chOff x="261706" y="-1158"/>
            <a:chExt cx="8550331" cy="3981600"/>
          </a:xfrm>
        </p:grpSpPr>
        <p:cxnSp>
          <p:nvCxnSpPr>
            <p:cNvPr id="248" name="Google Shape;248;p7"/>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9" name="Google Shape;249;p7"/>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50" name="Google Shape;250;p7"/>
            <p:cNvGrpSpPr/>
            <p:nvPr/>
          </p:nvGrpSpPr>
          <p:grpSpPr>
            <a:xfrm rot="10800000">
              <a:off x="343287" y="3300780"/>
              <a:ext cx="344736" cy="345385"/>
              <a:chOff x="7353050" y="316275"/>
              <a:chExt cx="292025" cy="292575"/>
            </a:xfrm>
          </p:grpSpPr>
          <p:sp>
            <p:nvSpPr>
              <p:cNvPr id="251" name="Google Shape;251;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7"/>
            <p:cNvGrpSpPr/>
            <p:nvPr/>
          </p:nvGrpSpPr>
          <p:grpSpPr>
            <a:xfrm rot="10800000">
              <a:off x="8520013" y="714742"/>
              <a:ext cx="292025" cy="292575"/>
              <a:chOff x="7353050" y="316275"/>
              <a:chExt cx="292025" cy="292575"/>
            </a:xfrm>
          </p:grpSpPr>
          <p:sp>
            <p:nvSpPr>
              <p:cNvPr id="256" name="Google Shape;256;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7"/>
            <p:cNvGrpSpPr/>
            <p:nvPr/>
          </p:nvGrpSpPr>
          <p:grpSpPr>
            <a:xfrm rot="10800000">
              <a:off x="261706" y="465077"/>
              <a:ext cx="507562" cy="507984"/>
              <a:chOff x="8064275" y="887850"/>
              <a:chExt cx="581800" cy="582350"/>
            </a:xfrm>
          </p:grpSpPr>
          <p:sp>
            <p:nvSpPr>
              <p:cNvPr id="261" name="Google Shape;261;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7" name="Google Shape;2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8" name="Shape 268"/>
        <p:cNvGrpSpPr/>
        <p:nvPr/>
      </p:nvGrpSpPr>
      <p:grpSpPr>
        <a:xfrm>
          <a:off x="0" y="0"/>
          <a:ext cx="0" cy="0"/>
          <a:chOff x="0" y="0"/>
          <a:chExt cx="0" cy="0"/>
        </a:xfrm>
      </p:grpSpPr>
      <p:sp>
        <p:nvSpPr>
          <p:cNvPr id="269" name="Google Shape;269;p8"/>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70" name="Google Shape;270;p8"/>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1" name="Google Shape;271;p8"/>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72" name="Google Shape;272;p8"/>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3" name="Google Shape;273;p8"/>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74" name="Google Shape;274;p8"/>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5" name="Google Shape;275;p8"/>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76" name="Google Shape;276;p8"/>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7" name="Google Shape;277;p8"/>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8" name="Google Shape;278;p8"/>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9" name="Google Shape;279;p8"/>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80" name="Google Shape;280;p8"/>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81" name="Google Shape;281;p8"/>
          <p:cNvGrpSpPr/>
          <p:nvPr/>
        </p:nvGrpSpPr>
        <p:grpSpPr>
          <a:xfrm flipH="1">
            <a:off x="423750" y="125363"/>
            <a:ext cx="292025" cy="292575"/>
            <a:chOff x="7353050" y="316275"/>
            <a:chExt cx="292025" cy="292575"/>
          </a:xfrm>
        </p:grpSpPr>
        <p:sp>
          <p:nvSpPr>
            <p:cNvPr id="282" name="Google Shape;282;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8"/>
          <p:cNvGrpSpPr/>
          <p:nvPr/>
        </p:nvGrpSpPr>
        <p:grpSpPr>
          <a:xfrm>
            <a:off x="1638739" y="558163"/>
            <a:ext cx="293111" cy="293388"/>
            <a:chOff x="3164039" y="430875"/>
            <a:chExt cx="293111" cy="293388"/>
          </a:xfrm>
        </p:grpSpPr>
        <p:sp>
          <p:nvSpPr>
            <p:cNvPr id="287" name="Google Shape;287;p8"/>
            <p:cNvSpPr/>
            <p:nvPr/>
          </p:nvSpPr>
          <p:spPr>
            <a:xfrm flipH="1">
              <a:off x="3166280"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flipH="1">
              <a:off x="3202779"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
            <p:cNvSpPr/>
            <p:nvPr/>
          </p:nvSpPr>
          <p:spPr>
            <a:xfrm flipH="1">
              <a:off x="3240110"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 name="Google Shape;293;p8"/>
          <p:cNvGrpSpPr/>
          <p:nvPr/>
        </p:nvGrpSpPr>
        <p:grpSpPr>
          <a:xfrm>
            <a:off x="1591750" y="362600"/>
            <a:ext cx="175013" cy="27000"/>
            <a:chOff x="5662375" y="212375"/>
            <a:chExt cx="175013" cy="27000"/>
          </a:xfrm>
        </p:grpSpPr>
        <p:sp>
          <p:nvSpPr>
            <p:cNvPr id="294" name="Google Shape;294;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7" name="Google Shape;297;p8"/>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8" name="Google Shape;298;p8"/>
          <p:cNvGrpSpPr/>
          <p:nvPr/>
        </p:nvGrpSpPr>
        <p:grpSpPr>
          <a:xfrm>
            <a:off x="7823875" y="202375"/>
            <a:ext cx="581800" cy="582350"/>
            <a:chOff x="8064275" y="887850"/>
            <a:chExt cx="581800" cy="582350"/>
          </a:xfrm>
        </p:grpSpPr>
        <p:sp>
          <p:nvSpPr>
            <p:cNvPr id="299" name="Google Shape;299;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 name="Google Shape;305;p8"/>
          <p:cNvGrpSpPr/>
          <p:nvPr/>
        </p:nvGrpSpPr>
        <p:grpSpPr>
          <a:xfrm flipH="1">
            <a:off x="8698650" y="1117488"/>
            <a:ext cx="292025" cy="292575"/>
            <a:chOff x="7353050" y="316275"/>
            <a:chExt cx="292025" cy="292575"/>
          </a:xfrm>
        </p:grpSpPr>
        <p:sp>
          <p:nvSpPr>
            <p:cNvPr id="306" name="Google Shape;306;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8"/>
          <p:cNvGrpSpPr/>
          <p:nvPr/>
        </p:nvGrpSpPr>
        <p:grpSpPr>
          <a:xfrm>
            <a:off x="8678350" y="1581800"/>
            <a:ext cx="175013" cy="27000"/>
            <a:chOff x="5662375" y="212375"/>
            <a:chExt cx="175013" cy="27000"/>
          </a:xfrm>
        </p:grpSpPr>
        <p:sp>
          <p:nvSpPr>
            <p:cNvPr id="311" name="Google Shape;31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latin typeface="Barlow Semi Condensed Medium"/>
                <a:ea typeface="Barlow Semi Condensed Medium"/>
                <a:cs typeface="Barlow Semi Condensed Medium"/>
                <a:sym typeface="Barlow Semi Condensed Medium"/>
              </a:defRPr>
            </a:lvl1pPr>
            <a:lvl2pPr lvl="1">
              <a:buNone/>
              <a:defRPr>
                <a:solidFill>
                  <a:schemeClr val="accent1"/>
                </a:solidFill>
                <a:latin typeface="Barlow Semi Condensed Medium"/>
                <a:ea typeface="Barlow Semi Condensed Medium"/>
                <a:cs typeface="Barlow Semi Condensed Medium"/>
                <a:sym typeface="Barlow Semi Condensed Medium"/>
              </a:defRPr>
            </a:lvl2pPr>
            <a:lvl3pPr lvl="2">
              <a:buNone/>
              <a:defRPr>
                <a:solidFill>
                  <a:schemeClr val="accent1"/>
                </a:solidFill>
                <a:latin typeface="Barlow Semi Condensed Medium"/>
                <a:ea typeface="Barlow Semi Condensed Medium"/>
                <a:cs typeface="Barlow Semi Condensed Medium"/>
                <a:sym typeface="Barlow Semi Condensed Medium"/>
              </a:defRPr>
            </a:lvl3pPr>
            <a:lvl4pPr lvl="3">
              <a:buNone/>
              <a:defRPr>
                <a:solidFill>
                  <a:schemeClr val="accent1"/>
                </a:solidFill>
                <a:latin typeface="Barlow Semi Condensed Medium"/>
                <a:ea typeface="Barlow Semi Condensed Medium"/>
                <a:cs typeface="Barlow Semi Condensed Medium"/>
                <a:sym typeface="Barlow Semi Condensed Medium"/>
              </a:defRPr>
            </a:lvl4pPr>
            <a:lvl5pPr lvl="4">
              <a:buNone/>
              <a:defRPr>
                <a:solidFill>
                  <a:schemeClr val="accent1"/>
                </a:solidFill>
                <a:latin typeface="Barlow Semi Condensed Medium"/>
                <a:ea typeface="Barlow Semi Condensed Medium"/>
                <a:cs typeface="Barlow Semi Condensed Medium"/>
                <a:sym typeface="Barlow Semi Condensed Medium"/>
              </a:defRPr>
            </a:lvl5pPr>
            <a:lvl6pPr lvl="5">
              <a:buNone/>
              <a:defRPr>
                <a:solidFill>
                  <a:schemeClr val="accent1"/>
                </a:solidFill>
                <a:latin typeface="Barlow Semi Condensed Medium"/>
                <a:ea typeface="Barlow Semi Condensed Medium"/>
                <a:cs typeface="Barlow Semi Condensed Medium"/>
                <a:sym typeface="Barlow Semi Condensed Medium"/>
              </a:defRPr>
            </a:lvl6pPr>
            <a:lvl7pPr lvl="6">
              <a:buNone/>
              <a:defRPr>
                <a:solidFill>
                  <a:schemeClr val="accent1"/>
                </a:solidFill>
                <a:latin typeface="Barlow Semi Condensed Medium"/>
                <a:ea typeface="Barlow Semi Condensed Medium"/>
                <a:cs typeface="Barlow Semi Condensed Medium"/>
                <a:sym typeface="Barlow Semi Condensed Medium"/>
              </a:defRPr>
            </a:lvl7pPr>
            <a:lvl8pPr lvl="7">
              <a:buNone/>
              <a:defRPr>
                <a:solidFill>
                  <a:schemeClr val="accent1"/>
                </a:solidFill>
                <a:latin typeface="Barlow Semi Condensed Medium"/>
                <a:ea typeface="Barlow Semi Condensed Medium"/>
                <a:cs typeface="Barlow Semi Condensed Medium"/>
                <a:sym typeface="Barlow Semi Condensed Medium"/>
              </a:defRPr>
            </a:lvl8pPr>
            <a:lvl9pPr lvl="8">
              <a:buNone/>
              <a:defRPr>
                <a:solidFill>
                  <a:schemeClr val="accent1"/>
                </a:solidFill>
                <a:latin typeface="Barlow Semi Condensed Medium"/>
                <a:ea typeface="Barlow Semi Condensed Medium"/>
                <a:cs typeface="Barlow Semi Condensed Medium"/>
                <a:sym typeface="Barlow Semi Condensed Medium"/>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5" name="Shape 315"/>
        <p:cNvGrpSpPr/>
        <p:nvPr/>
      </p:nvGrpSpPr>
      <p:grpSpPr>
        <a:xfrm>
          <a:off x="0" y="0"/>
          <a:ext cx="0" cy="0"/>
          <a:chOff x="0" y="0"/>
          <a:chExt cx="0" cy="0"/>
        </a:xfrm>
      </p:grpSpPr>
      <p:sp>
        <p:nvSpPr>
          <p:cNvPr id="316" name="Google Shape;316;p9"/>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17" name="Google Shape;317;p9"/>
          <p:cNvGrpSpPr/>
          <p:nvPr/>
        </p:nvGrpSpPr>
        <p:grpSpPr>
          <a:xfrm>
            <a:off x="432850" y="0"/>
            <a:ext cx="8278300" cy="5165700"/>
            <a:chOff x="432850" y="0"/>
            <a:chExt cx="8278300" cy="5165700"/>
          </a:xfrm>
        </p:grpSpPr>
        <p:cxnSp>
          <p:nvCxnSpPr>
            <p:cNvPr id="318" name="Google Shape;318;p9"/>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9" name="Google Shape;319;p9"/>
            <p:cNvGrpSpPr/>
            <p:nvPr/>
          </p:nvGrpSpPr>
          <p:grpSpPr>
            <a:xfrm>
              <a:off x="8129350" y="4292175"/>
              <a:ext cx="581800" cy="582350"/>
              <a:chOff x="8064275" y="887850"/>
              <a:chExt cx="581800" cy="582350"/>
            </a:xfrm>
          </p:grpSpPr>
          <p:sp>
            <p:nvSpPr>
              <p:cNvPr id="320" name="Google Shape;320;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p9"/>
            <p:cNvGrpSpPr/>
            <p:nvPr/>
          </p:nvGrpSpPr>
          <p:grpSpPr>
            <a:xfrm>
              <a:off x="8274238" y="3720600"/>
              <a:ext cx="292025" cy="292575"/>
              <a:chOff x="7353050" y="316275"/>
              <a:chExt cx="292025" cy="292575"/>
            </a:xfrm>
          </p:grpSpPr>
          <p:sp>
            <p:nvSpPr>
              <p:cNvPr id="327" name="Google Shape;327;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9"/>
            <p:cNvGrpSpPr/>
            <p:nvPr/>
          </p:nvGrpSpPr>
          <p:grpSpPr>
            <a:xfrm>
              <a:off x="8332763" y="3212475"/>
              <a:ext cx="175000" cy="175000"/>
              <a:chOff x="8792300" y="321275"/>
              <a:chExt cx="175000" cy="175000"/>
            </a:xfrm>
          </p:grpSpPr>
          <p:sp>
            <p:nvSpPr>
              <p:cNvPr id="332" name="Google Shape;332;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36" name="Google Shape;336;p9"/>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37" name="Google Shape;337;p9"/>
            <p:cNvGrpSpPr/>
            <p:nvPr/>
          </p:nvGrpSpPr>
          <p:grpSpPr>
            <a:xfrm rot="10800000">
              <a:off x="432850" y="291788"/>
              <a:ext cx="581800" cy="582350"/>
              <a:chOff x="8064275" y="887850"/>
              <a:chExt cx="581800" cy="582350"/>
            </a:xfrm>
          </p:grpSpPr>
          <p:sp>
            <p:nvSpPr>
              <p:cNvPr id="338" name="Google Shape;338;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9"/>
            <p:cNvGrpSpPr/>
            <p:nvPr/>
          </p:nvGrpSpPr>
          <p:grpSpPr>
            <a:xfrm rot="10800000">
              <a:off x="577738" y="1153138"/>
              <a:ext cx="292025" cy="292575"/>
              <a:chOff x="7353050" y="316275"/>
              <a:chExt cx="292025" cy="292575"/>
            </a:xfrm>
          </p:grpSpPr>
          <p:sp>
            <p:nvSpPr>
              <p:cNvPr id="345" name="Google Shape;345;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9"/>
            <p:cNvGrpSpPr/>
            <p:nvPr/>
          </p:nvGrpSpPr>
          <p:grpSpPr>
            <a:xfrm rot="10800000">
              <a:off x="636238" y="1778838"/>
              <a:ext cx="175000" cy="175000"/>
              <a:chOff x="8792300" y="321275"/>
              <a:chExt cx="175000" cy="175000"/>
            </a:xfrm>
          </p:grpSpPr>
          <p:sp>
            <p:nvSpPr>
              <p:cNvPr id="350" name="Google Shape;350;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9"/>
            <p:cNvGrpSpPr/>
            <p:nvPr/>
          </p:nvGrpSpPr>
          <p:grpSpPr>
            <a:xfrm>
              <a:off x="432850" y="2003163"/>
              <a:ext cx="175013" cy="27000"/>
              <a:chOff x="5662375" y="212375"/>
              <a:chExt cx="175013" cy="27000"/>
            </a:xfrm>
          </p:grpSpPr>
          <p:sp>
            <p:nvSpPr>
              <p:cNvPr id="355" name="Google Shape;355;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9"/>
            <p:cNvGrpSpPr/>
            <p:nvPr/>
          </p:nvGrpSpPr>
          <p:grpSpPr>
            <a:xfrm>
              <a:off x="788100" y="208488"/>
              <a:ext cx="175013" cy="27000"/>
              <a:chOff x="5662375" y="212375"/>
              <a:chExt cx="175013" cy="27000"/>
            </a:xfrm>
          </p:grpSpPr>
          <p:sp>
            <p:nvSpPr>
              <p:cNvPr id="359" name="Google Shape;359;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p9"/>
            <p:cNvGrpSpPr/>
            <p:nvPr/>
          </p:nvGrpSpPr>
          <p:grpSpPr>
            <a:xfrm>
              <a:off x="8129350" y="4988725"/>
              <a:ext cx="175013" cy="27000"/>
              <a:chOff x="5662375" y="212375"/>
              <a:chExt cx="175013" cy="27000"/>
            </a:xfrm>
          </p:grpSpPr>
          <p:sp>
            <p:nvSpPr>
              <p:cNvPr id="363" name="Google Shape;3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 name="Google Shape;366;p9"/>
            <p:cNvGrpSpPr/>
            <p:nvPr/>
          </p:nvGrpSpPr>
          <p:grpSpPr>
            <a:xfrm>
              <a:off x="8497550" y="3429425"/>
              <a:ext cx="175013" cy="27000"/>
              <a:chOff x="5662375" y="212375"/>
              <a:chExt cx="175013" cy="27000"/>
            </a:xfrm>
          </p:grpSpPr>
          <p:sp>
            <p:nvSpPr>
              <p:cNvPr id="367" name="Google Shape;3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70" name="Google Shape;370;p9"/>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71" name="Google Shape;371;p9"/>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72" name="Google Shape;372;p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6" name="Google Shape;37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7" name="Shape 377"/>
        <p:cNvGrpSpPr/>
        <p:nvPr/>
      </p:nvGrpSpPr>
      <p:grpSpPr>
        <a:xfrm>
          <a:off x="0" y="0"/>
          <a:ext cx="0" cy="0"/>
          <a:chOff x="0" y="0"/>
          <a:chExt cx="0" cy="0"/>
        </a:xfrm>
      </p:grpSpPr>
      <p:sp>
        <p:nvSpPr>
          <p:cNvPr id="378" name="Google Shape;378;p10"/>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9" name="Google Shape;379;p10"/>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80" name="Google Shape;380;p10"/>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81" name="Google Shape;381;p10"/>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82" name="Google Shape;382;p10"/>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83" name="Google Shape;383;p10"/>
          <p:cNvGrpSpPr/>
          <p:nvPr/>
        </p:nvGrpSpPr>
        <p:grpSpPr>
          <a:xfrm flipH="1">
            <a:off x="499400" y="959675"/>
            <a:ext cx="581800" cy="582350"/>
            <a:chOff x="8064275" y="887850"/>
            <a:chExt cx="581800" cy="582350"/>
          </a:xfrm>
        </p:grpSpPr>
        <p:sp>
          <p:nvSpPr>
            <p:cNvPr id="384" name="Google Shape;384;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p10"/>
          <p:cNvGrpSpPr/>
          <p:nvPr/>
        </p:nvGrpSpPr>
        <p:grpSpPr>
          <a:xfrm flipH="1">
            <a:off x="1500400" y="388100"/>
            <a:ext cx="292025" cy="292575"/>
            <a:chOff x="7353050" y="316275"/>
            <a:chExt cx="292025" cy="292575"/>
          </a:xfrm>
        </p:grpSpPr>
        <p:sp>
          <p:nvSpPr>
            <p:cNvPr id="391" name="Google Shape;391;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5" name="Google Shape;395;p10"/>
          <p:cNvSpPr/>
          <p:nvPr/>
        </p:nvSpPr>
        <p:spPr>
          <a:xfrm flipH="1">
            <a:off x="3166280"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0"/>
          <p:cNvSpPr/>
          <p:nvPr/>
        </p:nvSpPr>
        <p:spPr>
          <a:xfrm flipH="1">
            <a:off x="3202779"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0"/>
          <p:cNvSpPr/>
          <p:nvPr/>
        </p:nvSpPr>
        <p:spPr>
          <a:xfrm flipH="1">
            <a:off x="3240110"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1" name="Google Shape;401;p10"/>
          <p:cNvGrpSpPr/>
          <p:nvPr/>
        </p:nvGrpSpPr>
        <p:grpSpPr>
          <a:xfrm flipH="1">
            <a:off x="3527112" y="361100"/>
            <a:ext cx="175013" cy="27000"/>
            <a:chOff x="5662375" y="212375"/>
            <a:chExt cx="175013" cy="27000"/>
          </a:xfrm>
        </p:grpSpPr>
        <p:sp>
          <p:nvSpPr>
            <p:cNvPr id="402" name="Google Shape;40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10"/>
          <p:cNvGrpSpPr/>
          <p:nvPr/>
        </p:nvGrpSpPr>
        <p:grpSpPr>
          <a:xfrm flipH="1">
            <a:off x="480412" y="242700"/>
            <a:ext cx="175013" cy="27000"/>
            <a:chOff x="5662375" y="212375"/>
            <a:chExt cx="175013" cy="27000"/>
          </a:xfrm>
        </p:grpSpPr>
        <p:sp>
          <p:nvSpPr>
            <p:cNvPr id="406" name="Google Shape;406;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10"/>
          <p:cNvGrpSpPr/>
          <p:nvPr/>
        </p:nvGrpSpPr>
        <p:grpSpPr>
          <a:xfrm flipH="1">
            <a:off x="901712" y="1653625"/>
            <a:ext cx="175013" cy="27000"/>
            <a:chOff x="5662375" y="212375"/>
            <a:chExt cx="175013" cy="27000"/>
          </a:xfrm>
        </p:grpSpPr>
        <p:sp>
          <p:nvSpPr>
            <p:cNvPr id="410" name="Google Shape;410;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13" name="Google Shape;413;p10"/>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14" name="Google Shape;414;p10"/>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15" name="Google Shape;415;p10"/>
          <p:cNvGrpSpPr/>
          <p:nvPr/>
        </p:nvGrpSpPr>
        <p:grpSpPr>
          <a:xfrm rot="10800000">
            <a:off x="499400" y="3940925"/>
            <a:ext cx="581800" cy="582350"/>
            <a:chOff x="8064275" y="887850"/>
            <a:chExt cx="581800" cy="582350"/>
          </a:xfrm>
        </p:grpSpPr>
        <p:sp>
          <p:nvSpPr>
            <p:cNvPr id="416" name="Google Shape;416;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0"/>
          <p:cNvGrpSpPr/>
          <p:nvPr/>
        </p:nvGrpSpPr>
        <p:grpSpPr>
          <a:xfrm rot="10800000">
            <a:off x="1819575" y="4586750"/>
            <a:ext cx="292025" cy="292575"/>
            <a:chOff x="7353050" y="316275"/>
            <a:chExt cx="292025" cy="292575"/>
          </a:xfrm>
        </p:grpSpPr>
        <p:sp>
          <p:nvSpPr>
            <p:cNvPr id="423" name="Google Shape;423;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10"/>
          <p:cNvGrpSpPr/>
          <p:nvPr/>
        </p:nvGrpSpPr>
        <p:grpSpPr>
          <a:xfrm rot="10800000">
            <a:off x="212525" y="4645550"/>
            <a:ext cx="175000" cy="175000"/>
            <a:chOff x="8792300" y="321275"/>
            <a:chExt cx="175000" cy="175000"/>
          </a:xfrm>
        </p:grpSpPr>
        <p:sp>
          <p:nvSpPr>
            <p:cNvPr id="428" name="Google Shape;428;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10"/>
          <p:cNvGrpSpPr/>
          <p:nvPr/>
        </p:nvGrpSpPr>
        <p:grpSpPr>
          <a:xfrm rot="10800000">
            <a:off x="480412" y="4852325"/>
            <a:ext cx="175013" cy="27000"/>
            <a:chOff x="5662375" y="212375"/>
            <a:chExt cx="175013" cy="27000"/>
          </a:xfrm>
        </p:grpSpPr>
        <p:sp>
          <p:nvSpPr>
            <p:cNvPr id="433" name="Google Shape;433;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p10"/>
          <p:cNvGrpSpPr/>
          <p:nvPr/>
        </p:nvGrpSpPr>
        <p:grpSpPr>
          <a:xfrm rot="10800000">
            <a:off x="1054112" y="3898600"/>
            <a:ext cx="175013" cy="27000"/>
            <a:chOff x="5662375" y="212375"/>
            <a:chExt cx="175013" cy="27000"/>
          </a:xfrm>
        </p:grpSpPr>
        <p:sp>
          <p:nvSpPr>
            <p:cNvPr id="437" name="Google Shape;437;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0" name="Google Shape;44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Semi Condensed"/>
                <a:ea typeface="Barlow Semi Condensed"/>
                <a:cs typeface="Barlow Semi Condensed"/>
                <a:sym typeface="Barlow Semi Condensed"/>
              </a:defRPr>
            </a:lvl1pPr>
            <a:lvl2pPr lvl="1">
              <a:buNone/>
              <a:defRPr>
                <a:latin typeface="Barlow Semi Condensed"/>
                <a:ea typeface="Barlow Semi Condensed"/>
                <a:cs typeface="Barlow Semi Condensed"/>
                <a:sym typeface="Barlow Semi Condensed"/>
              </a:defRPr>
            </a:lvl2pPr>
            <a:lvl3pPr lvl="2">
              <a:buNone/>
              <a:defRPr>
                <a:latin typeface="Barlow Semi Condensed"/>
                <a:ea typeface="Barlow Semi Condensed"/>
                <a:cs typeface="Barlow Semi Condensed"/>
                <a:sym typeface="Barlow Semi Condensed"/>
              </a:defRPr>
            </a:lvl3pPr>
            <a:lvl4pPr lvl="3">
              <a:buNone/>
              <a:defRPr>
                <a:latin typeface="Barlow Semi Condensed"/>
                <a:ea typeface="Barlow Semi Condensed"/>
                <a:cs typeface="Barlow Semi Condensed"/>
                <a:sym typeface="Barlow Semi Condensed"/>
              </a:defRPr>
            </a:lvl4pPr>
            <a:lvl5pPr lvl="4">
              <a:buNone/>
              <a:defRPr>
                <a:latin typeface="Barlow Semi Condensed"/>
                <a:ea typeface="Barlow Semi Condensed"/>
                <a:cs typeface="Barlow Semi Condensed"/>
                <a:sym typeface="Barlow Semi Condensed"/>
              </a:defRPr>
            </a:lvl5pPr>
            <a:lvl6pPr lvl="5">
              <a:buNone/>
              <a:defRPr>
                <a:latin typeface="Barlow Semi Condensed"/>
                <a:ea typeface="Barlow Semi Condensed"/>
                <a:cs typeface="Barlow Semi Condensed"/>
                <a:sym typeface="Barlow Semi Condensed"/>
              </a:defRPr>
            </a:lvl6pPr>
            <a:lvl7pPr lvl="6">
              <a:buNone/>
              <a:defRPr>
                <a:latin typeface="Barlow Semi Condensed"/>
                <a:ea typeface="Barlow Semi Condensed"/>
                <a:cs typeface="Barlow Semi Condensed"/>
                <a:sym typeface="Barlow Semi Condensed"/>
              </a:defRPr>
            </a:lvl7pPr>
            <a:lvl8pPr lvl="7">
              <a:buNone/>
              <a:defRPr>
                <a:latin typeface="Barlow Semi Condensed"/>
                <a:ea typeface="Barlow Semi Condensed"/>
                <a:cs typeface="Barlow Semi Condensed"/>
                <a:sym typeface="Barlow Semi Condensed"/>
              </a:defRPr>
            </a:lvl8pPr>
            <a:lvl9pPr lvl="8">
              <a:buNone/>
              <a:defRPr>
                <a:latin typeface="Barlow Semi Condensed"/>
                <a:ea typeface="Barlow Semi Condensed"/>
                <a:cs typeface="Barlow Semi Condensed"/>
                <a:sym typeface="Barlow Semi Condensed"/>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
        <p:nvSpPr>
          <p:cNvPr id="7" name="Google Shape;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Fjalla One"/>
                <a:ea typeface="Fjalla One"/>
                <a:cs typeface="Fjalla One"/>
                <a:sym typeface="Fjalla One"/>
              </a:defRPr>
            </a:lvl1pPr>
            <a:lvl2pPr lvl="1" algn="r">
              <a:buNone/>
              <a:defRPr sz="1300">
                <a:solidFill>
                  <a:schemeClr val="dk2"/>
                </a:solidFill>
                <a:latin typeface="Fjalla One"/>
                <a:ea typeface="Fjalla One"/>
                <a:cs typeface="Fjalla One"/>
                <a:sym typeface="Fjalla One"/>
              </a:defRPr>
            </a:lvl2pPr>
            <a:lvl3pPr lvl="2" algn="r">
              <a:buNone/>
              <a:defRPr sz="1300">
                <a:solidFill>
                  <a:schemeClr val="dk2"/>
                </a:solidFill>
                <a:latin typeface="Fjalla One"/>
                <a:ea typeface="Fjalla One"/>
                <a:cs typeface="Fjalla One"/>
                <a:sym typeface="Fjalla One"/>
              </a:defRPr>
            </a:lvl3pPr>
            <a:lvl4pPr lvl="3" algn="r">
              <a:buNone/>
              <a:defRPr sz="1300">
                <a:solidFill>
                  <a:schemeClr val="dk2"/>
                </a:solidFill>
                <a:latin typeface="Fjalla One"/>
                <a:ea typeface="Fjalla One"/>
                <a:cs typeface="Fjalla One"/>
                <a:sym typeface="Fjalla One"/>
              </a:defRPr>
            </a:lvl4pPr>
            <a:lvl5pPr lvl="4" algn="r">
              <a:buNone/>
              <a:defRPr sz="1300">
                <a:solidFill>
                  <a:schemeClr val="dk2"/>
                </a:solidFill>
                <a:latin typeface="Fjalla One"/>
                <a:ea typeface="Fjalla One"/>
                <a:cs typeface="Fjalla One"/>
                <a:sym typeface="Fjalla One"/>
              </a:defRPr>
            </a:lvl5pPr>
            <a:lvl6pPr lvl="5" algn="r">
              <a:buNone/>
              <a:defRPr sz="1300">
                <a:solidFill>
                  <a:schemeClr val="dk2"/>
                </a:solidFill>
                <a:latin typeface="Fjalla One"/>
                <a:ea typeface="Fjalla One"/>
                <a:cs typeface="Fjalla One"/>
                <a:sym typeface="Fjalla One"/>
              </a:defRPr>
            </a:lvl6pPr>
            <a:lvl7pPr lvl="6" algn="r">
              <a:buNone/>
              <a:defRPr sz="1300">
                <a:solidFill>
                  <a:schemeClr val="dk2"/>
                </a:solidFill>
                <a:latin typeface="Fjalla One"/>
                <a:ea typeface="Fjalla One"/>
                <a:cs typeface="Fjalla One"/>
                <a:sym typeface="Fjalla One"/>
              </a:defRPr>
            </a:lvl7pPr>
            <a:lvl8pPr lvl="7" algn="r">
              <a:buNone/>
              <a:defRPr sz="1300">
                <a:solidFill>
                  <a:schemeClr val="dk2"/>
                </a:solidFill>
                <a:latin typeface="Fjalla One"/>
                <a:ea typeface="Fjalla One"/>
                <a:cs typeface="Fjalla One"/>
                <a:sym typeface="Fjalla One"/>
              </a:defRPr>
            </a:lvl8pPr>
            <a:lvl9pPr lvl="8" algn="r">
              <a:buNone/>
              <a:defRPr sz="1300">
                <a:solidFill>
                  <a:schemeClr val="dk2"/>
                </a:solidFill>
                <a:latin typeface="Fjalla One"/>
                <a:ea typeface="Fjalla One"/>
                <a:cs typeface="Fjalla One"/>
                <a:sym typeface="Fjalla On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mc:AlternateContent>
    <mc:Choice Requires="p14">
      <p:transition spd="slow" p14:dur="1000">
        <p14:prism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5" name="Shape 1795"/>
        <p:cNvGrpSpPr/>
        <p:nvPr/>
      </p:nvGrpSpPr>
      <p:grpSpPr>
        <a:xfrm>
          <a:off x="0" y="0"/>
          <a:ext cx="0" cy="0"/>
          <a:chOff x="0" y="0"/>
          <a:chExt cx="0" cy="0"/>
        </a:xfrm>
      </p:grpSpPr>
      <p:sp>
        <p:nvSpPr>
          <p:cNvPr id="1796" name="Google Shape;1796;p35"/>
          <p:cNvSpPr txBox="1"/>
          <p:nvPr>
            <p:ph type="ctrTitle"/>
          </p:nvPr>
        </p:nvSpPr>
        <p:spPr>
          <a:xfrm>
            <a:off x="0" y="860238"/>
            <a:ext cx="9386400" cy="219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 sz="8200">
                <a:solidFill>
                  <a:schemeClr val="dk1"/>
                </a:solidFill>
              </a:rPr>
              <a:t>EcoAventura</a:t>
            </a:r>
            <a:r>
              <a:rPr lang="es">
                <a:solidFill>
                  <a:schemeClr val="dk1"/>
                </a:solidFill>
              </a:rPr>
              <a:t> </a:t>
            </a:r>
            <a:endParaRPr>
              <a:solidFill>
                <a:schemeClr val="dk1"/>
              </a:solidFill>
            </a:endParaRPr>
          </a:p>
          <a:p>
            <a:pPr indent="0" lvl="0" marL="0" rtl="0" algn="ctr">
              <a:spcBef>
                <a:spcPts val="0"/>
              </a:spcBef>
              <a:spcAft>
                <a:spcPts val="0"/>
              </a:spcAft>
              <a:buNone/>
            </a:pPr>
            <a:r>
              <a:rPr lang="es" sz="3200">
                <a:solidFill>
                  <a:schemeClr val="dk1"/>
                </a:solidFill>
              </a:rPr>
              <a:t>(Aplicación para la planificación de viajes sostenibles)</a:t>
            </a:r>
            <a:endParaRPr sz="3200">
              <a:solidFill>
                <a:schemeClr val="dk1"/>
              </a:solidFill>
            </a:endParaRPr>
          </a:p>
        </p:txBody>
      </p:sp>
      <p:sp>
        <p:nvSpPr>
          <p:cNvPr id="1797" name="Google Shape;1797;p35"/>
          <p:cNvSpPr txBox="1"/>
          <p:nvPr>
            <p:ph idx="1" type="subTitle"/>
          </p:nvPr>
        </p:nvSpPr>
        <p:spPr>
          <a:xfrm>
            <a:off x="-1072905" y="3725275"/>
            <a:ext cx="5941200" cy="896100"/>
          </a:xfrm>
          <a:prstGeom prst="rect">
            <a:avLst/>
          </a:prstGeom>
        </p:spPr>
        <p:txBody>
          <a:bodyPr anchorCtr="0" anchor="t" bIns="91425" lIns="91425" spcFirstLastPara="1" rIns="91425" wrap="square" tIns="91425">
            <a:noAutofit/>
          </a:bodyPr>
          <a:lstStyle/>
          <a:p>
            <a:pPr indent="-406400" lvl="0" marL="457200" rtl="0" algn="r">
              <a:spcBef>
                <a:spcPts val="0"/>
              </a:spcBef>
              <a:spcAft>
                <a:spcPts val="0"/>
              </a:spcAft>
              <a:buClr>
                <a:srgbClr val="1A2E35"/>
              </a:buClr>
              <a:buSzPts val="2800"/>
              <a:buChar char="-"/>
            </a:pPr>
            <a:r>
              <a:rPr lang="es">
                <a:solidFill>
                  <a:srgbClr val="1A2E35"/>
                </a:solidFill>
                <a:highlight>
                  <a:srgbClr val="9FC5E8"/>
                </a:highlight>
              </a:rPr>
              <a:t>GABRIEL AGUIRRE</a:t>
            </a:r>
            <a:endParaRPr>
              <a:solidFill>
                <a:srgbClr val="1A2E35"/>
              </a:solidFill>
              <a:highlight>
                <a:srgbClr val="9FC5E8"/>
              </a:highlight>
            </a:endParaRPr>
          </a:p>
          <a:p>
            <a:pPr indent="-406400" lvl="0" marL="457200" rtl="0" algn="r">
              <a:spcBef>
                <a:spcPts val="0"/>
              </a:spcBef>
              <a:spcAft>
                <a:spcPts val="0"/>
              </a:spcAft>
              <a:buClr>
                <a:srgbClr val="1A2E35"/>
              </a:buClr>
              <a:buSzPts val="2800"/>
              <a:buChar char="-"/>
            </a:pPr>
            <a:r>
              <a:rPr lang="es">
                <a:solidFill>
                  <a:srgbClr val="1A2E35"/>
                </a:solidFill>
                <a:highlight>
                  <a:srgbClr val="9FC5E8"/>
                </a:highlight>
              </a:rPr>
              <a:t>ALISSON CLAVIJO</a:t>
            </a:r>
            <a:endParaRPr>
              <a:solidFill>
                <a:srgbClr val="1A2E35"/>
              </a:solidFill>
              <a:highlight>
                <a:srgbClr val="9FC5E8"/>
              </a:highlight>
            </a:endParaRPr>
          </a:p>
          <a:p>
            <a:pPr indent="0" lvl="0" marL="0" rtl="0" algn="r">
              <a:spcBef>
                <a:spcPts val="0"/>
              </a:spcBef>
              <a:spcAft>
                <a:spcPts val="0"/>
              </a:spcAft>
              <a:buNone/>
            </a:pPr>
            <a:r>
              <a:t/>
            </a:r>
            <a:endParaRPr/>
          </a:p>
        </p:txBody>
      </p:sp>
      <p:sp>
        <p:nvSpPr>
          <p:cNvPr id="1798" name="Google Shape;1798;p35"/>
          <p:cNvSpPr txBox="1"/>
          <p:nvPr/>
        </p:nvSpPr>
        <p:spPr>
          <a:xfrm>
            <a:off x="5061025" y="3725275"/>
            <a:ext cx="4569600" cy="1477500"/>
          </a:xfrm>
          <a:prstGeom prst="rect">
            <a:avLst/>
          </a:prstGeom>
          <a:noFill/>
          <a:ln>
            <a:noFill/>
          </a:ln>
        </p:spPr>
        <p:txBody>
          <a:bodyPr anchorCtr="0" anchor="t" bIns="91425" lIns="91425" spcFirstLastPara="1" rIns="91425" wrap="square" tIns="91425">
            <a:spAutoFit/>
          </a:bodyPr>
          <a:lstStyle/>
          <a:p>
            <a:pPr indent="-406400" lvl="0" marL="457200" rtl="0" algn="just">
              <a:spcBef>
                <a:spcPts val="0"/>
              </a:spcBef>
              <a:spcAft>
                <a:spcPts val="0"/>
              </a:spcAft>
              <a:buClr>
                <a:schemeClr val="dk1"/>
              </a:buClr>
              <a:buSzPts val="2800"/>
              <a:buFont typeface="Barlow Semi Condensed Medium"/>
              <a:buChar char="-"/>
            </a:pPr>
            <a:r>
              <a:rPr lang="es" sz="2800">
                <a:solidFill>
                  <a:schemeClr val="dk1"/>
                </a:solidFill>
                <a:highlight>
                  <a:srgbClr val="9FC5E8"/>
                </a:highlight>
                <a:latin typeface="Barlow Semi Condensed Medium"/>
                <a:ea typeface="Barlow Semi Condensed Medium"/>
                <a:cs typeface="Barlow Semi Condensed Medium"/>
                <a:sym typeface="Barlow Semi Condensed Medium"/>
              </a:rPr>
              <a:t>ADRIAN IZA</a:t>
            </a:r>
            <a:endParaRPr sz="2800">
              <a:solidFill>
                <a:schemeClr val="dk1"/>
              </a:solidFill>
              <a:highlight>
                <a:srgbClr val="9FC5E8"/>
              </a:highlight>
              <a:latin typeface="Barlow Semi Condensed Medium"/>
              <a:ea typeface="Barlow Semi Condensed Medium"/>
              <a:cs typeface="Barlow Semi Condensed Medium"/>
              <a:sym typeface="Barlow Semi Condensed Medium"/>
            </a:endParaRPr>
          </a:p>
          <a:p>
            <a:pPr indent="-406400" lvl="0" marL="457200" rtl="0" algn="just">
              <a:spcBef>
                <a:spcPts val="0"/>
              </a:spcBef>
              <a:spcAft>
                <a:spcPts val="0"/>
              </a:spcAft>
              <a:buClr>
                <a:schemeClr val="dk1"/>
              </a:buClr>
              <a:buSzPts val="2800"/>
              <a:buFont typeface="Barlow Semi Condensed Medium"/>
              <a:buChar char="-"/>
            </a:pPr>
            <a:r>
              <a:rPr lang="es" sz="2800">
                <a:solidFill>
                  <a:schemeClr val="dk1"/>
                </a:solidFill>
                <a:highlight>
                  <a:srgbClr val="9FC5E8"/>
                </a:highlight>
                <a:latin typeface="Barlow Semi Condensed Medium"/>
                <a:ea typeface="Barlow Semi Condensed Medium"/>
                <a:cs typeface="Barlow Semi Condensed Medium"/>
                <a:sym typeface="Barlow Semi Condensed Medium"/>
              </a:rPr>
              <a:t>ANDRES JACOME</a:t>
            </a:r>
            <a:endParaRPr sz="2800">
              <a:solidFill>
                <a:schemeClr val="dk1"/>
              </a:solidFill>
              <a:highlight>
                <a:srgbClr val="9FC5E8"/>
              </a:highlight>
              <a:latin typeface="Barlow Semi Condensed Medium"/>
              <a:ea typeface="Barlow Semi Condensed Medium"/>
              <a:cs typeface="Barlow Semi Condensed Medium"/>
              <a:sym typeface="Barlow Semi Condensed Medium"/>
            </a:endParaRPr>
          </a:p>
          <a:p>
            <a:pPr indent="-406400" lvl="0" marL="457200" rtl="0" algn="just">
              <a:spcBef>
                <a:spcPts val="0"/>
              </a:spcBef>
              <a:spcAft>
                <a:spcPts val="0"/>
              </a:spcAft>
              <a:buClr>
                <a:schemeClr val="dk1"/>
              </a:buClr>
              <a:buSzPts val="2800"/>
              <a:buFont typeface="Barlow Semi Condensed Medium"/>
              <a:buChar char="-"/>
            </a:pPr>
            <a:r>
              <a:rPr lang="es" sz="2800">
                <a:solidFill>
                  <a:schemeClr val="dk1"/>
                </a:solidFill>
                <a:highlight>
                  <a:srgbClr val="9FC5E8"/>
                </a:highlight>
                <a:latin typeface="Barlow Semi Condensed Medium"/>
                <a:ea typeface="Barlow Semi Condensed Medium"/>
                <a:cs typeface="Barlow Semi Condensed Medium"/>
                <a:sym typeface="Barlow Semi Condensed Medium"/>
              </a:rPr>
              <a:t>BRYAN YAGUARSHUNGO</a:t>
            </a:r>
            <a:endParaRPr>
              <a:solidFill>
                <a:schemeClr val="dk1"/>
              </a:solidFill>
              <a:highlight>
                <a:srgbClr val="9FC5E8"/>
              </a:highlight>
            </a:endParaRPr>
          </a:p>
        </p:txBody>
      </p:sp>
      <p:sp>
        <p:nvSpPr>
          <p:cNvPr id="1799" name="Google Shape;1799;p35"/>
          <p:cNvSpPr txBox="1"/>
          <p:nvPr/>
        </p:nvSpPr>
        <p:spPr>
          <a:xfrm>
            <a:off x="213325" y="3820075"/>
            <a:ext cx="306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Fjalla One"/>
                <a:ea typeface="Fjalla One"/>
                <a:cs typeface="Fjalla One"/>
                <a:sym typeface="Fjalla One"/>
              </a:rPr>
              <a:t>Integrantes:</a:t>
            </a:r>
            <a:endParaRPr b="1" sz="2000">
              <a:latin typeface="Fjalla One"/>
              <a:ea typeface="Fjalla One"/>
              <a:cs typeface="Fjalla One"/>
              <a:sym typeface="Fjalla One"/>
            </a:endParaRPr>
          </a:p>
        </p:txBody>
      </p:sp>
      <p:sp>
        <p:nvSpPr>
          <p:cNvPr id="1800" name="Google Shape;180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801" name="Google Shape;1801;p35"/>
          <p:cNvPicPr preferRelativeResize="0"/>
          <p:nvPr/>
        </p:nvPicPr>
        <p:blipFill>
          <a:blip r:embed="rId4">
            <a:alphaModFix/>
          </a:blip>
          <a:stretch>
            <a:fillRect/>
          </a:stretch>
        </p:blipFill>
        <p:spPr>
          <a:xfrm>
            <a:off x="123950" y="101425"/>
            <a:ext cx="3960775" cy="1093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B1C3"/>
        </a:solidFill>
      </p:bgPr>
    </p:bg>
    <p:spTree>
      <p:nvGrpSpPr>
        <p:cNvPr id="1873" name="Shape 1873"/>
        <p:cNvGrpSpPr/>
        <p:nvPr/>
      </p:nvGrpSpPr>
      <p:grpSpPr>
        <a:xfrm>
          <a:off x="0" y="0"/>
          <a:ext cx="0" cy="0"/>
          <a:chOff x="0" y="0"/>
          <a:chExt cx="0" cy="0"/>
        </a:xfrm>
      </p:grpSpPr>
      <p:sp>
        <p:nvSpPr>
          <p:cNvPr id="1874" name="Google Shape;1874;p44"/>
          <p:cNvSpPr txBox="1"/>
          <p:nvPr>
            <p:ph type="title"/>
          </p:nvPr>
        </p:nvSpPr>
        <p:spPr>
          <a:xfrm>
            <a:off x="1500700" y="92877"/>
            <a:ext cx="4809600" cy="14619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4400"/>
              <a:buFont typeface="Antic Slab"/>
              <a:buNone/>
            </a:pPr>
            <a:r>
              <a:rPr b="1" lang="es" sz="4900">
                <a:latin typeface="El Messiri"/>
                <a:ea typeface="El Messiri"/>
                <a:cs typeface="El Messiri"/>
                <a:sym typeface="El Messiri"/>
              </a:rPr>
              <a:t>Perspectiva del producto</a:t>
            </a:r>
            <a:endParaRPr b="1" sz="4900">
              <a:latin typeface="El Messiri"/>
              <a:ea typeface="El Messiri"/>
              <a:cs typeface="El Messiri"/>
              <a:sym typeface="El Messiri"/>
            </a:endParaRPr>
          </a:p>
          <a:p>
            <a:pPr indent="0" lvl="0" marL="0" rtl="0" algn="ctr">
              <a:spcBef>
                <a:spcPts val="0"/>
              </a:spcBef>
              <a:spcAft>
                <a:spcPts val="0"/>
              </a:spcAft>
              <a:buNone/>
            </a:pPr>
            <a:r>
              <a:t/>
            </a:r>
            <a:endParaRPr/>
          </a:p>
        </p:txBody>
      </p:sp>
      <p:sp>
        <p:nvSpPr>
          <p:cNvPr id="1875" name="Google Shape;1875;p44"/>
          <p:cNvSpPr txBox="1"/>
          <p:nvPr/>
        </p:nvSpPr>
        <p:spPr>
          <a:xfrm>
            <a:off x="2760100" y="2904875"/>
            <a:ext cx="443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rgbClr val="FF0000"/>
              </a:solidFill>
            </a:endParaRPr>
          </a:p>
        </p:txBody>
      </p:sp>
      <p:pic>
        <p:nvPicPr>
          <p:cNvPr id="1876" name="Google Shape;1876;p44"/>
          <p:cNvPicPr preferRelativeResize="0"/>
          <p:nvPr/>
        </p:nvPicPr>
        <p:blipFill>
          <a:blip r:embed="rId3">
            <a:alphaModFix/>
          </a:blip>
          <a:stretch>
            <a:fillRect/>
          </a:stretch>
        </p:blipFill>
        <p:spPr>
          <a:xfrm>
            <a:off x="6401625" y="847451"/>
            <a:ext cx="2435650" cy="1249400"/>
          </a:xfrm>
          <a:prstGeom prst="rect">
            <a:avLst/>
          </a:prstGeom>
          <a:noFill/>
          <a:ln>
            <a:noFill/>
          </a:ln>
        </p:spPr>
      </p:pic>
      <p:sp>
        <p:nvSpPr>
          <p:cNvPr id="1877" name="Google Shape;187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1878" name="Google Shape;1878;p44"/>
          <p:cNvSpPr txBox="1"/>
          <p:nvPr/>
        </p:nvSpPr>
        <p:spPr>
          <a:xfrm>
            <a:off x="1390900" y="1891350"/>
            <a:ext cx="4919400" cy="3093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dk1"/>
              </a:buClr>
              <a:buSzPts val="2100"/>
              <a:buChar char="●"/>
            </a:pPr>
            <a:r>
              <a:rPr lang="es" sz="2100">
                <a:solidFill>
                  <a:schemeClr val="dk1"/>
                </a:solidFill>
                <a:latin typeface="Barlow Semi Condensed"/>
                <a:ea typeface="Barlow Semi Condensed"/>
                <a:cs typeface="Barlow Semi Condensed"/>
                <a:sym typeface="Barlow Semi Condensed"/>
              </a:rPr>
              <a:t>Desarrollada con REACT.</a:t>
            </a:r>
            <a:endParaRPr sz="2100">
              <a:solidFill>
                <a:schemeClr val="dk1"/>
              </a:solidFill>
              <a:latin typeface="Barlow Semi Condensed"/>
              <a:ea typeface="Barlow Semi Condensed"/>
              <a:cs typeface="Barlow Semi Condensed"/>
              <a:sym typeface="Barlow Semi Condensed"/>
            </a:endParaRPr>
          </a:p>
          <a:p>
            <a:pPr indent="-361950" lvl="0" marL="457200" marR="0" rtl="0" algn="l">
              <a:lnSpc>
                <a:spcPct val="100000"/>
              </a:lnSpc>
              <a:spcBef>
                <a:spcPts val="0"/>
              </a:spcBef>
              <a:spcAft>
                <a:spcPts val="0"/>
              </a:spcAft>
              <a:buClr>
                <a:schemeClr val="dk1"/>
              </a:buClr>
              <a:buSzPts val="2100"/>
              <a:buChar char="●"/>
            </a:pPr>
            <a:r>
              <a:rPr lang="es" sz="2100">
                <a:solidFill>
                  <a:schemeClr val="dk1"/>
                </a:solidFill>
                <a:latin typeface="Barlow Semi Condensed"/>
                <a:ea typeface="Barlow Semi Condensed"/>
                <a:cs typeface="Barlow Semi Condensed"/>
                <a:sym typeface="Barlow Semi Condensed"/>
              </a:rPr>
              <a:t>Enfoque en la responsabilidad ambiental.</a:t>
            </a:r>
            <a:endParaRPr sz="2100">
              <a:solidFill>
                <a:schemeClr val="dk1"/>
              </a:solidFill>
              <a:latin typeface="Barlow Semi Condensed"/>
              <a:ea typeface="Barlow Semi Condensed"/>
              <a:cs typeface="Barlow Semi Condensed"/>
              <a:sym typeface="Barlow Semi Condensed"/>
            </a:endParaRPr>
          </a:p>
          <a:p>
            <a:pPr indent="-361950" lvl="0" marL="457200" marR="0" rtl="0" algn="l">
              <a:lnSpc>
                <a:spcPct val="100000"/>
              </a:lnSpc>
              <a:spcBef>
                <a:spcPts val="0"/>
              </a:spcBef>
              <a:spcAft>
                <a:spcPts val="0"/>
              </a:spcAft>
              <a:buClr>
                <a:schemeClr val="dk1"/>
              </a:buClr>
              <a:buSzPts val="2100"/>
              <a:buChar char="●"/>
            </a:pPr>
            <a:r>
              <a:rPr lang="es" sz="2100">
                <a:solidFill>
                  <a:schemeClr val="dk1"/>
                </a:solidFill>
                <a:latin typeface="Barlow Semi Condensed"/>
                <a:ea typeface="Barlow Semi Condensed"/>
                <a:cs typeface="Barlow Semi Condensed"/>
                <a:sym typeface="Barlow Semi Condensed"/>
              </a:rPr>
              <a:t>Transporte e impacto ambiental.</a:t>
            </a:r>
            <a:endParaRPr sz="2100">
              <a:solidFill>
                <a:schemeClr val="dk1"/>
              </a:solidFill>
              <a:latin typeface="Barlow Semi Condensed"/>
              <a:ea typeface="Barlow Semi Condensed"/>
              <a:cs typeface="Barlow Semi Condensed"/>
              <a:sym typeface="Barlow Semi Condensed"/>
            </a:endParaRPr>
          </a:p>
          <a:p>
            <a:pPr indent="-361950" lvl="0" marL="457200" marR="0" rtl="0" algn="l">
              <a:lnSpc>
                <a:spcPct val="100000"/>
              </a:lnSpc>
              <a:spcBef>
                <a:spcPts val="0"/>
              </a:spcBef>
              <a:spcAft>
                <a:spcPts val="0"/>
              </a:spcAft>
              <a:buClr>
                <a:schemeClr val="dk1"/>
              </a:buClr>
              <a:buSzPts val="2100"/>
              <a:buChar char="●"/>
            </a:pPr>
            <a:r>
              <a:rPr lang="es" sz="2100">
                <a:solidFill>
                  <a:schemeClr val="dk1"/>
                </a:solidFill>
                <a:latin typeface="Barlow Semi Condensed"/>
                <a:ea typeface="Barlow Semi Condensed"/>
                <a:cs typeface="Barlow Semi Condensed"/>
                <a:sym typeface="Barlow Semi Condensed"/>
              </a:rPr>
              <a:t>Destinos turísticos responsables y desarrollo sostenible.</a:t>
            </a:r>
            <a:endParaRPr sz="2100">
              <a:solidFill>
                <a:schemeClr val="dk1"/>
              </a:solidFill>
              <a:latin typeface="Barlow Semi Condensed"/>
              <a:ea typeface="Barlow Semi Condensed"/>
              <a:cs typeface="Barlow Semi Condensed"/>
              <a:sym typeface="Barlow Semi Condensed"/>
            </a:endParaRPr>
          </a:p>
          <a:p>
            <a:pPr indent="-361950" lvl="0" marL="457200" marR="0" rtl="0" algn="l">
              <a:lnSpc>
                <a:spcPct val="100000"/>
              </a:lnSpc>
              <a:spcBef>
                <a:spcPts val="0"/>
              </a:spcBef>
              <a:spcAft>
                <a:spcPts val="0"/>
              </a:spcAft>
              <a:buClr>
                <a:schemeClr val="dk1"/>
              </a:buClr>
              <a:buSzPts val="2100"/>
              <a:buChar char="●"/>
            </a:pPr>
            <a:r>
              <a:rPr lang="es" sz="2100">
                <a:solidFill>
                  <a:schemeClr val="dk1"/>
                </a:solidFill>
                <a:latin typeface="Barlow Semi Condensed"/>
                <a:ea typeface="Barlow Semi Condensed"/>
                <a:cs typeface="Barlow Semi Condensed"/>
                <a:sym typeface="Barlow Semi Condensed"/>
              </a:rPr>
              <a:t>Equipo de desarrollo garantiza usabilidad y eficiencia.</a:t>
            </a:r>
            <a:endParaRPr sz="2100">
              <a:solidFill>
                <a:schemeClr val="dk1"/>
              </a:solidFill>
              <a:latin typeface="Barlow Semi Condensed"/>
              <a:ea typeface="Barlow Semi Condensed"/>
              <a:cs typeface="Barlow Semi Condensed"/>
              <a:sym typeface="Barlow Semi Condensed"/>
            </a:endParaRPr>
          </a:p>
          <a:p>
            <a:pPr indent="-361950" lvl="0" marL="457200" marR="0" rtl="0" algn="l">
              <a:lnSpc>
                <a:spcPct val="100000"/>
              </a:lnSpc>
              <a:spcBef>
                <a:spcPts val="0"/>
              </a:spcBef>
              <a:spcAft>
                <a:spcPts val="0"/>
              </a:spcAft>
              <a:buClr>
                <a:schemeClr val="dk1"/>
              </a:buClr>
              <a:buSzPts val="2100"/>
              <a:buChar char="●"/>
            </a:pPr>
            <a:r>
              <a:rPr lang="es" sz="2100">
                <a:solidFill>
                  <a:schemeClr val="dk1"/>
                </a:solidFill>
                <a:latin typeface="Barlow Semi Condensed"/>
                <a:ea typeface="Barlow Semi Condensed"/>
                <a:cs typeface="Barlow Semi Condensed"/>
                <a:sym typeface="Barlow Semi Condensed"/>
              </a:rPr>
              <a:t>Documentación, diseño, implementación y pruebas.</a:t>
            </a:r>
            <a:endParaRPr sz="21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882" name="Shape 1882"/>
        <p:cNvGrpSpPr/>
        <p:nvPr/>
      </p:nvGrpSpPr>
      <p:grpSpPr>
        <a:xfrm>
          <a:off x="0" y="0"/>
          <a:ext cx="0" cy="0"/>
          <a:chOff x="0" y="0"/>
          <a:chExt cx="0" cy="0"/>
        </a:xfrm>
      </p:grpSpPr>
      <p:sp>
        <p:nvSpPr>
          <p:cNvPr id="1883" name="Google Shape;1883;p45"/>
          <p:cNvSpPr txBox="1"/>
          <p:nvPr>
            <p:ph idx="1" type="subTitle"/>
          </p:nvPr>
        </p:nvSpPr>
        <p:spPr>
          <a:xfrm>
            <a:off x="1658675" y="2051928"/>
            <a:ext cx="4809600" cy="21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Planificación de viajes sostenibles.</a:t>
            </a:r>
            <a:endParaRPr sz="1800"/>
          </a:p>
          <a:p>
            <a:pPr indent="-342900" lvl="0" marL="457200" rtl="0" algn="l">
              <a:spcBef>
                <a:spcPts val="0"/>
              </a:spcBef>
              <a:spcAft>
                <a:spcPts val="0"/>
              </a:spcAft>
              <a:buSzPts val="1800"/>
              <a:buChar char="●"/>
            </a:pPr>
            <a:r>
              <a:rPr lang="es" sz="1800"/>
              <a:t>Información sobre rutas en bicicleta y caminatas.</a:t>
            </a:r>
            <a:endParaRPr sz="1800"/>
          </a:p>
          <a:p>
            <a:pPr indent="-342900" lvl="0" marL="457200" rtl="0" algn="l">
              <a:spcBef>
                <a:spcPts val="0"/>
              </a:spcBef>
              <a:spcAft>
                <a:spcPts val="0"/>
              </a:spcAft>
              <a:buSzPts val="1800"/>
              <a:buChar char="●"/>
            </a:pPr>
            <a:r>
              <a:rPr lang="es" sz="1800"/>
              <a:t>Turismo responsable.</a:t>
            </a:r>
            <a:endParaRPr sz="1800"/>
          </a:p>
          <a:p>
            <a:pPr indent="-342900" lvl="0" marL="457200" rtl="0" algn="l">
              <a:spcBef>
                <a:spcPts val="0"/>
              </a:spcBef>
              <a:spcAft>
                <a:spcPts val="0"/>
              </a:spcAft>
              <a:buSzPts val="1800"/>
              <a:buChar char="●"/>
            </a:pPr>
            <a:r>
              <a:rPr lang="es" sz="1800"/>
              <a:t>Reducción del impacto ambiental.</a:t>
            </a:r>
            <a:endParaRPr sz="1800"/>
          </a:p>
          <a:p>
            <a:pPr indent="-342900" lvl="0" marL="457200" rtl="0" algn="l">
              <a:spcBef>
                <a:spcPts val="0"/>
              </a:spcBef>
              <a:spcAft>
                <a:spcPts val="0"/>
              </a:spcAft>
              <a:buSzPts val="1800"/>
              <a:buChar char="●"/>
            </a:pPr>
            <a:r>
              <a:rPr lang="es" sz="1800"/>
              <a:t>Almacenamiento de planificaciones.</a:t>
            </a:r>
            <a:endParaRPr sz="1800"/>
          </a:p>
          <a:p>
            <a:pPr indent="-342900" lvl="0" marL="457200" rtl="0" algn="l">
              <a:spcBef>
                <a:spcPts val="0"/>
              </a:spcBef>
              <a:spcAft>
                <a:spcPts val="0"/>
              </a:spcAft>
              <a:buSzPts val="1800"/>
              <a:buChar char="●"/>
            </a:pPr>
            <a:r>
              <a:rPr lang="es" sz="1800"/>
              <a:t>Eficiencia y diseño intuitivo.</a:t>
            </a:r>
            <a:endParaRPr sz="1800"/>
          </a:p>
        </p:txBody>
      </p:sp>
      <p:sp>
        <p:nvSpPr>
          <p:cNvPr id="1884" name="Google Shape;1884;p45"/>
          <p:cNvSpPr txBox="1"/>
          <p:nvPr>
            <p:ph type="title"/>
          </p:nvPr>
        </p:nvSpPr>
        <p:spPr>
          <a:xfrm>
            <a:off x="1607103" y="363149"/>
            <a:ext cx="4809600" cy="5760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4400"/>
              <a:buFont typeface="Antic Slab"/>
              <a:buNone/>
            </a:pPr>
            <a:r>
              <a:rPr b="1" lang="es" sz="4900">
                <a:latin typeface="El Messiri"/>
                <a:ea typeface="El Messiri"/>
                <a:cs typeface="El Messiri"/>
                <a:sym typeface="El Messiri"/>
              </a:rPr>
              <a:t>Funcionalidad del producto</a:t>
            </a:r>
            <a:endParaRPr b="1" sz="4900">
              <a:latin typeface="El Messiri"/>
              <a:ea typeface="El Messiri"/>
              <a:cs typeface="El Messiri"/>
              <a:sym typeface="El Messiri"/>
            </a:endParaRPr>
          </a:p>
          <a:p>
            <a:pPr indent="0" lvl="0" marL="0" rtl="0" algn="ctr">
              <a:spcBef>
                <a:spcPts val="0"/>
              </a:spcBef>
              <a:spcAft>
                <a:spcPts val="0"/>
              </a:spcAft>
              <a:buNone/>
            </a:pPr>
            <a:r>
              <a:t/>
            </a:r>
            <a:endParaRPr/>
          </a:p>
        </p:txBody>
      </p:sp>
      <p:pic>
        <p:nvPicPr>
          <p:cNvPr id="1885" name="Google Shape;1885;p45"/>
          <p:cNvPicPr preferRelativeResize="0"/>
          <p:nvPr/>
        </p:nvPicPr>
        <p:blipFill>
          <a:blip r:embed="rId4">
            <a:alphaModFix/>
          </a:blip>
          <a:stretch>
            <a:fillRect/>
          </a:stretch>
        </p:blipFill>
        <p:spPr>
          <a:xfrm>
            <a:off x="5926454" y="2344476"/>
            <a:ext cx="2187250" cy="1121975"/>
          </a:xfrm>
          <a:prstGeom prst="rect">
            <a:avLst/>
          </a:prstGeom>
          <a:noFill/>
          <a:ln>
            <a:noFill/>
          </a:ln>
        </p:spPr>
      </p:pic>
      <p:sp>
        <p:nvSpPr>
          <p:cNvPr id="1886" name="Google Shape;188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891" name="Shape 1891"/>
        <p:cNvGrpSpPr/>
        <p:nvPr/>
      </p:nvGrpSpPr>
      <p:grpSpPr>
        <a:xfrm>
          <a:off x="0" y="0"/>
          <a:ext cx="0" cy="0"/>
          <a:chOff x="0" y="0"/>
          <a:chExt cx="0" cy="0"/>
        </a:xfrm>
      </p:grpSpPr>
      <p:sp>
        <p:nvSpPr>
          <p:cNvPr id="1892" name="Google Shape;1892;p46"/>
          <p:cNvSpPr txBox="1"/>
          <p:nvPr>
            <p:ph type="title"/>
          </p:nvPr>
        </p:nvSpPr>
        <p:spPr>
          <a:xfrm>
            <a:off x="4109739" y="2163292"/>
            <a:ext cx="4557000" cy="158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Restricciones</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893" name="Google Shape;1893;p46"/>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05</a:t>
            </a:r>
            <a:endParaRPr/>
          </a:p>
        </p:txBody>
      </p:sp>
      <p:sp>
        <p:nvSpPr>
          <p:cNvPr id="1894" name="Google Shape;1894;p46"/>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895" name="Google Shape;1895;p46"/>
          <p:cNvPicPr preferRelativeResize="0"/>
          <p:nvPr/>
        </p:nvPicPr>
        <p:blipFill>
          <a:blip r:embed="rId3">
            <a:alphaModFix/>
          </a:blip>
          <a:stretch>
            <a:fillRect/>
          </a:stretch>
        </p:blipFill>
        <p:spPr>
          <a:xfrm>
            <a:off x="7344325" y="10302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3"/>
                                        </p:tgtEl>
                                        <p:attrNameLst>
                                          <p:attrName>style.visibility</p:attrName>
                                        </p:attrNameLst>
                                      </p:cBhvr>
                                      <p:to>
                                        <p:strVal val="visible"/>
                                      </p:to>
                                    </p:set>
                                    <p:animEffect filter="fade" transition="in">
                                      <p:cBhvr>
                                        <p:cTn dur="1000"/>
                                        <p:tgtEl>
                                          <p:spTgt spid="18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2"/>
                                        </p:tgtEl>
                                        <p:attrNameLst>
                                          <p:attrName>style.visibility</p:attrName>
                                        </p:attrNameLst>
                                      </p:cBhvr>
                                      <p:to>
                                        <p:strVal val="visible"/>
                                      </p:to>
                                    </p:set>
                                    <p:animEffect filter="fade" transition="in">
                                      <p:cBhvr>
                                        <p:cTn dur="1000"/>
                                        <p:tgtEl>
                                          <p:spTgt spid="18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9F264"/>
        </a:solidFill>
      </p:bgPr>
    </p:bg>
    <p:spTree>
      <p:nvGrpSpPr>
        <p:cNvPr id="1899" name="Shape 1899"/>
        <p:cNvGrpSpPr/>
        <p:nvPr/>
      </p:nvGrpSpPr>
      <p:grpSpPr>
        <a:xfrm>
          <a:off x="0" y="0"/>
          <a:ext cx="0" cy="0"/>
          <a:chOff x="0" y="0"/>
          <a:chExt cx="0" cy="0"/>
        </a:xfrm>
      </p:grpSpPr>
      <p:sp>
        <p:nvSpPr>
          <p:cNvPr id="1900" name="Google Shape;1900;p47"/>
          <p:cNvSpPr txBox="1"/>
          <p:nvPr>
            <p:ph idx="1" type="subTitle"/>
          </p:nvPr>
        </p:nvSpPr>
        <p:spPr>
          <a:xfrm>
            <a:off x="1006050" y="458400"/>
            <a:ext cx="6127500" cy="4226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 sz="1800"/>
              <a:t>Al diseñar y desarrollar el sistema de la aplicación EcoAventura, hay varias restricciones a considerar. Estas restricciones pueden incluir:</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s" sz="1800"/>
              <a:t>La metodología de desarrollo a utilizar a seguir será la metodología Scrum.</a:t>
            </a:r>
            <a:endParaRPr sz="1800"/>
          </a:p>
          <a:p>
            <a:pPr indent="-342900" lvl="0" marL="457200" marR="0" rtl="0" algn="l">
              <a:lnSpc>
                <a:spcPct val="100000"/>
              </a:lnSpc>
              <a:spcBef>
                <a:spcPts val="0"/>
              </a:spcBef>
              <a:spcAft>
                <a:spcPts val="0"/>
              </a:spcAft>
              <a:buSzPts val="1800"/>
              <a:buChar char="●"/>
            </a:pPr>
            <a:r>
              <a:rPr lang="es" sz="1800"/>
              <a:t>Las plataformas en las que la aplicación debe ser compatible son con dispositivos móviles (iOS, Android) y navegadores web.</a:t>
            </a:r>
            <a:endParaRPr sz="1800"/>
          </a:p>
          <a:p>
            <a:pPr indent="-342900" lvl="0" marL="457200" marR="0" rtl="0" algn="l">
              <a:lnSpc>
                <a:spcPct val="100000"/>
              </a:lnSpc>
              <a:spcBef>
                <a:spcPts val="0"/>
              </a:spcBef>
              <a:spcAft>
                <a:spcPts val="0"/>
              </a:spcAft>
              <a:buSzPts val="1800"/>
              <a:buChar char="●"/>
            </a:pPr>
            <a:r>
              <a:rPr lang="es" sz="1800"/>
              <a:t>Lenguajes y tecnologías en uso: Angular, Typescript y NodeJS.</a:t>
            </a:r>
            <a:endParaRPr sz="1800"/>
          </a:p>
          <a:p>
            <a:pPr indent="-342900" lvl="0" marL="457200" marR="0" rtl="0" algn="l">
              <a:lnSpc>
                <a:spcPct val="100000"/>
              </a:lnSpc>
              <a:spcBef>
                <a:spcPts val="0"/>
              </a:spcBef>
              <a:spcAft>
                <a:spcPts val="0"/>
              </a:spcAft>
              <a:buSzPts val="1800"/>
              <a:buChar char="●"/>
            </a:pPr>
            <a:r>
              <a:rPr lang="es" sz="1800"/>
              <a:t>Los servidores deben ser capaces de atender consultas concurrentemente.</a:t>
            </a:r>
            <a:endParaRPr sz="1800"/>
          </a:p>
          <a:p>
            <a:pPr indent="-342900" lvl="0" marL="457200" marR="0" rtl="0" algn="l">
              <a:lnSpc>
                <a:spcPct val="100000"/>
              </a:lnSpc>
              <a:spcBef>
                <a:spcPts val="0"/>
              </a:spcBef>
              <a:spcAft>
                <a:spcPts val="0"/>
              </a:spcAft>
              <a:buSzPts val="1800"/>
              <a:buChar char="●"/>
            </a:pPr>
            <a:r>
              <a:rPr lang="es" sz="1800"/>
              <a:t>El sistema se diseñará según un modelo cliente/servidor.</a:t>
            </a:r>
            <a:endParaRPr sz="1800"/>
          </a:p>
          <a:p>
            <a:pPr indent="-342900" lvl="0" marL="457200" marR="0" rtl="0" algn="l">
              <a:lnSpc>
                <a:spcPct val="100000"/>
              </a:lnSpc>
              <a:spcBef>
                <a:spcPts val="0"/>
              </a:spcBef>
              <a:spcAft>
                <a:spcPts val="0"/>
              </a:spcAft>
              <a:buSzPts val="1800"/>
              <a:buChar char="●"/>
            </a:pPr>
            <a:r>
              <a:rPr lang="es" sz="1800"/>
              <a:t>El sistema deberá tener un diseño e implementación sencilla, independiente de la plataforma o del lenguaje de programación.</a:t>
            </a:r>
            <a:endParaRPr sz="1800"/>
          </a:p>
        </p:txBody>
      </p:sp>
      <p:pic>
        <p:nvPicPr>
          <p:cNvPr id="1901" name="Google Shape;1901;p47"/>
          <p:cNvPicPr preferRelativeResize="0"/>
          <p:nvPr/>
        </p:nvPicPr>
        <p:blipFill>
          <a:blip r:embed="rId3">
            <a:alphaModFix/>
          </a:blip>
          <a:stretch>
            <a:fillRect/>
          </a:stretch>
        </p:blipFill>
        <p:spPr>
          <a:xfrm>
            <a:off x="6876250" y="926376"/>
            <a:ext cx="2267750" cy="1163275"/>
          </a:xfrm>
          <a:prstGeom prst="rect">
            <a:avLst/>
          </a:prstGeom>
          <a:noFill/>
          <a:ln>
            <a:noFill/>
          </a:ln>
        </p:spPr>
      </p:pic>
      <p:sp>
        <p:nvSpPr>
          <p:cNvPr id="1902" name="Google Shape;190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907" name="Shape 1907"/>
        <p:cNvGrpSpPr/>
        <p:nvPr/>
      </p:nvGrpSpPr>
      <p:grpSpPr>
        <a:xfrm>
          <a:off x="0" y="0"/>
          <a:ext cx="0" cy="0"/>
          <a:chOff x="0" y="0"/>
          <a:chExt cx="0" cy="0"/>
        </a:xfrm>
      </p:grpSpPr>
      <p:sp>
        <p:nvSpPr>
          <p:cNvPr id="1908" name="Google Shape;1908;p48"/>
          <p:cNvSpPr txBox="1"/>
          <p:nvPr>
            <p:ph type="title"/>
          </p:nvPr>
        </p:nvSpPr>
        <p:spPr>
          <a:xfrm>
            <a:off x="4109739" y="2163292"/>
            <a:ext cx="4557000" cy="158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Requisitos funcionales</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909" name="Google Shape;1909;p48"/>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06</a:t>
            </a:r>
            <a:endParaRPr/>
          </a:p>
        </p:txBody>
      </p:sp>
      <p:sp>
        <p:nvSpPr>
          <p:cNvPr id="1910" name="Google Shape;1910;p48"/>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911" name="Google Shape;1911;p48"/>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9"/>
                                        </p:tgtEl>
                                        <p:attrNameLst>
                                          <p:attrName>style.visibility</p:attrName>
                                        </p:attrNameLst>
                                      </p:cBhvr>
                                      <p:to>
                                        <p:strVal val="visible"/>
                                      </p:to>
                                    </p:set>
                                    <p:animEffect filter="fade" transition="in">
                                      <p:cBhvr>
                                        <p:cTn dur="1000"/>
                                        <p:tgtEl>
                                          <p:spTgt spid="19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8"/>
                                        </p:tgtEl>
                                        <p:attrNameLst>
                                          <p:attrName>style.visibility</p:attrName>
                                        </p:attrNameLst>
                                      </p:cBhvr>
                                      <p:to>
                                        <p:strVal val="visible"/>
                                      </p:to>
                                    </p:set>
                                    <p:animEffect filter="fade" transition="in">
                                      <p:cBhvr>
                                        <p:cTn dur="1000"/>
                                        <p:tgtEl>
                                          <p:spTgt spid="19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15" name="Shape 1915"/>
        <p:cNvGrpSpPr/>
        <p:nvPr/>
      </p:nvGrpSpPr>
      <p:grpSpPr>
        <a:xfrm>
          <a:off x="0" y="0"/>
          <a:ext cx="0" cy="0"/>
          <a:chOff x="0" y="0"/>
          <a:chExt cx="0" cy="0"/>
        </a:xfrm>
      </p:grpSpPr>
      <p:pic>
        <p:nvPicPr>
          <p:cNvPr id="1916" name="Google Shape;1916;p49"/>
          <p:cNvPicPr preferRelativeResize="0"/>
          <p:nvPr/>
        </p:nvPicPr>
        <p:blipFill>
          <a:blip r:embed="rId3">
            <a:alphaModFix/>
          </a:blip>
          <a:stretch>
            <a:fillRect/>
          </a:stretch>
        </p:blipFill>
        <p:spPr>
          <a:xfrm>
            <a:off x="7496525" y="128923"/>
            <a:ext cx="1410900" cy="723750"/>
          </a:xfrm>
          <a:prstGeom prst="rect">
            <a:avLst/>
          </a:prstGeom>
          <a:noFill/>
          <a:ln>
            <a:noFill/>
          </a:ln>
        </p:spPr>
      </p:pic>
      <p:sp>
        <p:nvSpPr>
          <p:cNvPr id="1917" name="Google Shape;191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918" name="Google Shape;1918;p49"/>
          <p:cNvPicPr preferRelativeResize="0"/>
          <p:nvPr/>
        </p:nvPicPr>
        <p:blipFill rotWithShape="1">
          <a:blip r:embed="rId4">
            <a:alphaModFix/>
          </a:blip>
          <a:srcRect b="50298" l="0" r="1370" t="0"/>
          <a:stretch/>
        </p:blipFill>
        <p:spPr>
          <a:xfrm>
            <a:off x="113375" y="68050"/>
            <a:ext cx="5092476" cy="3317225"/>
          </a:xfrm>
          <a:prstGeom prst="rect">
            <a:avLst/>
          </a:prstGeom>
          <a:noFill/>
          <a:ln>
            <a:noFill/>
          </a:ln>
        </p:spPr>
      </p:pic>
      <p:pic>
        <p:nvPicPr>
          <p:cNvPr id="1919" name="Google Shape;1919;p49"/>
          <p:cNvPicPr preferRelativeResize="0"/>
          <p:nvPr/>
        </p:nvPicPr>
        <p:blipFill rotWithShape="1">
          <a:blip r:embed="rId4">
            <a:alphaModFix/>
          </a:blip>
          <a:srcRect b="0" l="0" r="13389" t="49826"/>
          <a:stretch/>
        </p:blipFill>
        <p:spPr>
          <a:xfrm>
            <a:off x="4466100" y="1658425"/>
            <a:ext cx="4555200" cy="34109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924" name="Shape 1924"/>
        <p:cNvGrpSpPr/>
        <p:nvPr/>
      </p:nvGrpSpPr>
      <p:grpSpPr>
        <a:xfrm>
          <a:off x="0" y="0"/>
          <a:ext cx="0" cy="0"/>
          <a:chOff x="0" y="0"/>
          <a:chExt cx="0" cy="0"/>
        </a:xfrm>
      </p:grpSpPr>
      <p:sp>
        <p:nvSpPr>
          <p:cNvPr id="1925" name="Google Shape;1925;p50"/>
          <p:cNvSpPr txBox="1"/>
          <p:nvPr>
            <p:ph type="title"/>
          </p:nvPr>
        </p:nvSpPr>
        <p:spPr>
          <a:xfrm>
            <a:off x="4109739" y="2163292"/>
            <a:ext cx="4557000" cy="158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Requisitos no funcionales</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926" name="Google Shape;1926;p50"/>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07</a:t>
            </a:r>
            <a:endParaRPr/>
          </a:p>
        </p:txBody>
      </p:sp>
      <p:sp>
        <p:nvSpPr>
          <p:cNvPr id="1927" name="Google Shape;1927;p50"/>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928" name="Google Shape;1928;p50"/>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6"/>
                                        </p:tgtEl>
                                        <p:attrNameLst>
                                          <p:attrName>style.visibility</p:attrName>
                                        </p:attrNameLst>
                                      </p:cBhvr>
                                      <p:to>
                                        <p:strVal val="visible"/>
                                      </p:to>
                                    </p:set>
                                    <p:animEffect filter="fade" transition="in">
                                      <p:cBhvr>
                                        <p:cTn dur="1000"/>
                                        <p:tgtEl>
                                          <p:spTgt spid="19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5"/>
                                        </p:tgtEl>
                                        <p:attrNameLst>
                                          <p:attrName>style.visibility</p:attrName>
                                        </p:attrNameLst>
                                      </p:cBhvr>
                                      <p:to>
                                        <p:strVal val="visible"/>
                                      </p:to>
                                    </p:set>
                                    <p:animEffect filter="fade" transition="in">
                                      <p:cBhvr>
                                        <p:cTn dur="1000"/>
                                        <p:tgtEl>
                                          <p:spTgt spid="19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9F264"/>
        </a:solidFill>
      </p:bgPr>
    </p:bg>
    <p:spTree>
      <p:nvGrpSpPr>
        <p:cNvPr id="1932" name="Shape 1932"/>
        <p:cNvGrpSpPr/>
        <p:nvPr/>
      </p:nvGrpSpPr>
      <p:grpSpPr>
        <a:xfrm>
          <a:off x="0" y="0"/>
          <a:ext cx="0" cy="0"/>
          <a:chOff x="0" y="0"/>
          <a:chExt cx="0" cy="0"/>
        </a:xfrm>
      </p:grpSpPr>
      <p:sp>
        <p:nvSpPr>
          <p:cNvPr id="1933" name="Google Shape;1933;p51"/>
          <p:cNvSpPr txBox="1"/>
          <p:nvPr>
            <p:ph idx="1" type="subTitle"/>
          </p:nvPr>
        </p:nvSpPr>
        <p:spPr>
          <a:xfrm>
            <a:off x="1769075" y="1005850"/>
            <a:ext cx="6418200" cy="31911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SzPts val="3100"/>
              <a:buChar char="●"/>
            </a:pPr>
            <a:r>
              <a:rPr lang="es" sz="3100"/>
              <a:t>Requisitos de rendimiento</a:t>
            </a:r>
            <a:endParaRPr sz="3100"/>
          </a:p>
          <a:p>
            <a:pPr indent="-425450" lvl="0" marL="457200" rtl="0" algn="l">
              <a:spcBef>
                <a:spcPts val="0"/>
              </a:spcBef>
              <a:spcAft>
                <a:spcPts val="0"/>
              </a:spcAft>
              <a:buSzPts val="3100"/>
              <a:buChar char="●"/>
            </a:pPr>
            <a:r>
              <a:rPr lang="es" sz="3100"/>
              <a:t>Seguridad</a:t>
            </a:r>
            <a:endParaRPr sz="3100"/>
          </a:p>
          <a:p>
            <a:pPr indent="-425450" lvl="0" marL="457200" rtl="0" algn="l">
              <a:spcBef>
                <a:spcPts val="0"/>
              </a:spcBef>
              <a:spcAft>
                <a:spcPts val="0"/>
              </a:spcAft>
              <a:buSzPts val="3100"/>
              <a:buChar char="●"/>
            </a:pPr>
            <a:r>
              <a:rPr lang="es" sz="3100"/>
              <a:t>Fiabilidad</a:t>
            </a:r>
            <a:endParaRPr sz="3100"/>
          </a:p>
          <a:p>
            <a:pPr indent="-425450" lvl="0" marL="457200" rtl="0" algn="l">
              <a:spcBef>
                <a:spcPts val="0"/>
              </a:spcBef>
              <a:spcAft>
                <a:spcPts val="0"/>
              </a:spcAft>
              <a:buSzPts val="3100"/>
              <a:buChar char="●"/>
            </a:pPr>
            <a:r>
              <a:rPr lang="es" sz="3100"/>
              <a:t>Disponibilidad</a:t>
            </a:r>
            <a:endParaRPr sz="3100"/>
          </a:p>
          <a:p>
            <a:pPr indent="-425450" lvl="0" marL="457200" rtl="0" algn="l">
              <a:spcBef>
                <a:spcPts val="0"/>
              </a:spcBef>
              <a:spcAft>
                <a:spcPts val="0"/>
              </a:spcAft>
              <a:buSzPts val="3100"/>
              <a:buChar char="●"/>
            </a:pPr>
            <a:r>
              <a:rPr lang="es" sz="3100"/>
              <a:t>Mantenibilidad</a:t>
            </a:r>
            <a:endParaRPr sz="3100"/>
          </a:p>
          <a:p>
            <a:pPr indent="-425450" lvl="0" marL="457200" rtl="0" algn="l">
              <a:spcBef>
                <a:spcPts val="0"/>
              </a:spcBef>
              <a:spcAft>
                <a:spcPts val="0"/>
              </a:spcAft>
              <a:buSzPts val="3100"/>
              <a:buChar char="●"/>
            </a:pPr>
            <a:r>
              <a:rPr lang="es" sz="3100"/>
              <a:t>Portabilidad</a:t>
            </a:r>
            <a:endParaRPr sz="3100"/>
          </a:p>
          <a:p>
            <a:pPr indent="0" lvl="0" marL="0" rtl="0" algn="l">
              <a:spcBef>
                <a:spcPts val="0"/>
              </a:spcBef>
              <a:spcAft>
                <a:spcPts val="0"/>
              </a:spcAft>
              <a:buNone/>
            </a:pPr>
            <a:r>
              <a:t/>
            </a:r>
            <a:endParaRPr/>
          </a:p>
        </p:txBody>
      </p:sp>
      <p:sp>
        <p:nvSpPr>
          <p:cNvPr id="1934" name="Google Shape;193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935" name="Google Shape;1935;p51"/>
          <p:cNvPicPr preferRelativeResize="0"/>
          <p:nvPr/>
        </p:nvPicPr>
        <p:blipFill>
          <a:blip r:embed="rId3">
            <a:alphaModFix/>
          </a:blip>
          <a:stretch>
            <a:fillRect/>
          </a:stretch>
        </p:blipFill>
        <p:spPr>
          <a:xfrm>
            <a:off x="5156300" y="2231875"/>
            <a:ext cx="3673200" cy="18842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940" name="Shape 1940"/>
        <p:cNvGrpSpPr/>
        <p:nvPr/>
      </p:nvGrpSpPr>
      <p:grpSpPr>
        <a:xfrm>
          <a:off x="0" y="0"/>
          <a:ext cx="0" cy="0"/>
          <a:chOff x="0" y="0"/>
          <a:chExt cx="0" cy="0"/>
        </a:xfrm>
      </p:grpSpPr>
      <p:sp>
        <p:nvSpPr>
          <p:cNvPr id="1941" name="Google Shape;1941;p52"/>
          <p:cNvSpPr txBox="1"/>
          <p:nvPr>
            <p:ph type="title"/>
          </p:nvPr>
        </p:nvSpPr>
        <p:spPr>
          <a:xfrm>
            <a:off x="3801725" y="1318250"/>
            <a:ext cx="5303700" cy="360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Diagrama de FLUJO</a:t>
            </a:r>
            <a:endParaRPr sz="4900">
              <a:latin typeface="El Messiri"/>
              <a:ea typeface="El Messiri"/>
              <a:cs typeface="El Messiri"/>
              <a:sym typeface="El Messiri"/>
            </a:endParaRPr>
          </a:p>
          <a:p>
            <a:pPr indent="0" lvl="0" marL="0" rtl="0" algn="ctr">
              <a:lnSpc>
                <a:spcPct val="90000"/>
              </a:lnSpc>
              <a:spcBef>
                <a:spcPts val="0"/>
              </a:spcBef>
              <a:spcAft>
                <a:spcPts val="0"/>
              </a:spcAft>
              <a:buClr>
                <a:schemeClr val="dk1"/>
              </a:buClr>
              <a:buSzPts val="4400"/>
              <a:buFont typeface="Antic Slab"/>
              <a:buNone/>
            </a:pPr>
            <a:r>
              <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942" name="Google Shape;1942;p52"/>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08</a:t>
            </a:r>
            <a:endParaRPr/>
          </a:p>
          <a:p>
            <a:pPr indent="0" lvl="0" marL="0" rtl="0" algn="r">
              <a:lnSpc>
                <a:spcPct val="90000"/>
              </a:lnSpc>
              <a:spcBef>
                <a:spcPts val="0"/>
              </a:spcBef>
              <a:spcAft>
                <a:spcPts val="0"/>
              </a:spcAft>
              <a:buClr>
                <a:schemeClr val="accent2"/>
              </a:buClr>
              <a:buSzPts val="11500"/>
              <a:buNone/>
            </a:pPr>
            <a:r>
              <a:t/>
            </a:r>
            <a:endParaRPr/>
          </a:p>
        </p:txBody>
      </p:sp>
      <p:sp>
        <p:nvSpPr>
          <p:cNvPr id="1943" name="Google Shape;1943;p52"/>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944" name="Google Shape;1944;p52"/>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2"/>
                                        </p:tgtEl>
                                        <p:attrNameLst>
                                          <p:attrName>style.visibility</p:attrName>
                                        </p:attrNameLst>
                                      </p:cBhvr>
                                      <p:to>
                                        <p:strVal val="visible"/>
                                      </p:to>
                                    </p:set>
                                    <p:animEffect filter="fade" transition="in">
                                      <p:cBhvr>
                                        <p:cTn dur="1000"/>
                                        <p:tgtEl>
                                          <p:spTgt spid="19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1"/>
                                        </p:tgtEl>
                                        <p:attrNameLst>
                                          <p:attrName>style.visibility</p:attrName>
                                        </p:attrNameLst>
                                      </p:cBhvr>
                                      <p:to>
                                        <p:strVal val="visible"/>
                                      </p:to>
                                    </p:set>
                                    <p:animEffect filter="fade" transition="in">
                                      <p:cBhvr>
                                        <p:cTn dur="1000"/>
                                        <p:tgtEl>
                                          <p:spTgt spid="19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sp>
        <p:nvSpPr>
          <p:cNvPr id="1949" name="Google Shape;1949;p53"/>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50" name="Google Shape;1950;p53"/>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51" name="Google Shape;1951;p53"/>
          <p:cNvPicPr preferRelativeResize="0"/>
          <p:nvPr/>
        </p:nvPicPr>
        <p:blipFill>
          <a:blip r:embed="rId3">
            <a:alphaModFix/>
          </a:blip>
          <a:stretch>
            <a:fillRect/>
          </a:stretch>
        </p:blipFill>
        <p:spPr>
          <a:xfrm>
            <a:off x="7415375" y="121648"/>
            <a:ext cx="1583350" cy="812200"/>
          </a:xfrm>
          <a:prstGeom prst="rect">
            <a:avLst/>
          </a:prstGeom>
          <a:noFill/>
          <a:ln>
            <a:noFill/>
          </a:ln>
        </p:spPr>
      </p:pic>
      <p:sp>
        <p:nvSpPr>
          <p:cNvPr id="1952" name="Google Shape;1952;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953" name="Google Shape;1953;p53"/>
          <p:cNvPicPr preferRelativeResize="0"/>
          <p:nvPr/>
        </p:nvPicPr>
        <p:blipFill rotWithShape="1">
          <a:blip r:embed="rId4">
            <a:alphaModFix/>
          </a:blip>
          <a:srcRect b="24588" l="30766" r="23525" t="8557"/>
          <a:stretch/>
        </p:blipFill>
        <p:spPr>
          <a:xfrm>
            <a:off x="2307125" y="227700"/>
            <a:ext cx="4529599" cy="4688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806" name="Shape 1806"/>
        <p:cNvGrpSpPr/>
        <p:nvPr/>
      </p:nvGrpSpPr>
      <p:grpSpPr>
        <a:xfrm>
          <a:off x="0" y="0"/>
          <a:ext cx="0" cy="0"/>
          <a:chOff x="0" y="0"/>
          <a:chExt cx="0" cy="0"/>
        </a:xfrm>
      </p:grpSpPr>
      <p:sp>
        <p:nvSpPr>
          <p:cNvPr id="1807" name="Google Shape;1807;p36"/>
          <p:cNvSpPr txBox="1"/>
          <p:nvPr>
            <p:ph type="title"/>
          </p:nvPr>
        </p:nvSpPr>
        <p:spPr>
          <a:xfrm>
            <a:off x="4109739" y="2163292"/>
            <a:ext cx="4557000" cy="158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solidFill>
                  <a:srgbClr val="1A2E35"/>
                </a:solidFill>
                <a:latin typeface="El Messiri"/>
                <a:ea typeface="El Messiri"/>
                <a:cs typeface="El Messiri"/>
                <a:sym typeface="El Messiri"/>
              </a:rPr>
              <a:t>Introducción</a:t>
            </a:r>
            <a:endParaRPr sz="4900">
              <a:solidFill>
                <a:srgbClr val="1A2E35"/>
              </a:solidFill>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808" name="Google Shape;1808;p36"/>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01</a:t>
            </a:r>
            <a:endParaRPr/>
          </a:p>
        </p:txBody>
      </p:sp>
      <p:sp>
        <p:nvSpPr>
          <p:cNvPr id="1809" name="Google Shape;1809;p36"/>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810" name="Google Shape;1810;p36"/>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8"/>
                                        </p:tgtEl>
                                        <p:attrNameLst>
                                          <p:attrName>style.visibility</p:attrName>
                                        </p:attrNameLst>
                                      </p:cBhvr>
                                      <p:to>
                                        <p:strVal val="visible"/>
                                      </p:to>
                                    </p:set>
                                    <p:animEffect filter="fade" transition="in">
                                      <p:cBhvr>
                                        <p:cTn dur="1000"/>
                                        <p:tgtEl>
                                          <p:spTgt spid="1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7"/>
                                        </p:tgtEl>
                                        <p:attrNameLst>
                                          <p:attrName>style.visibility</p:attrName>
                                        </p:attrNameLst>
                                      </p:cBhvr>
                                      <p:to>
                                        <p:strVal val="visible"/>
                                      </p:to>
                                    </p:set>
                                    <p:animEffect filter="fade" transition="in">
                                      <p:cBhvr>
                                        <p:cTn dur="1000"/>
                                        <p:tgtEl>
                                          <p:spTgt spid="18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pic>
        <p:nvPicPr>
          <p:cNvPr id="1958" name="Google Shape;1958;p54"/>
          <p:cNvPicPr preferRelativeResize="0"/>
          <p:nvPr/>
        </p:nvPicPr>
        <p:blipFill>
          <a:blip r:embed="rId3">
            <a:alphaModFix/>
          </a:blip>
          <a:stretch>
            <a:fillRect/>
          </a:stretch>
        </p:blipFill>
        <p:spPr>
          <a:xfrm>
            <a:off x="7415375" y="121648"/>
            <a:ext cx="1583350" cy="812200"/>
          </a:xfrm>
          <a:prstGeom prst="rect">
            <a:avLst/>
          </a:prstGeom>
          <a:noFill/>
          <a:ln>
            <a:noFill/>
          </a:ln>
        </p:spPr>
      </p:pic>
      <p:sp>
        <p:nvSpPr>
          <p:cNvPr id="1959" name="Google Shape;1959;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960" name="Google Shape;1960;p54"/>
          <p:cNvPicPr preferRelativeResize="0"/>
          <p:nvPr/>
        </p:nvPicPr>
        <p:blipFill>
          <a:blip r:embed="rId4">
            <a:alphaModFix/>
          </a:blip>
          <a:stretch>
            <a:fillRect/>
          </a:stretch>
        </p:blipFill>
        <p:spPr>
          <a:xfrm>
            <a:off x="2576850" y="0"/>
            <a:ext cx="3857619"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965" name="Shape 1965"/>
        <p:cNvGrpSpPr/>
        <p:nvPr/>
      </p:nvGrpSpPr>
      <p:grpSpPr>
        <a:xfrm>
          <a:off x="0" y="0"/>
          <a:ext cx="0" cy="0"/>
          <a:chOff x="0" y="0"/>
          <a:chExt cx="0" cy="0"/>
        </a:xfrm>
      </p:grpSpPr>
      <p:sp>
        <p:nvSpPr>
          <p:cNvPr id="1966" name="Google Shape;1966;p55"/>
          <p:cNvSpPr txBox="1"/>
          <p:nvPr>
            <p:ph type="title"/>
          </p:nvPr>
        </p:nvSpPr>
        <p:spPr>
          <a:xfrm>
            <a:off x="3801725" y="1318250"/>
            <a:ext cx="5303700" cy="360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Diagrama de CLASES</a:t>
            </a:r>
            <a:endParaRPr sz="4900">
              <a:latin typeface="El Messiri"/>
              <a:ea typeface="El Messiri"/>
              <a:cs typeface="El Messiri"/>
              <a:sym typeface="El Messiri"/>
            </a:endParaRPr>
          </a:p>
          <a:p>
            <a:pPr indent="0" lvl="0" marL="0" rtl="0" algn="ctr">
              <a:lnSpc>
                <a:spcPct val="90000"/>
              </a:lnSpc>
              <a:spcBef>
                <a:spcPts val="0"/>
              </a:spcBef>
              <a:spcAft>
                <a:spcPts val="0"/>
              </a:spcAft>
              <a:buClr>
                <a:schemeClr val="dk1"/>
              </a:buClr>
              <a:buSzPts val="4400"/>
              <a:buFont typeface="Antic Slab"/>
              <a:buNone/>
            </a:pPr>
            <a:r>
              <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967" name="Google Shape;1967;p55"/>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09</a:t>
            </a:r>
            <a:endParaRPr/>
          </a:p>
          <a:p>
            <a:pPr indent="0" lvl="0" marL="0" rtl="0" algn="r">
              <a:lnSpc>
                <a:spcPct val="90000"/>
              </a:lnSpc>
              <a:spcBef>
                <a:spcPts val="0"/>
              </a:spcBef>
              <a:spcAft>
                <a:spcPts val="0"/>
              </a:spcAft>
              <a:buClr>
                <a:schemeClr val="accent2"/>
              </a:buClr>
              <a:buSzPts val="11500"/>
              <a:buNone/>
            </a:pPr>
            <a:r>
              <a:t/>
            </a:r>
            <a:endParaRPr/>
          </a:p>
        </p:txBody>
      </p:sp>
      <p:sp>
        <p:nvSpPr>
          <p:cNvPr id="1968" name="Google Shape;1968;p55"/>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969" name="Google Shape;1969;p55"/>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1000"/>
                                        <p:tgtEl>
                                          <p:spTgt spid="1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6"/>
                                        </p:tgtEl>
                                        <p:attrNameLst>
                                          <p:attrName>style.visibility</p:attrName>
                                        </p:attrNameLst>
                                      </p:cBhvr>
                                      <p:to>
                                        <p:strVal val="visible"/>
                                      </p:to>
                                    </p:set>
                                    <p:animEffect filter="fade" transition="in">
                                      <p:cBhvr>
                                        <p:cTn dur="1000"/>
                                        <p:tgtEl>
                                          <p:spTgt spid="19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pic>
        <p:nvPicPr>
          <p:cNvPr id="1974" name="Google Shape;1974;p56"/>
          <p:cNvPicPr preferRelativeResize="0"/>
          <p:nvPr/>
        </p:nvPicPr>
        <p:blipFill>
          <a:blip r:embed="rId3">
            <a:alphaModFix/>
          </a:blip>
          <a:stretch>
            <a:fillRect/>
          </a:stretch>
        </p:blipFill>
        <p:spPr>
          <a:xfrm>
            <a:off x="7557400" y="68323"/>
            <a:ext cx="1390600" cy="713325"/>
          </a:xfrm>
          <a:prstGeom prst="rect">
            <a:avLst/>
          </a:prstGeom>
          <a:noFill/>
          <a:ln>
            <a:noFill/>
          </a:ln>
        </p:spPr>
      </p:pic>
      <p:sp>
        <p:nvSpPr>
          <p:cNvPr id="1975" name="Google Shape;197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976" name="Google Shape;1976;p56"/>
          <p:cNvPicPr preferRelativeResize="0"/>
          <p:nvPr/>
        </p:nvPicPr>
        <p:blipFill>
          <a:blip r:embed="rId4">
            <a:alphaModFix/>
          </a:blip>
          <a:stretch>
            <a:fillRect/>
          </a:stretch>
        </p:blipFill>
        <p:spPr>
          <a:xfrm>
            <a:off x="954850" y="760646"/>
            <a:ext cx="6928175" cy="40774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981" name="Shape 1981"/>
        <p:cNvGrpSpPr/>
        <p:nvPr/>
      </p:nvGrpSpPr>
      <p:grpSpPr>
        <a:xfrm>
          <a:off x="0" y="0"/>
          <a:ext cx="0" cy="0"/>
          <a:chOff x="0" y="0"/>
          <a:chExt cx="0" cy="0"/>
        </a:xfrm>
      </p:grpSpPr>
      <p:sp>
        <p:nvSpPr>
          <p:cNvPr id="1982" name="Google Shape;1982;p57"/>
          <p:cNvSpPr txBox="1"/>
          <p:nvPr>
            <p:ph type="title"/>
          </p:nvPr>
        </p:nvSpPr>
        <p:spPr>
          <a:xfrm>
            <a:off x="3801725" y="1318250"/>
            <a:ext cx="5303700" cy="360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Diagrama de ESTADO</a:t>
            </a:r>
            <a:endParaRPr sz="4900">
              <a:latin typeface="El Messiri"/>
              <a:ea typeface="El Messiri"/>
              <a:cs typeface="El Messiri"/>
              <a:sym typeface="El Messiri"/>
            </a:endParaRPr>
          </a:p>
          <a:p>
            <a:pPr indent="0" lvl="0" marL="0" rtl="0" algn="ctr">
              <a:lnSpc>
                <a:spcPct val="90000"/>
              </a:lnSpc>
              <a:spcBef>
                <a:spcPts val="0"/>
              </a:spcBef>
              <a:spcAft>
                <a:spcPts val="0"/>
              </a:spcAft>
              <a:buClr>
                <a:schemeClr val="dk1"/>
              </a:buClr>
              <a:buSzPts val="4400"/>
              <a:buFont typeface="Antic Slab"/>
              <a:buNone/>
            </a:pPr>
            <a:r>
              <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983" name="Google Shape;1983;p57"/>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10</a:t>
            </a:r>
            <a:endParaRPr/>
          </a:p>
          <a:p>
            <a:pPr indent="0" lvl="0" marL="0" rtl="0" algn="r">
              <a:lnSpc>
                <a:spcPct val="90000"/>
              </a:lnSpc>
              <a:spcBef>
                <a:spcPts val="0"/>
              </a:spcBef>
              <a:spcAft>
                <a:spcPts val="0"/>
              </a:spcAft>
              <a:buClr>
                <a:schemeClr val="accent2"/>
              </a:buClr>
              <a:buSzPts val="11500"/>
              <a:buNone/>
            </a:pPr>
            <a:r>
              <a:t/>
            </a:r>
            <a:endParaRPr/>
          </a:p>
        </p:txBody>
      </p:sp>
      <p:sp>
        <p:nvSpPr>
          <p:cNvPr id="1984" name="Google Shape;1984;p57"/>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985" name="Google Shape;1985;p57"/>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3"/>
                                        </p:tgtEl>
                                        <p:attrNameLst>
                                          <p:attrName>style.visibility</p:attrName>
                                        </p:attrNameLst>
                                      </p:cBhvr>
                                      <p:to>
                                        <p:strVal val="visible"/>
                                      </p:to>
                                    </p:set>
                                    <p:animEffect filter="fade" transition="in">
                                      <p:cBhvr>
                                        <p:cTn dur="1000"/>
                                        <p:tgtEl>
                                          <p:spTgt spid="1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2"/>
                                        </p:tgtEl>
                                        <p:attrNameLst>
                                          <p:attrName>style.visibility</p:attrName>
                                        </p:attrNameLst>
                                      </p:cBhvr>
                                      <p:to>
                                        <p:strVal val="visible"/>
                                      </p:to>
                                    </p:set>
                                    <p:animEffect filter="fade" transition="in">
                                      <p:cBhvr>
                                        <p:cTn dur="1000"/>
                                        <p:tgtEl>
                                          <p:spTgt spid="19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pic>
        <p:nvPicPr>
          <p:cNvPr id="1990" name="Google Shape;1990;p58"/>
          <p:cNvPicPr preferRelativeResize="0"/>
          <p:nvPr/>
        </p:nvPicPr>
        <p:blipFill rotWithShape="1">
          <a:blip r:embed="rId3">
            <a:alphaModFix/>
          </a:blip>
          <a:srcRect b="4311" l="9068" r="10175" t="22604"/>
          <a:stretch/>
        </p:blipFill>
        <p:spPr>
          <a:xfrm>
            <a:off x="87100" y="164412"/>
            <a:ext cx="7983074" cy="4814674"/>
          </a:xfrm>
          <a:prstGeom prst="rect">
            <a:avLst/>
          </a:prstGeom>
          <a:noFill/>
          <a:ln>
            <a:noFill/>
          </a:ln>
        </p:spPr>
      </p:pic>
      <p:pic>
        <p:nvPicPr>
          <p:cNvPr id="1991" name="Google Shape;1991;p58"/>
          <p:cNvPicPr preferRelativeResize="0"/>
          <p:nvPr/>
        </p:nvPicPr>
        <p:blipFill>
          <a:blip r:embed="rId4">
            <a:alphaModFix/>
          </a:blip>
          <a:stretch>
            <a:fillRect/>
          </a:stretch>
        </p:blipFill>
        <p:spPr>
          <a:xfrm>
            <a:off x="7121375" y="81149"/>
            <a:ext cx="1877575" cy="963125"/>
          </a:xfrm>
          <a:prstGeom prst="rect">
            <a:avLst/>
          </a:prstGeom>
          <a:noFill/>
          <a:ln>
            <a:noFill/>
          </a:ln>
        </p:spPr>
      </p:pic>
      <p:sp>
        <p:nvSpPr>
          <p:cNvPr id="1992" name="Google Shape;19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997" name="Shape 1997"/>
        <p:cNvGrpSpPr/>
        <p:nvPr/>
      </p:nvGrpSpPr>
      <p:grpSpPr>
        <a:xfrm>
          <a:off x="0" y="0"/>
          <a:ext cx="0" cy="0"/>
          <a:chOff x="0" y="0"/>
          <a:chExt cx="0" cy="0"/>
        </a:xfrm>
      </p:grpSpPr>
      <p:sp>
        <p:nvSpPr>
          <p:cNvPr id="1998" name="Google Shape;1998;p59"/>
          <p:cNvSpPr txBox="1"/>
          <p:nvPr>
            <p:ph type="title"/>
          </p:nvPr>
        </p:nvSpPr>
        <p:spPr>
          <a:xfrm>
            <a:off x="3801725" y="1318250"/>
            <a:ext cx="5303700" cy="3601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Diagrama de SECUENCIA</a:t>
            </a:r>
            <a:endParaRPr sz="4900">
              <a:latin typeface="El Messiri"/>
              <a:ea typeface="El Messiri"/>
              <a:cs typeface="El Messiri"/>
              <a:sym typeface="El Messiri"/>
            </a:endParaRPr>
          </a:p>
          <a:p>
            <a:pPr indent="0" lvl="0" marL="0" rtl="0" algn="ctr">
              <a:lnSpc>
                <a:spcPct val="90000"/>
              </a:lnSpc>
              <a:spcBef>
                <a:spcPts val="0"/>
              </a:spcBef>
              <a:spcAft>
                <a:spcPts val="0"/>
              </a:spcAft>
              <a:buClr>
                <a:schemeClr val="dk1"/>
              </a:buClr>
              <a:buSzPts val="4400"/>
              <a:buFont typeface="Antic Slab"/>
              <a:buNone/>
            </a:pPr>
            <a:r>
              <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999" name="Google Shape;1999;p59"/>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11</a:t>
            </a:r>
            <a:endParaRPr/>
          </a:p>
          <a:p>
            <a:pPr indent="0" lvl="0" marL="0" rtl="0" algn="r">
              <a:lnSpc>
                <a:spcPct val="90000"/>
              </a:lnSpc>
              <a:spcBef>
                <a:spcPts val="0"/>
              </a:spcBef>
              <a:spcAft>
                <a:spcPts val="0"/>
              </a:spcAft>
              <a:buClr>
                <a:schemeClr val="accent2"/>
              </a:buClr>
              <a:buSzPts val="11500"/>
              <a:buNone/>
            </a:pPr>
            <a:r>
              <a:t/>
            </a:r>
            <a:endParaRPr/>
          </a:p>
        </p:txBody>
      </p:sp>
      <p:sp>
        <p:nvSpPr>
          <p:cNvPr id="2000" name="Google Shape;2000;p59"/>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2001" name="Google Shape;2001;p59"/>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9"/>
                                        </p:tgtEl>
                                        <p:attrNameLst>
                                          <p:attrName>style.visibility</p:attrName>
                                        </p:attrNameLst>
                                      </p:cBhvr>
                                      <p:to>
                                        <p:strVal val="visible"/>
                                      </p:to>
                                    </p:set>
                                    <p:animEffect filter="fade" transition="in">
                                      <p:cBhvr>
                                        <p:cTn dur="1000"/>
                                        <p:tgtEl>
                                          <p:spTgt spid="19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8"/>
                                        </p:tgtEl>
                                        <p:attrNameLst>
                                          <p:attrName>style.visibility</p:attrName>
                                        </p:attrNameLst>
                                      </p:cBhvr>
                                      <p:to>
                                        <p:strVal val="visible"/>
                                      </p:to>
                                    </p:set>
                                    <p:animEffect filter="fade" transition="in">
                                      <p:cBhvr>
                                        <p:cTn dur="1000"/>
                                        <p:tgtEl>
                                          <p:spTgt spid="19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pic>
        <p:nvPicPr>
          <p:cNvPr id="2006" name="Google Shape;2006;p60"/>
          <p:cNvPicPr preferRelativeResize="0"/>
          <p:nvPr/>
        </p:nvPicPr>
        <p:blipFill>
          <a:blip r:embed="rId3">
            <a:alphaModFix/>
          </a:blip>
          <a:stretch>
            <a:fillRect/>
          </a:stretch>
        </p:blipFill>
        <p:spPr>
          <a:xfrm>
            <a:off x="7405225" y="116175"/>
            <a:ext cx="1613800" cy="827825"/>
          </a:xfrm>
          <a:prstGeom prst="rect">
            <a:avLst/>
          </a:prstGeom>
          <a:noFill/>
          <a:ln>
            <a:noFill/>
          </a:ln>
        </p:spPr>
      </p:pic>
      <p:sp>
        <p:nvSpPr>
          <p:cNvPr id="2007" name="Google Shape;200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008" name="Google Shape;2008;p60"/>
          <p:cNvPicPr preferRelativeResize="0"/>
          <p:nvPr/>
        </p:nvPicPr>
        <p:blipFill>
          <a:blip r:embed="rId4">
            <a:alphaModFix/>
          </a:blip>
          <a:stretch>
            <a:fillRect/>
          </a:stretch>
        </p:blipFill>
        <p:spPr>
          <a:xfrm>
            <a:off x="843250" y="1130300"/>
            <a:ext cx="7282851" cy="300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2013" name="Shape 2013"/>
        <p:cNvGrpSpPr/>
        <p:nvPr/>
      </p:nvGrpSpPr>
      <p:grpSpPr>
        <a:xfrm>
          <a:off x="0" y="0"/>
          <a:ext cx="0" cy="0"/>
          <a:chOff x="0" y="0"/>
          <a:chExt cx="0" cy="0"/>
        </a:xfrm>
      </p:grpSpPr>
      <p:sp>
        <p:nvSpPr>
          <p:cNvPr id="2014" name="Google Shape;2014;p61"/>
          <p:cNvSpPr txBox="1"/>
          <p:nvPr>
            <p:ph type="title"/>
          </p:nvPr>
        </p:nvSpPr>
        <p:spPr>
          <a:xfrm>
            <a:off x="3801725" y="2038450"/>
            <a:ext cx="4755000" cy="28815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Conclusiones</a:t>
            </a:r>
            <a:endParaRPr sz="4900">
              <a:latin typeface="El Messiri"/>
              <a:ea typeface="El Messiri"/>
              <a:cs typeface="El Messiri"/>
              <a:sym typeface="El Messiri"/>
            </a:endParaRPr>
          </a:p>
          <a:p>
            <a:pPr indent="0" lvl="0" marL="0" rtl="0" algn="ctr">
              <a:lnSpc>
                <a:spcPct val="90000"/>
              </a:lnSpc>
              <a:spcBef>
                <a:spcPts val="0"/>
              </a:spcBef>
              <a:spcAft>
                <a:spcPts val="0"/>
              </a:spcAft>
              <a:buClr>
                <a:schemeClr val="dk1"/>
              </a:buClr>
              <a:buSzPts val="4400"/>
              <a:buFont typeface="Antic Slab"/>
              <a:buNone/>
            </a:pPr>
            <a:r>
              <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2015" name="Google Shape;2015;p61"/>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09</a:t>
            </a:r>
            <a:endParaRPr/>
          </a:p>
          <a:p>
            <a:pPr indent="0" lvl="0" marL="0" rtl="0" algn="r">
              <a:lnSpc>
                <a:spcPct val="90000"/>
              </a:lnSpc>
              <a:spcBef>
                <a:spcPts val="0"/>
              </a:spcBef>
              <a:spcAft>
                <a:spcPts val="0"/>
              </a:spcAft>
              <a:buClr>
                <a:schemeClr val="accent2"/>
              </a:buClr>
              <a:buSzPts val="11500"/>
              <a:buNone/>
            </a:pPr>
            <a:r>
              <a:t/>
            </a:r>
            <a:endParaRPr/>
          </a:p>
        </p:txBody>
      </p:sp>
      <p:sp>
        <p:nvSpPr>
          <p:cNvPr id="2016" name="Google Shape;2016;p61"/>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2017" name="Google Shape;2017;p61"/>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5"/>
                                        </p:tgtEl>
                                        <p:attrNameLst>
                                          <p:attrName>style.visibility</p:attrName>
                                        </p:attrNameLst>
                                      </p:cBhvr>
                                      <p:to>
                                        <p:strVal val="visible"/>
                                      </p:to>
                                    </p:set>
                                    <p:animEffect filter="fade" transition="in">
                                      <p:cBhvr>
                                        <p:cTn dur="1000"/>
                                        <p:tgtEl>
                                          <p:spTgt spid="20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4"/>
                                        </p:tgtEl>
                                        <p:attrNameLst>
                                          <p:attrName>style.visibility</p:attrName>
                                        </p:attrNameLst>
                                      </p:cBhvr>
                                      <p:to>
                                        <p:strVal val="visible"/>
                                      </p:to>
                                    </p:set>
                                    <p:animEffect filter="fade" transition="in">
                                      <p:cBhvr>
                                        <p:cTn dur="1000"/>
                                        <p:tgtEl>
                                          <p:spTgt spid="20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2021" name="Shape 2021"/>
        <p:cNvGrpSpPr/>
        <p:nvPr/>
      </p:nvGrpSpPr>
      <p:grpSpPr>
        <a:xfrm>
          <a:off x="0" y="0"/>
          <a:ext cx="0" cy="0"/>
          <a:chOff x="0" y="0"/>
          <a:chExt cx="0" cy="0"/>
        </a:xfrm>
      </p:grpSpPr>
      <p:sp>
        <p:nvSpPr>
          <p:cNvPr id="2022" name="Google Shape;2022;p62"/>
          <p:cNvSpPr txBox="1"/>
          <p:nvPr>
            <p:ph idx="1" type="subTitle"/>
          </p:nvPr>
        </p:nvSpPr>
        <p:spPr>
          <a:xfrm>
            <a:off x="876150" y="328050"/>
            <a:ext cx="6195000" cy="44874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SzPts val="1800"/>
              <a:buChar char="●"/>
            </a:pPr>
            <a:r>
              <a:rPr lang="es" sz="1800"/>
              <a:t>En conclusión, el presente documento IEEE 830-1998 ha permitido capturar de manera exhaustiva y sistemática los requisitos funcionales y no funcionales de la aplicación "Ecoaventura". A través de un análisis detallado y una metodología rigurosa, se han identificado las necesidades y expectativas de los usuarios, así como los objetivos clave que deben cumplirse en el desarrollo de la aplicación.</a:t>
            </a:r>
            <a:endParaRPr sz="1800"/>
          </a:p>
          <a:p>
            <a:pPr indent="0" lvl="0" marL="4572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s" sz="1800"/>
              <a:t>El proceso de documentación de los requisitos ha sido fundamental para establecer una base sólida y clara, que servirá como guía para el diseño, implementación y evaluación de la aplicación. Se ha logrado una comprensión profunda de las funcionalidades requeridas, los aspectos de rendimiento, seguridad y usabilidad, y los criterios de calidad que deben satisfacerse. Esto brinda una visión integral del alcance del proyecto y establece las bases para un desarrollo exitoso.</a:t>
            </a:r>
            <a:endParaRPr sz="1800"/>
          </a:p>
        </p:txBody>
      </p:sp>
      <p:pic>
        <p:nvPicPr>
          <p:cNvPr id="2023" name="Google Shape;2023;p62"/>
          <p:cNvPicPr preferRelativeResize="0"/>
          <p:nvPr/>
        </p:nvPicPr>
        <p:blipFill>
          <a:blip r:embed="rId3">
            <a:alphaModFix/>
          </a:blip>
          <a:stretch>
            <a:fillRect/>
          </a:stretch>
        </p:blipFill>
        <p:spPr>
          <a:xfrm>
            <a:off x="6797675" y="101425"/>
            <a:ext cx="2307800" cy="1183825"/>
          </a:xfrm>
          <a:prstGeom prst="rect">
            <a:avLst/>
          </a:prstGeom>
          <a:noFill/>
          <a:ln>
            <a:noFill/>
          </a:ln>
        </p:spPr>
      </p:pic>
      <p:sp>
        <p:nvSpPr>
          <p:cNvPr id="2024" name="Google Shape;2024;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9F264"/>
        </a:solidFill>
      </p:bgPr>
    </p:bg>
    <p:spTree>
      <p:nvGrpSpPr>
        <p:cNvPr id="1814" name="Shape 1814"/>
        <p:cNvGrpSpPr/>
        <p:nvPr/>
      </p:nvGrpSpPr>
      <p:grpSpPr>
        <a:xfrm>
          <a:off x="0" y="0"/>
          <a:ext cx="0" cy="0"/>
          <a:chOff x="0" y="0"/>
          <a:chExt cx="0" cy="0"/>
        </a:xfrm>
      </p:grpSpPr>
      <p:sp>
        <p:nvSpPr>
          <p:cNvPr id="1815" name="Google Shape;1815;p37"/>
          <p:cNvSpPr txBox="1"/>
          <p:nvPr>
            <p:ph idx="1" type="body"/>
          </p:nvPr>
        </p:nvSpPr>
        <p:spPr>
          <a:xfrm>
            <a:off x="-331850" y="106675"/>
            <a:ext cx="9070200" cy="5084100"/>
          </a:xfrm>
          <a:prstGeom prst="rect">
            <a:avLst/>
          </a:prstGeom>
        </p:spPr>
        <p:txBody>
          <a:bodyPr anchorCtr="0" anchor="ctr" bIns="91425" lIns="91425" spcFirstLastPara="1" rIns="91425" wrap="square" tIns="91425">
            <a:noAutofit/>
          </a:bodyPr>
          <a:lstStyle/>
          <a:p>
            <a:pPr indent="-349250" lvl="0" marL="914400" rtl="0" algn="just">
              <a:spcBef>
                <a:spcPts val="0"/>
              </a:spcBef>
              <a:spcAft>
                <a:spcPts val="0"/>
              </a:spcAft>
              <a:buClr>
                <a:schemeClr val="dk1"/>
              </a:buClr>
              <a:buSzPts val="1900"/>
              <a:buFont typeface="Times New Roman"/>
              <a:buChar char="●"/>
            </a:pPr>
            <a:r>
              <a:rPr lang="es" sz="1900">
                <a:solidFill>
                  <a:schemeClr val="dk1"/>
                </a:solidFill>
                <a:latin typeface="Times New Roman"/>
                <a:ea typeface="Times New Roman"/>
                <a:cs typeface="Times New Roman"/>
                <a:sym typeface="Times New Roman"/>
              </a:rPr>
              <a:t>Nombre del Producto:</a:t>
            </a:r>
            <a:endParaRPr sz="19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s" sz="1900">
                <a:solidFill>
                  <a:schemeClr val="dk1"/>
                </a:solidFill>
                <a:latin typeface="Times New Roman"/>
                <a:ea typeface="Times New Roman"/>
                <a:cs typeface="Times New Roman"/>
                <a:sym typeface="Times New Roman"/>
              </a:rPr>
              <a:t>EcoAventura (Aplicación para la planificación </a:t>
            </a:r>
            <a:endParaRPr sz="1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s" sz="1900">
                <a:solidFill>
                  <a:schemeClr val="dk1"/>
                </a:solidFill>
                <a:latin typeface="Times New Roman"/>
                <a:ea typeface="Times New Roman"/>
                <a:cs typeface="Times New Roman"/>
                <a:sym typeface="Times New Roman"/>
              </a:rPr>
              <a:t>de viajes sostenibles).</a:t>
            </a:r>
            <a:endParaRPr sz="19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914400" rtl="0" algn="just">
              <a:spcBef>
                <a:spcPts val="0"/>
              </a:spcBef>
              <a:spcAft>
                <a:spcPts val="0"/>
              </a:spcAft>
              <a:buClr>
                <a:schemeClr val="dk1"/>
              </a:buClr>
              <a:buSzPts val="1900"/>
              <a:buFont typeface="Times New Roman"/>
              <a:buChar char="●"/>
            </a:pPr>
            <a:r>
              <a:rPr lang="es" sz="1900">
                <a:solidFill>
                  <a:schemeClr val="dk1"/>
                </a:solidFill>
                <a:latin typeface="Times New Roman"/>
                <a:ea typeface="Times New Roman"/>
                <a:cs typeface="Times New Roman"/>
                <a:sym typeface="Times New Roman"/>
              </a:rPr>
              <a:t>Descripción del sistema:    </a:t>
            </a:r>
            <a:endParaRPr sz="1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s" sz="1900">
                <a:solidFill>
                  <a:schemeClr val="dk1"/>
                </a:solidFill>
                <a:latin typeface="Times New Roman"/>
                <a:ea typeface="Times New Roman"/>
                <a:cs typeface="Times New Roman"/>
                <a:sym typeface="Times New Roman"/>
              </a:rPr>
              <a:t>El sistema deberá ser desarrollado con REACT, el mismo que proporcionará información pertinente sobre las rutas en bicicleta o caminatas, con información sobre el impacto ambiental, opciones de transporte público y turismo responsable, tener una base de datos que almacene las planificaciones de los usuarios. Debe ser eficiente para un navegador web, así como tomar en cuenta estándares de diseño gráfico para la facilidad de entendimiento por parte del usuario.</a:t>
            </a:r>
            <a:endParaRPr sz="1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900">
              <a:solidFill>
                <a:schemeClr val="dk1"/>
              </a:solidFill>
              <a:latin typeface="Times New Roman"/>
              <a:ea typeface="Times New Roman"/>
              <a:cs typeface="Times New Roman"/>
              <a:sym typeface="Times New Roman"/>
            </a:endParaRPr>
          </a:p>
          <a:p>
            <a:pPr indent="-349250" lvl="0" marL="914400" rtl="0" algn="just">
              <a:spcBef>
                <a:spcPts val="0"/>
              </a:spcBef>
              <a:spcAft>
                <a:spcPts val="0"/>
              </a:spcAft>
              <a:buClr>
                <a:schemeClr val="dk1"/>
              </a:buClr>
              <a:buSzPts val="1900"/>
              <a:buFont typeface="Times New Roman"/>
              <a:buChar char="●"/>
            </a:pPr>
            <a:r>
              <a:rPr lang="es" sz="1900">
                <a:solidFill>
                  <a:schemeClr val="dk1"/>
                </a:solidFill>
                <a:latin typeface="Times New Roman"/>
                <a:ea typeface="Times New Roman"/>
                <a:cs typeface="Times New Roman"/>
                <a:sym typeface="Times New Roman"/>
              </a:rPr>
              <a:t>Entorno afectado:   </a:t>
            </a:r>
            <a:endParaRPr sz="1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rPr lang="es" sz="1900">
                <a:solidFill>
                  <a:schemeClr val="dk1"/>
                </a:solidFill>
                <a:latin typeface="Times New Roman"/>
                <a:ea typeface="Times New Roman"/>
                <a:cs typeface="Times New Roman"/>
                <a:sym typeface="Times New Roman"/>
              </a:rPr>
              <a:t>Este proyecto tratará de solucionar la ineficiente información que un usuario puede tener sobre un viaje sostenible.</a:t>
            </a:r>
            <a:endParaRPr sz="19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1816" name="Google Shape;1816;p37"/>
          <p:cNvPicPr preferRelativeResize="0"/>
          <p:nvPr/>
        </p:nvPicPr>
        <p:blipFill>
          <a:blip r:embed="rId3">
            <a:alphaModFix/>
          </a:blip>
          <a:stretch>
            <a:fillRect/>
          </a:stretch>
        </p:blipFill>
        <p:spPr>
          <a:xfrm>
            <a:off x="5776925" y="157400"/>
            <a:ext cx="3032525" cy="1555575"/>
          </a:xfrm>
          <a:prstGeom prst="rect">
            <a:avLst/>
          </a:prstGeom>
          <a:noFill/>
          <a:ln>
            <a:noFill/>
          </a:ln>
        </p:spPr>
      </p:pic>
      <p:sp>
        <p:nvSpPr>
          <p:cNvPr id="1817" name="Google Shape;1817;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5"/>
                                        </p:tgtEl>
                                        <p:attrNameLst>
                                          <p:attrName>style.visibility</p:attrName>
                                        </p:attrNameLst>
                                      </p:cBhvr>
                                      <p:to>
                                        <p:strVal val="visible"/>
                                      </p:to>
                                    </p:set>
                                    <p:animEffect filter="fade" transition="in">
                                      <p:cBhvr>
                                        <p:cTn dur="1000"/>
                                        <p:tgtEl>
                                          <p:spTgt spid="1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822" name="Shape 1822"/>
        <p:cNvGrpSpPr/>
        <p:nvPr/>
      </p:nvGrpSpPr>
      <p:grpSpPr>
        <a:xfrm>
          <a:off x="0" y="0"/>
          <a:ext cx="0" cy="0"/>
          <a:chOff x="0" y="0"/>
          <a:chExt cx="0" cy="0"/>
        </a:xfrm>
      </p:grpSpPr>
      <p:sp>
        <p:nvSpPr>
          <p:cNvPr id="1823" name="Google Shape;1823;p38"/>
          <p:cNvSpPr txBox="1"/>
          <p:nvPr>
            <p:ph type="title"/>
          </p:nvPr>
        </p:nvSpPr>
        <p:spPr>
          <a:xfrm>
            <a:off x="4109739" y="2163292"/>
            <a:ext cx="4557000" cy="158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solidFill>
                  <a:schemeClr val="dk1"/>
                </a:solidFill>
                <a:latin typeface="El Messiri"/>
                <a:ea typeface="El Messiri"/>
                <a:cs typeface="El Messiri"/>
                <a:sym typeface="El Messiri"/>
              </a:rPr>
              <a:t>Propósito</a:t>
            </a:r>
            <a:endParaRPr sz="4900">
              <a:solidFill>
                <a:schemeClr val="dk1"/>
              </a:solidFill>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824" name="Google Shape;1824;p38"/>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02</a:t>
            </a:r>
            <a:endParaRPr/>
          </a:p>
        </p:txBody>
      </p:sp>
      <p:sp>
        <p:nvSpPr>
          <p:cNvPr id="1825" name="Google Shape;1825;p38"/>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826" name="Google Shape;1826;p38"/>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4"/>
                                        </p:tgtEl>
                                        <p:attrNameLst>
                                          <p:attrName>style.visibility</p:attrName>
                                        </p:attrNameLst>
                                      </p:cBhvr>
                                      <p:to>
                                        <p:strVal val="visible"/>
                                      </p:to>
                                    </p:set>
                                    <p:animEffect filter="fade" transition="in">
                                      <p:cBhvr>
                                        <p:cTn dur="1000"/>
                                        <p:tgtEl>
                                          <p:spTgt spid="1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3"/>
                                        </p:tgtEl>
                                        <p:attrNameLst>
                                          <p:attrName>style.visibility</p:attrName>
                                        </p:attrNameLst>
                                      </p:cBhvr>
                                      <p:to>
                                        <p:strVal val="visible"/>
                                      </p:to>
                                    </p:set>
                                    <p:animEffect filter="fade" transition="in">
                                      <p:cBhvr>
                                        <p:cTn dur="1000"/>
                                        <p:tgtEl>
                                          <p:spTgt spid="18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B1C3"/>
        </a:solidFill>
      </p:bgPr>
    </p:bg>
    <p:spTree>
      <p:nvGrpSpPr>
        <p:cNvPr id="1830" name="Shape 1830"/>
        <p:cNvGrpSpPr/>
        <p:nvPr/>
      </p:nvGrpSpPr>
      <p:grpSpPr>
        <a:xfrm>
          <a:off x="0" y="0"/>
          <a:ext cx="0" cy="0"/>
          <a:chOff x="0" y="0"/>
          <a:chExt cx="0" cy="0"/>
        </a:xfrm>
      </p:grpSpPr>
      <p:sp>
        <p:nvSpPr>
          <p:cNvPr id="1831" name="Google Shape;1831;p39"/>
          <p:cNvSpPr txBox="1"/>
          <p:nvPr>
            <p:ph idx="1" type="body"/>
          </p:nvPr>
        </p:nvSpPr>
        <p:spPr>
          <a:xfrm>
            <a:off x="-142350" y="118625"/>
            <a:ext cx="9070200" cy="2073900"/>
          </a:xfrm>
          <a:prstGeom prst="rect">
            <a:avLst/>
          </a:prstGeom>
        </p:spPr>
        <p:txBody>
          <a:bodyPr anchorCtr="0" anchor="ctr" bIns="91425" lIns="91425" spcFirstLastPara="1" rIns="91425" wrap="square" tIns="91425">
            <a:noAutofit/>
          </a:bodyPr>
          <a:lstStyle/>
          <a:p>
            <a:pPr indent="-355600" lvl="0" marL="914400" rtl="0" algn="just">
              <a:spcBef>
                <a:spcPts val="0"/>
              </a:spcBef>
              <a:spcAft>
                <a:spcPts val="0"/>
              </a:spcAft>
              <a:buClr>
                <a:schemeClr val="dk1"/>
              </a:buClr>
              <a:buSzPts val="2000"/>
              <a:buFont typeface="Times New Roman"/>
              <a:buChar char="●"/>
            </a:pPr>
            <a:r>
              <a:rPr lang="es" sz="2000">
                <a:solidFill>
                  <a:schemeClr val="dk1"/>
                </a:solidFill>
                <a:latin typeface="Times New Roman"/>
                <a:ea typeface="Times New Roman"/>
                <a:cs typeface="Times New Roman"/>
                <a:sym typeface="Times New Roman"/>
              </a:rPr>
              <a:t>El propósito del presente documento es establecer las especificaciones funcionales y no funcionales para el desarrollo de la aplicación EcoAventura, que tiene como objetivo principal facilitar la planificación de viajes sostenibles. Este documento servirá como guía para el equipo de desarrollo.</a:t>
            </a:r>
            <a:endParaRPr/>
          </a:p>
        </p:txBody>
      </p:sp>
      <p:pic>
        <p:nvPicPr>
          <p:cNvPr id="1832" name="Google Shape;1832;p39"/>
          <p:cNvPicPr preferRelativeResize="0"/>
          <p:nvPr/>
        </p:nvPicPr>
        <p:blipFill>
          <a:blip r:embed="rId3">
            <a:alphaModFix/>
          </a:blip>
          <a:stretch>
            <a:fillRect/>
          </a:stretch>
        </p:blipFill>
        <p:spPr>
          <a:xfrm>
            <a:off x="6698125" y="2706700"/>
            <a:ext cx="2324525" cy="1192400"/>
          </a:xfrm>
          <a:prstGeom prst="rect">
            <a:avLst/>
          </a:prstGeom>
          <a:noFill/>
          <a:ln>
            <a:noFill/>
          </a:ln>
        </p:spPr>
      </p:pic>
      <p:sp>
        <p:nvSpPr>
          <p:cNvPr id="1833" name="Google Shape;1833;p39"/>
          <p:cNvSpPr txBox="1"/>
          <p:nvPr/>
        </p:nvSpPr>
        <p:spPr>
          <a:xfrm>
            <a:off x="-213325" y="2192525"/>
            <a:ext cx="6684300" cy="2647500"/>
          </a:xfrm>
          <a:prstGeom prst="rect">
            <a:avLst/>
          </a:prstGeom>
          <a:noFill/>
          <a:ln>
            <a:noFill/>
          </a:ln>
        </p:spPr>
        <p:txBody>
          <a:bodyPr anchorCtr="0" anchor="t" bIns="91425" lIns="91425" spcFirstLastPara="1" rIns="91425" wrap="square" tIns="91425">
            <a:spAutoFit/>
          </a:bodyPr>
          <a:lstStyle/>
          <a:p>
            <a:pPr indent="-355600" lvl="0" marL="914400" rtl="0" algn="just">
              <a:spcBef>
                <a:spcPts val="0"/>
              </a:spcBef>
              <a:spcAft>
                <a:spcPts val="0"/>
              </a:spcAft>
              <a:buClr>
                <a:schemeClr val="dk1"/>
              </a:buClr>
              <a:buSzPts val="2000"/>
              <a:buFont typeface="Times New Roman"/>
              <a:buChar char="●"/>
            </a:pPr>
            <a:r>
              <a:rPr lang="es" sz="2000">
                <a:solidFill>
                  <a:schemeClr val="dk1"/>
                </a:solidFill>
                <a:latin typeface="Times New Roman"/>
                <a:ea typeface="Times New Roman"/>
                <a:cs typeface="Times New Roman"/>
                <a:sym typeface="Times New Roman"/>
              </a:rPr>
              <a:t>Este documento está dirigido tanto al equipo de desarrollo encargado de construir la aplicación EcoAventura como a los stakeholders involucrados en el proyecto, como los responsables de la toma de decisiones, los usuarios finales y los posibles inversores. También puede ser utilizado como referencia por parte de futuros equipos de mantenimiento y actualización de la aplicación.</a:t>
            </a:r>
            <a:endParaRPr sz="2000">
              <a:solidFill>
                <a:schemeClr val="dk1"/>
              </a:solidFill>
              <a:latin typeface="Times New Roman"/>
              <a:ea typeface="Times New Roman"/>
              <a:cs typeface="Times New Roman"/>
              <a:sym typeface="Times New Roman"/>
            </a:endParaRPr>
          </a:p>
        </p:txBody>
      </p:sp>
      <p:sp>
        <p:nvSpPr>
          <p:cNvPr id="1834" name="Google Shape;1834;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gtEl>
                                        <p:attrNameLst>
                                          <p:attrName>style.visibility</p:attrName>
                                        </p:attrNameLst>
                                      </p:cBhvr>
                                      <p:to>
                                        <p:strVal val="visible"/>
                                      </p:to>
                                    </p:set>
                                    <p:animEffect filter="fade" transition="in">
                                      <p:cBhvr>
                                        <p:cTn dur="1000"/>
                                        <p:tgtEl>
                                          <p:spTgt spid="18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839" name="Shape 1839"/>
        <p:cNvGrpSpPr/>
        <p:nvPr/>
      </p:nvGrpSpPr>
      <p:grpSpPr>
        <a:xfrm>
          <a:off x="0" y="0"/>
          <a:ext cx="0" cy="0"/>
          <a:chOff x="0" y="0"/>
          <a:chExt cx="0" cy="0"/>
        </a:xfrm>
      </p:grpSpPr>
      <p:sp>
        <p:nvSpPr>
          <p:cNvPr id="1840" name="Google Shape;1840;p40"/>
          <p:cNvSpPr txBox="1"/>
          <p:nvPr>
            <p:ph type="title"/>
          </p:nvPr>
        </p:nvSpPr>
        <p:spPr>
          <a:xfrm>
            <a:off x="4109739" y="2163292"/>
            <a:ext cx="4557000" cy="158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solidFill>
                  <a:srgbClr val="1A2E35"/>
                </a:solidFill>
                <a:latin typeface="El Messiri"/>
                <a:ea typeface="El Messiri"/>
                <a:cs typeface="El Messiri"/>
                <a:sym typeface="El Messiri"/>
              </a:rPr>
              <a:t>Personal involucrado</a:t>
            </a:r>
            <a:endParaRPr sz="4900">
              <a:solidFill>
                <a:srgbClr val="1A2E35"/>
              </a:solidFill>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841" name="Google Shape;1841;p40"/>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03</a:t>
            </a:r>
            <a:endParaRPr/>
          </a:p>
        </p:txBody>
      </p:sp>
      <p:sp>
        <p:nvSpPr>
          <p:cNvPr id="1842" name="Google Shape;1842;p40"/>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843" name="Google Shape;1843;p40"/>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1"/>
                                        </p:tgtEl>
                                        <p:attrNameLst>
                                          <p:attrName>style.visibility</p:attrName>
                                        </p:attrNameLst>
                                      </p:cBhvr>
                                      <p:to>
                                        <p:strVal val="visible"/>
                                      </p:to>
                                    </p:set>
                                    <p:animEffect filter="fade" transition="in">
                                      <p:cBhvr>
                                        <p:cTn dur="1000"/>
                                        <p:tgtEl>
                                          <p:spTgt spid="1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0"/>
                                        </p:tgtEl>
                                        <p:attrNameLst>
                                          <p:attrName>style.visibility</p:attrName>
                                        </p:attrNameLst>
                                      </p:cBhvr>
                                      <p:to>
                                        <p:strVal val="visible"/>
                                      </p:to>
                                    </p:set>
                                    <p:animEffect filter="fade" transition="in">
                                      <p:cBhvr>
                                        <p:cTn dur="1000"/>
                                        <p:tgtEl>
                                          <p:spTgt spid="18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pic>
        <p:nvPicPr>
          <p:cNvPr id="1848" name="Google Shape;1848;p41"/>
          <p:cNvPicPr preferRelativeResize="0"/>
          <p:nvPr/>
        </p:nvPicPr>
        <p:blipFill>
          <a:blip r:embed="rId3">
            <a:alphaModFix/>
          </a:blip>
          <a:stretch>
            <a:fillRect/>
          </a:stretch>
        </p:blipFill>
        <p:spPr>
          <a:xfrm>
            <a:off x="7354500" y="113148"/>
            <a:ext cx="1560338" cy="800400"/>
          </a:xfrm>
          <a:prstGeom prst="rect">
            <a:avLst/>
          </a:prstGeom>
          <a:noFill/>
          <a:ln>
            <a:noFill/>
          </a:ln>
        </p:spPr>
      </p:pic>
      <p:sp>
        <p:nvSpPr>
          <p:cNvPr id="1849" name="Google Shape;184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850" name="Google Shape;1850;p41"/>
          <p:cNvPicPr preferRelativeResize="0"/>
          <p:nvPr/>
        </p:nvPicPr>
        <p:blipFill>
          <a:blip r:embed="rId4">
            <a:alphaModFix/>
          </a:blip>
          <a:stretch>
            <a:fillRect/>
          </a:stretch>
        </p:blipFill>
        <p:spPr>
          <a:xfrm>
            <a:off x="1917600" y="1807650"/>
            <a:ext cx="4957925" cy="1528199"/>
          </a:xfrm>
          <a:prstGeom prst="rect">
            <a:avLst/>
          </a:prstGeom>
          <a:noFill/>
          <a:ln>
            <a:noFill/>
          </a:ln>
        </p:spPr>
      </p:pic>
      <p:pic>
        <p:nvPicPr>
          <p:cNvPr id="1851" name="Google Shape;1851;p41"/>
          <p:cNvPicPr preferRelativeResize="0"/>
          <p:nvPr/>
        </p:nvPicPr>
        <p:blipFill>
          <a:blip r:embed="rId5">
            <a:alphaModFix/>
          </a:blip>
          <a:stretch>
            <a:fillRect/>
          </a:stretch>
        </p:blipFill>
        <p:spPr>
          <a:xfrm>
            <a:off x="1919668" y="113150"/>
            <a:ext cx="5027132" cy="1600625"/>
          </a:xfrm>
          <a:prstGeom prst="rect">
            <a:avLst/>
          </a:prstGeom>
          <a:noFill/>
          <a:ln>
            <a:noFill/>
          </a:ln>
        </p:spPr>
      </p:pic>
      <p:pic>
        <p:nvPicPr>
          <p:cNvPr id="1852" name="Google Shape;1852;p41"/>
          <p:cNvPicPr preferRelativeResize="0"/>
          <p:nvPr/>
        </p:nvPicPr>
        <p:blipFill>
          <a:blip r:embed="rId6">
            <a:alphaModFix/>
          </a:blip>
          <a:stretch>
            <a:fillRect/>
          </a:stretch>
        </p:blipFill>
        <p:spPr>
          <a:xfrm>
            <a:off x="1860278" y="3429725"/>
            <a:ext cx="5072550" cy="160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pic>
        <p:nvPicPr>
          <p:cNvPr id="1857" name="Google Shape;1857;p42"/>
          <p:cNvPicPr preferRelativeResize="0"/>
          <p:nvPr/>
        </p:nvPicPr>
        <p:blipFill>
          <a:blip r:embed="rId3">
            <a:alphaModFix/>
          </a:blip>
          <a:stretch>
            <a:fillRect/>
          </a:stretch>
        </p:blipFill>
        <p:spPr>
          <a:xfrm>
            <a:off x="7354500" y="113148"/>
            <a:ext cx="1560338" cy="800400"/>
          </a:xfrm>
          <a:prstGeom prst="rect">
            <a:avLst/>
          </a:prstGeom>
          <a:noFill/>
          <a:ln>
            <a:noFill/>
          </a:ln>
        </p:spPr>
      </p:pic>
      <p:sp>
        <p:nvSpPr>
          <p:cNvPr id="1858" name="Google Shape;185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859" name="Google Shape;1859;p42"/>
          <p:cNvPicPr preferRelativeResize="0"/>
          <p:nvPr/>
        </p:nvPicPr>
        <p:blipFill>
          <a:blip r:embed="rId4">
            <a:alphaModFix/>
          </a:blip>
          <a:stretch>
            <a:fillRect/>
          </a:stretch>
        </p:blipFill>
        <p:spPr>
          <a:xfrm>
            <a:off x="1705930" y="622950"/>
            <a:ext cx="5570475" cy="1494200"/>
          </a:xfrm>
          <a:prstGeom prst="rect">
            <a:avLst/>
          </a:prstGeom>
          <a:noFill/>
          <a:ln>
            <a:noFill/>
          </a:ln>
        </p:spPr>
      </p:pic>
      <p:pic>
        <p:nvPicPr>
          <p:cNvPr id="1860" name="Google Shape;1860;p42"/>
          <p:cNvPicPr preferRelativeResize="0"/>
          <p:nvPr/>
        </p:nvPicPr>
        <p:blipFill>
          <a:blip r:embed="rId5">
            <a:alphaModFix/>
          </a:blip>
          <a:stretch>
            <a:fillRect/>
          </a:stretch>
        </p:blipFill>
        <p:spPr>
          <a:xfrm>
            <a:off x="1759750" y="2571750"/>
            <a:ext cx="5570475" cy="17159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F4AF"/>
        </a:solidFill>
      </p:bgPr>
    </p:bg>
    <p:spTree>
      <p:nvGrpSpPr>
        <p:cNvPr id="1865" name="Shape 1865"/>
        <p:cNvGrpSpPr/>
        <p:nvPr/>
      </p:nvGrpSpPr>
      <p:grpSpPr>
        <a:xfrm>
          <a:off x="0" y="0"/>
          <a:ext cx="0" cy="0"/>
          <a:chOff x="0" y="0"/>
          <a:chExt cx="0" cy="0"/>
        </a:xfrm>
      </p:grpSpPr>
      <p:sp>
        <p:nvSpPr>
          <p:cNvPr id="1866" name="Google Shape;1866;p43"/>
          <p:cNvSpPr txBox="1"/>
          <p:nvPr>
            <p:ph type="title"/>
          </p:nvPr>
        </p:nvSpPr>
        <p:spPr>
          <a:xfrm>
            <a:off x="4109739" y="2163292"/>
            <a:ext cx="4557000" cy="158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ntic Slab"/>
              <a:buNone/>
            </a:pPr>
            <a:r>
              <a:rPr lang="es" sz="4900">
                <a:latin typeface="El Messiri"/>
                <a:ea typeface="El Messiri"/>
                <a:cs typeface="El Messiri"/>
                <a:sym typeface="El Messiri"/>
              </a:rPr>
              <a:t>Descripción</a:t>
            </a:r>
            <a:r>
              <a:rPr lang="es" sz="4900">
                <a:latin typeface="El Messiri"/>
                <a:ea typeface="El Messiri"/>
                <a:cs typeface="El Messiri"/>
                <a:sym typeface="El Messiri"/>
              </a:rPr>
              <a:t> General</a:t>
            </a:r>
            <a:endParaRPr sz="4900">
              <a:latin typeface="El Messiri"/>
              <a:ea typeface="El Messiri"/>
              <a:cs typeface="El Messiri"/>
              <a:sym typeface="El Messiri"/>
            </a:endParaRPr>
          </a:p>
          <a:p>
            <a:pPr indent="0" lvl="0" marL="0" rtl="0" algn="r">
              <a:lnSpc>
                <a:spcPct val="90000"/>
              </a:lnSpc>
              <a:spcBef>
                <a:spcPts val="0"/>
              </a:spcBef>
              <a:spcAft>
                <a:spcPts val="0"/>
              </a:spcAft>
              <a:buClr>
                <a:schemeClr val="dk1"/>
              </a:buClr>
              <a:buSzPts val="4400"/>
              <a:buFont typeface="Antic Slab"/>
              <a:buNone/>
            </a:pPr>
            <a:r>
              <a:t/>
            </a:r>
            <a:endParaRPr/>
          </a:p>
        </p:txBody>
      </p:sp>
      <p:sp>
        <p:nvSpPr>
          <p:cNvPr id="1867" name="Google Shape;1867;p43"/>
          <p:cNvSpPr txBox="1"/>
          <p:nvPr>
            <p:ph idx="2" type="body"/>
          </p:nvPr>
        </p:nvSpPr>
        <p:spPr>
          <a:xfrm>
            <a:off x="1570996" y="2302468"/>
            <a:ext cx="2183400" cy="1589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accent2"/>
              </a:buClr>
              <a:buSzPts val="11500"/>
              <a:buNone/>
            </a:pPr>
            <a:r>
              <a:rPr lang="es"/>
              <a:t>04</a:t>
            </a:r>
            <a:endParaRPr/>
          </a:p>
        </p:txBody>
      </p:sp>
      <p:sp>
        <p:nvSpPr>
          <p:cNvPr id="1868" name="Google Shape;1868;p43"/>
          <p:cNvSpPr txBox="1"/>
          <p:nvPr>
            <p:ph idx="12" type="sldNum"/>
          </p:nvPr>
        </p:nvSpPr>
        <p:spPr>
          <a:xfrm>
            <a:off x="8556784" y="4749851"/>
            <a:ext cx="548700" cy="393600"/>
          </a:xfrm>
          <a:prstGeom prst="rect">
            <a:avLst/>
          </a:prstGeom>
          <a:noFill/>
          <a:ln>
            <a:noFill/>
          </a:ln>
        </p:spPr>
        <p:txBody>
          <a:bodyPr anchorCtr="0" anchor="ctr" bIns="40825" lIns="81650" spcFirstLastPara="1" rIns="81650" wrap="square" tIns="40825">
            <a:noAutofit/>
          </a:bodyPr>
          <a:lstStyle/>
          <a:p>
            <a:pPr indent="0" lvl="0" marL="0" rtl="0" algn="r">
              <a:spcBef>
                <a:spcPts val="0"/>
              </a:spcBef>
              <a:spcAft>
                <a:spcPts val="0"/>
              </a:spcAft>
              <a:buNone/>
            </a:pPr>
            <a:fld id="{00000000-1234-1234-1234-123412341234}" type="slidenum">
              <a:rPr lang="es"/>
              <a:t>‹#›</a:t>
            </a:fld>
            <a:endParaRPr/>
          </a:p>
        </p:txBody>
      </p:sp>
      <p:pic>
        <p:nvPicPr>
          <p:cNvPr id="1869" name="Google Shape;1869;p43"/>
          <p:cNvPicPr preferRelativeResize="0"/>
          <p:nvPr/>
        </p:nvPicPr>
        <p:blipFill>
          <a:blip r:embed="rId3">
            <a:alphaModFix/>
          </a:blip>
          <a:stretch>
            <a:fillRect/>
          </a:stretch>
        </p:blipFill>
        <p:spPr>
          <a:xfrm>
            <a:off x="7516800" y="92873"/>
            <a:ext cx="1560338" cy="8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7"/>
                                        </p:tgtEl>
                                        <p:attrNameLst>
                                          <p:attrName>style.visibility</p:attrName>
                                        </p:attrNameLst>
                                      </p:cBhvr>
                                      <p:to>
                                        <p:strVal val="visible"/>
                                      </p:to>
                                    </p:set>
                                    <p:animEffect filter="fade" transition="in">
                                      <p:cBhvr>
                                        <p:cTn dur="1000"/>
                                        <p:tgtEl>
                                          <p:spTgt spid="1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6"/>
                                        </p:tgtEl>
                                        <p:attrNameLst>
                                          <p:attrName>style.visibility</p:attrName>
                                        </p:attrNameLst>
                                      </p:cBhvr>
                                      <p:to>
                                        <p:strVal val="visible"/>
                                      </p:to>
                                    </p:set>
                                    <p:animEffect filter="fade" transition="in">
                                      <p:cBhvr>
                                        <p:cTn dur="1000"/>
                                        <p:tgtEl>
                                          <p:spTgt spid="18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