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34450" cy="7808913"/>
  <p:notesSz cx="6858000" cy="9144000"/>
  <p:defaultTextStyle>
    <a:defPPr>
      <a:defRPr lang="en-US"/>
    </a:defPPr>
    <a:lvl1pPr marL="0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322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6645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4967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3289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1611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9934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8256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6578" algn="l" defTabSz="47832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0" autoAdjust="0"/>
    <p:restoredTop sz="99021" autoAdjust="0"/>
  </p:normalViewPr>
  <p:slideViewPr>
    <p:cSldViewPr snapToGrid="0" snapToObjects="1">
      <p:cViewPr varScale="1">
        <p:scale>
          <a:sx n="91" d="100"/>
          <a:sy n="91" d="100"/>
        </p:scale>
        <p:origin x="-1736" y="-104"/>
      </p:cViewPr>
      <p:guideLst>
        <p:guide orient="horz" pos="2460"/>
        <p:guide pos="2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4FDDB-5CDF-A049-A89F-A431D228688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8438" y="685800"/>
            <a:ext cx="392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1F2D-09A3-E54E-83EB-E77CD240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6875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3750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0625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67500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84375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01250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18125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35000" algn="l" defTabSz="4168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084" y="2425825"/>
            <a:ext cx="7594283" cy="167385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0168" y="4425051"/>
            <a:ext cx="6254115" cy="19956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4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9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477" y="312720"/>
            <a:ext cx="2010251" cy="666288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723" y="312720"/>
            <a:ext cx="5881846" cy="666288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60" y="5017950"/>
            <a:ext cx="7594283" cy="1550937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760" y="3309751"/>
            <a:ext cx="7594283" cy="1708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3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6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49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3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16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9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8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265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722" y="1822081"/>
            <a:ext cx="3946049" cy="515352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679" y="1822081"/>
            <a:ext cx="3946049" cy="515352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722" y="1747968"/>
            <a:ext cx="3947600" cy="7284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322" indent="0">
              <a:buNone/>
              <a:defRPr sz="2100" b="1"/>
            </a:lvl2pPr>
            <a:lvl3pPr marL="956645" indent="0">
              <a:buNone/>
              <a:defRPr sz="1900" b="1"/>
            </a:lvl3pPr>
            <a:lvl4pPr marL="1434967" indent="0">
              <a:buNone/>
              <a:defRPr sz="1600" b="1"/>
            </a:lvl4pPr>
            <a:lvl5pPr marL="1913289" indent="0">
              <a:buNone/>
              <a:defRPr sz="1600" b="1"/>
            </a:lvl5pPr>
            <a:lvl6pPr marL="2391611" indent="0">
              <a:buNone/>
              <a:defRPr sz="1600" b="1"/>
            </a:lvl6pPr>
            <a:lvl7pPr marL="2869934" indent="0">
              <a:buNone/>
              <a:defRPr sz="1600" b="1"/>
            </a:lvl7pPr>
            <a:lvl8pPr marL="3348256" indent="0">
              <a:buNone/>
              <a:defRPr sz="1600" b="1"/>
            </a:lvl8pPr>
            <a:lvl9pPr marL="3826578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" y="2476438"/>
            <a:ext cx="3947600" cy="4499163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8577" y="1747968"/>
            <a:ext cx="3949151" cy="7284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322" indent="0">
              <a:buNone/>
              <a:defRPr sz="2100" b="1"/>
            </a:lvl2pPr>
            <a:lvl3pPr marL="956645" indent="0">
              <a:buNone/>
              <a:defRPr sz="1900" b="1"/>
            </a:lvl3pPr>
            <a:lvl4pPr marL="1434967" indent="0">
              <a:buNone/>
              <a:defRPr sz="1600" b="1"/>
            </a:lvl4pPr>
            <a:lvl5pPr marL="1913289" indent="0">
              <a:buNone/>
              <a:defRPr sz="1600" b="1"/>
            </a:lvl5pPr>
            <a:lvl6pPr marL="2391611" indent="0">
              <a:buNone/>
              <a:defRPr sz="1600" b="1"/>
            </a:lvl6pPr>
            <a:lvl7pPr marL="2869934" indent="0">
              <a:buNone/>
              <a:defRPr sz="1600" b="1"/>
            </a:lvl7pPr>
            <a:lvl8pPr marL="3348256" indent="0">
              <a:buNone/>
              <a:defRPr sz="1600" b="1"/>
            </a:lvl8pPr>
            <a:lvl9pPr marL="3826578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8577" y="2476438"/>
            <a:ext cx="3949151" cy="4499163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22" y="310911"/>
            <a:ext cx="2939373" cy="132317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122" y="310911"/>
            <a:ext cx="4994606" cy="666469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722" y="1634088"/>
            <a:ext cx="2939373" cy="5341514"/>
          </a:xfrm>
        </p:spPr>
        <p:txBody>
          <a:bodyPr/>
          <a:lstStyle>
            <a:lvl1pPr marL="0" indent="0">
              <a:buNone/>
              <a:defRPr sz="1500"/>
            </a:lvl1pPr>
            <a:lvl2pPr marL="478322" indent="0">
              <a:buNone/>
              <a:defRPr sz="1300"/>
            </a:lvl2pPr>
            <a:lvl3pPr marL="956645" indent="0">
              <a:buNone/>
              <a:defRPr sz="1000"/>
            </a:lvl3pPr>
            <a:lvl4pPr marL="1434967" indent="0">
              <a:buNone/>
              <a:defRPr sz="900"/>
            </a:lvl4pPr>
            <a:lvl5pPr marL="1913289" indent="0">
              <a:buNone/>
              <a:defRPr sz="900"/>
            </a:lvl5pPr>
            <a:lvl6pPr marL="2391611" indent="0">
              <a:buNone/>
              <a:defRPr sz="900"/>
            </a:lvl6pPr>
            <a:lvl7pPr marL="2869934" indent="0">
              <a:buNone/>
              <a:defRPr sz="900"/>
            </a:lvl7pPr>
            <a:lvl8pPr marL="3348256" indent="0">
              <a:buNone/>
              <a:defRPr sz="900"/>
            </a:lvl8pPr>
            <a:lvl9pPr marL="3826578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214" y="5466239"/>
            <a:ext cx="5360670" cy="6453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1214" y="697741"/>
            <a:ext cx="5360670" cy="4685348"/>
          </a:xfrm>
        </p:spPr>
        <p:txBody>
          <a:bodyPr/>
          <a:lstStyle>
            <a:lvl1pPr marL="0" indent="0">
              <a:buNone/>
              <a:defRPr sz="3400"/>
            </a:lvl1pPr>
            <a:lvl2pPr marL="478322" indent="0">
              <a:buNone/>
              <a:defRPr sz="2900"/>
            </a:lvl2pPr>
            <a:lvl3pPr marL="956645" indent="0">
              <a:buNone/>
              <a:defRPr sz="2600"/>
            </a:lvl3pPr>
            <a:lvl4pPr marL="1434967" indent="0">
              <a:buNone/>
              <a:defRPr sz="2100"/>
            </a:lvl4pPr>
            <a:lvl5pPr marL="1913289" indent="0">
              <a:buNone/>
              <a:defRPr sz="2100"/>
            </a:lvl5pPr>
            <a:lvl6pPr marL="2391611" indent="0">
              <a:buNone/>
              <a:defRPr sz="2100"/>
            </a:lvl6pPr>
            <a:lvl7pPr marL="2869934" indent="0">
              <a:buNone/>
              <a:defRPr sz="2100"/>
            </a:lvl7pPr>
            <a:lvl8pPr marL="3348256" indent="0">
              <a:buNone/>
              <a:defRPr sz="2100"/>
            </a:lvl8pPr>
            <a:lvl9pPr marL="3826578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1214" y="6111560"/>
            <a:ext cx="5360670" cy="916462"/>
          </a:xfrm>
        </p:spPr>
        <p:txBody>
          <a:bodyPr/>
          <a:lstStyle>
            <a:lvl1pPr marL="0" indent="0">
              <a:buNone/>
              <a:defRPr sz="1500"/>
            </a:lvl1pPr>
            <a:lvl2pPr marL="478322" indent="0">
              <a:buNone/>
              <a:defRPr sz="1300"/>
            </a:lvl2pPr>
            <a:lvl3pPr marL="956645" indent="0">
              <a:buNone/>
              <a:defRPr sz="1000"/>
            </a:lvl3pPr>
            <a:lvl4pPr marL="1434967" indent="0">
              <a:buNone/>
              <a:defRPr sz="900"/>
            </a:lvl4pPr>
            <a:lvl5pPr marL="1913289" indent="0">
              <a:buNone/>
              <a:defRPr sz="900"/>
            </a:lvl5pPr>
            <a:lvl6pPr marL="2391611" indent="0">
              <a:buNone/>
              <a:defRPr sz="900"/>
            </a:lvl6pPr>
            <a:lvl7pPr marL="2869934" indent="0">
              <a:buNone/>
              <a:defRPr sz="900"/>
            </a:lvl7pPr>
            <a:lvl8pPr marL="3348256" indent="0">
              <a:buNone/>
              <a:defRPr sz="900"/>
            </a:lvl8pPr>
            <a:lvl9pPr marL="3826578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723" y="312719"/>
            <a:ext cx="8041005" cy="1301485"/>
          </a:xfrm>
          <a:prstGeom prst="rect">
            <a:avLst/>
          </a:prstGeom>
        </p:spPr>
        <p:txBody>
          <a:bodyPr vert="horz" lIns="95664" tIns="47832" rIns="95664" bIns="4783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723" y="1822081"/>
            <a:ext cx="8041005" cy="5153521"/>
          </a:xfrm>
          <a:prstGeom prst="rect">
            <a:avLst/>
          </a:prstGeom>
        </p:spPr>
        <p:txBody>
          <a:bodyPr vert="horz" lIns="95664" tIns="47832" rIns="95664" bIns="4783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723" y="7237706"/>
            <a:ext cx="2084705" cy="415753"/>
          </a:xfrm>
          <a:prstGeom prst="rect">
            <a:avLst/>
          </a:prstGeom>
        </p:spPr>
        <p:txBody>
          <a:bodyPr vert="horz" lIns="95664" tIns="47832" rIns="95664" bIns="4783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8D6A-14D0-564C-BF9A-3BA4BF7803CE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04" y="7237706"/>
            <a:ext cx="2829242" cy="415753"/>
          </a:xfrm>
          <a:prstGeom prst="rect">
            <a:avLst/>
          </a:prstGeom>
        </p:spPr>
        <p:txBody>
          <a:bodyPr vert="horz" lIns="95664" tIns="47832" rIns="95664" bIns="4783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3023" y="7237706"/>
            <a:ext cx="2084705" cy="415753"/>
          </a:xfrm>
          <a:prstGeom prst="rect">
            <a:avLst/>
          </a:prstGeom>
        </p:spPr>
        <p:txBody>
          <a:bodyPr vert="horz" lIns="95664" tIns="47832" rIns="95664" bIns="4783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10A9-C2E1-1A44-863C-B8A73970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8322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41" indent="-358741" algn="l" defTabSz="47832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274" indent="-298952" algn="l" defTabSz="478322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806" indent="-239161" algn="l" defTabSz="478322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128" indent="-239161" algn="l" defTabSz="47832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451" indent="-239161" algn="l" defTabSz="478322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0773" indent="-239161" algn="l" defTabSz="47832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9095" indent="-239161" algn="l" defTabSz="47832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7418" indent="-239161" algn="l" defTabSz="47832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5740" indent="-239161" algn="l" defTabSz="47832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322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6645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4967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289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1611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9934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256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6578" algn="l" defTabSz="4783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roup 734"/>
          <p:cNvGrpSpPr>
            <a:grpSpLocks/>
          </p:cNvGrpSpPr>
          <p:nvPr/>
        </p:nvGrpSpPr>
        <p:grpSpPr>
          <a:xfrm>
            <a:off x="0" y="-1"/>
            <a:ext cx="8928000" cy="7812000"/>
            <a:chOff x="396131" y="397041"/>
            <a:chExt cx="8928000" cy="7812000"/>
          </a:xfrm>
        </p:grpSpPr>
        <p:sp>
          <p:nvSpPr>
            <p:cNvPr id="4" name="Rectangle 3"/>
            <p:cNvSpPr/>
            <p:nvPr/>
          </p:nvSpPr>
          <p:spPr>
            <a:xfrm>
              <a:off x="396131" y="397041"/>
              <a:ext cx="8928000" cy="7812000"/>
            </a:xfrm>
            <a:prstGeom prst="rect">
              <a:avLst/>
            </a:prstGeom>
            <a:noFill/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4918" tIns="52459" rIns="104918" bIns="52459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96131" y="397041"/>
              <a:ext cx="1116000" cy="7812000"/>
              <a:chOff x="396131" y="414381"/>
              <a:chExt cx="1116000" cy="781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96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1" name="Oval 2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96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1" name="Oval 8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96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3" name="Oval 9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396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05" name="Oval 10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396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7" name="Oval 116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396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9" name="Oval 12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6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41" name="Oval 14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1512131" y="397041"/>
              <a:ext cx="1116000" cy="7812000"/>
              <a:chOff x="396131" y="414381"/>
              <a:chExt cx="1116000" cy="7812000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396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26" name="Group 225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33" name="Rectangle 232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96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20" name="Rectangle 219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16" name="Oval 215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96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04" name="Group 20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05" name="Oval 20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396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94" name="Oval 19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396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3" name="Oval 18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96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76" name="Rectangle 175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72" name="Oval 171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96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61" name="Oval 16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9" name="Group 308"/>
            <p:cNvGrpSpPr/>
            <p:nvPr/>
          </p:nvGrpSpPr>
          <p:grpSpPr>
            <a:xfrm>
              <a:off x="8208131" y="397041"/>
              <a:ext cx="1116000" cy="7812000"/>
              <a:chOff x="8208131" y="414381"/>
              <a:chExt cx="1116000" cy="78120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8208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3" name="Oval 3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>
                <a:off x="8208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38" name="Group 23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45" name="Rectangle 24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Rectangle 24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39" name="Oval 23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9" name="Group 248"/>
              <p:cNvGrpSpPr/>
              <p:nvPr/>
            </p:nvGrpSpPr>
            <p:grpSpPr>
              <a:xfrm>
                <a:off x="8208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6" name="Group 25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51" name="Oval 25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8208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67" name="Rectangle 26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8" name="Group 26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3" name="Oval 26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208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79" name="Rectangle 27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0" name="Group 27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81" name="Rectangle 28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Rectangle 28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Rectangle 28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Rectangle 28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75" name="Oval 27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8208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86" name="Group 285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291" name="Rectangle 290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2" name="Group 291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293" name="Rectangle 292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87" name="Oval 286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8208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03" name="Rectangle 30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4" name="Group 30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05" name="Rectangle 30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99" name="Oval 29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0" name="Group 309"/>
            <p:cNvGrpSpPr/>
            <p:nvPr/>
          </p:nvGrpSpPr>
          <p:grpSpPr>
            <a:xfrm>
              <a:off x="7092131" y="397041"/>
              <a:ext cx="1116000" cy="7812000"/>
              <a:chOff x="8208131" y="414381"/>
              <a:chExt cx="1116000" cy="7812000"/>
            </a:xfrm>
          </p:grpSpPr>
          <p:grpSp>
            <p:nvGrpSpPr>
              <p:cNvPr id="311" name="Group 310"/>
              <p:cNvGrpSpPr/>
              <p:nvPr/>
            </p:nvGrpSpPr>
            <p:grpSpPr>
              <a:xfrm>
                <a:off x="8208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89" name="Rectangle 38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85" name="Oval 38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2" name="Group 311"/>
              <p:cNvGrpSpPr/>
              <p:nvPr/>
            </p:nvGrpSpPr>
            <p:grpSpPr>
              <a:xfrm>
                <a:off x="8208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78" name="Rectangle 37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4" name="Oval 37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8208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62" name="Group 36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67" name="Rectangle 36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69" name="Rectangle 36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Rectangle 37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Rectangle 37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3" name="Oval 36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8208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7" name="Group 356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58" name="Rectangle 357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52" name="Oval 351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8208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40" name="Group 33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47" name="Rectangle 34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1" name="Oval 34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8208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29" name="Group 328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34" name="Rectangle 333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5" name="Group 334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Rectangle 336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Rectangle 337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Rectangle 338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30" name="Oval 329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8208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325" name="Rectangle 32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Rectangle 32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9" name="Oval 31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5" name="Group 394"/>
            <p:cNvGrpSpPr/>
            <p:nvPr/>
          </p:nvGrpSpPr>
          <p:grpSpPr>
            <a:xfrm>
              <a:off x="5976131" y="397041"/>
              <a:ext cx="1116000" cy="7812000"/>
              <a:chOff x="8208131" y="414381"/>
              <a:chExt cx="1116000" cy="7812000"/>
            </a:xfrm>
          </p:grpSpPr>
          <p:grpSp>
            <p:nvGrpSpPr>
              <p:cNvPr id="396" name="Group 395"/>
              <p:cNvGrpSpPr/>
              <p:nvPr/>
            </p:nvGrpSpPr>
            <p:grpSpPr>
              <a:xfrm>
                <a:off x="8208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74" name="Rectangle 473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75" name="Group 474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76" name="Rectangle 475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Rectangle 476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Rectangle 477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9" name="Rectangle 478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70" name="Oval 469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Oval 470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7" name="Group 396"/>
              <p:cNvGrpSpPr/>
              <p:nvPr/>
            </p:nvGrpSpPr>
            <p:grpSpPr>
              <a:xfrm>
                <a:off x="8208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58" name="Group 45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63" name="Rectangle 46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64" name="Group 46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Rectangle 46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59" name="Oval 45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8" name="Group 397"/>
              <p:cNvGrpSpPr/>
              <p:nvPr/>
            </p:nvGrpSpPr>
            <p:grpSpPr>
              <a:xfrm>
                <a:off x="8208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47" name="Group 446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52" name="Rectangle 451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3" name="Group 452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8" name="Oval 447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9" name="Group 398"/>
              <p:cNvGrpSpPr/>
              <p:nvPr/>
            </p:nvGrpSpPr>
            <p:grpSpPr>
              <a:xfrm>
                <a:off x="8208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36" name="Group 435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41" name="Rectangle 440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37" name="Oval 436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8208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30" name="Rectangle 429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1" name="Group 430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32" name="Rectangle 431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Rectangle 432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Rectangle 434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26" name="Oval 425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>
                <a:off x="8208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14" name="Group 41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19" name="Rectangle 41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0" name="Group 41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21" name="Rectangle 42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2" name="Rectangle 42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" name="Rectangle 42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4" name="Rectangle 42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15" name="Oval 41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>
                <a:off x="8208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03" name="Group 40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08" name="Rectangle 40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4" name="Oval 40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4860131" y="397041"/>
              <a:ext cx="1116000" cy="7812000"/>
              <a:chOff x="8208131" y="414381"/>
              <a:chExt cx="1116000" cy="7812000"/>
            </a:xfrm>
          </p:grpSpPr>
          <p:grpSp>
            <p:nvGrpSpPr>
              <p:cNvPr id="481" name="Group 480"/>
              <p:cNvGrpSpPr/>
              <p:nvPr/>
            </p:nvGrpSpPr>
            <p:grpSpPr>
              <a:xfrm>
                <a:off x="8208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54" name="Group 55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60" name="Group 55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61" name="Rectangle 56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Rectangle 56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Rectangle 56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Rectangle 56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55" name="Oval 55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2" name="Group 481"/>
              <p:cNvGrpSpPr/>
              <p:nvPr/>
            </p:nvGrpSpPr>
            <p:grpSpPr>
              <a:xfrm>
                <a:off x="8208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43" name="Group 54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48" name="Rectangle 54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9" name="Group 54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50" name="Rectangle 54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Rectangle 55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Rectangle 55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Rectangle 55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44" name="Oval 54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3" name="Group 482"/>
              <p:cNvGrpSpPr/>
              <p:nvPr/>
            </p:nvGrpSpPr>
            <p:grpSpPr>
              <a:xfrm>
                <a:off x="8208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32" name="Group 53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37" name="Rectangle 53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8" name="Group 53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39" name="Rectangle 53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Rectangle 53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Rectangle 54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3" name="Oval 53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4" name="Group 483"/>
              <p:cNvGrpSpPr/>
              <p:nvPr/>
            </p:nvGrpSpPr>
            <p:grpSpPr>
              <a:xfrm>
                <a:off x="8208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21" name="Group 520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26" name="Rectangle 525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27" name="Group 526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28" name="Rectangle 527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Rectangle 528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Rectangle 529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Rectangle 530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22" name="Oval 521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Oval 524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5" name="Group 484"/>
              <p:cNvGrpSpPr/>
              <p:nvPr/>
            </p:nvGrpSpPr>
            <p:grpSpPr>
              <a:xfrm>
                <a:off x="8208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10" name="Group 50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15" name="Rectangle 51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17" name="Rectangle 51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Rectangle 51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Rectangle 51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11" name="Oval 51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8208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99" name="Group 498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04" name="Rectangle 503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5" name="Group 504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06" name="Rectangle 505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Rectangle 506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Rectangle 507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Rectangle 508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00" name="Oval 499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FFFFFF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8208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488" name="Group 48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493" name="Rectangle 49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94" name="Group 49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495" name="Rectangle 49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Rectangle 49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Rectangle 49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Rectangle 49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89" name="Oval 48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F6FCF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5" name="Group 564"/>
            <p:cNvGrpSpPr/>
            <p:nvPr/>
          </p:nvGrpSpPr>
          <p:grpSpPr>
            <a:xfrm>
              <a:off x="2628131" y="397041"/>
              <a:ext cx="1116000" cy="7812000"/>
              <a:chOff x="396131" y="414381"/>
              <a:chExt cx="1116000" cy="7812000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396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39" name="Group 638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44" name="Rectangle 643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5" name="Group 644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46" name="Rectangle 645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8" name="Rectangle 647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40" name="Oval 639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Oval 641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7" name="Group 566"/>
              <p:cNvGrpSpPr/>
              <p:nvPr/>
            </p:nvGrpSpPr>
            <p:grpSpPr>
              <a:xfrm>
                <a:off x="396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28" name="Group 62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33" name="Rectangle 63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34" name="Group 63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35" name="Rectangle 63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29" name="Oval 62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8" name="Group 567"/>
              <p:cNvGrpSpPr/>
              <p:nvPr/>
            </p:nvGrpSpPr>
            <p:grpSpPr>
              <a:xfrm>
                <a:off x="396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17" name="Group 616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22" name="Rectangle 621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23" name="Group 622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24" name="Rectangle 623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Rectangle 624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Rectangle 625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18" name="Oval 617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Oval 620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9" name="Group 568"/>
              <p:cNvGrpSpPr/>
              <p:nvPr/>
            </p:nvGrpSpPr>
            <p:grpSpPr>
              <a:xfrm>
                <a:off x="396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06" name="Group 605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11" name="Rectangle 610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7" name="Oval 606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0" name="Group 569"/>
              <p:cNvGrpSpPr/>
              <p:nvPr/>
            </p:nvGrpSpPr>
            <p:grpSpPr>
              <a:xfrm>
                <a:off x="396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95" name="Group 594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00" name="Rectangle 599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01" name="Group 600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96" name="Oval 595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1" name="Group 570"/>
              <p:cNvGrpSpPr/>
              <p:nvPr/>
            </p:nvGrpSpPr>
            <p:grpSpPr>
              <a:xfrm>
                <a:off x="396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84" name="Group 58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89" name="Rectangle 58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0" name="Group 58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91" name="Rectangle 59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Rectangle 59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Rectangle 59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Rectangle 59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85" name="Oval 58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Oval 58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396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573" name="Group 57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578" name="Rectangle 57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9" name="Group 57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580" name="Rectangle 57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Rectangle 58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Rectangle 58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74" name="Oval 57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0" name="Group 649"/>
            <p:cNvGrpSpPr/>
            <p:nvPr/>
          </p:nvGrpSpPr>
          <p:grpSpPr>
            <a:xfrm>
              <a:off x="3744131" y="397041"/>
              <a:ext cx="1116000" cy="7812000"/>
              <a:chOff x="396131" y="414381"/>
              <a:chExt cx="1116000" cy="7812000"/>
            </a:xfrm>
          </p:grpSpPr>
          <p:grpSp>
            <p:nvGrpSpPr>
              <p:cNvPr id="651" name="Group 650"/>
              <p:cNvGrpSpPr/>
              <p:nvPr/>
            </p:nvGrpSpPr>
            <p:grpSpPr>
              <a:xfrm>
                <a:off x="396131" y="41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724" name="Group 723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729" name="Rectangle 728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30" name="Group 729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Rectangle 733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25" name="Oval 724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Oval 727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396131" y="153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713" name="Group 712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718" name="Rectangle 717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9" name="Group 718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720" name="Rectangle 719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Rectangle 720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Rectangle 721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14" name="Oval 713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Oval 715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Oval 716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0D0D0D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396131" y="2646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702" name="Group 701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707" name="Rectangle 706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8" name="Group 707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03" name="Oval 702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Oval 703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rgbClr val="F2F2F2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rgbClr val="F2F2F2"/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396131" y="3762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91" name="Group 690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96" name="Rectangle 695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92" name="Oval 691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Oval 692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Oval 693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Oval 694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5" name="Group 654"/>
              <p:cNvGrpSpPr/>
              <p:nvPr/>
            </p:nvGrpSpPr>
            <p:grpSpPr>
              <a:xfrm>
                <a:off x="396131" y="4878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80" name="Group 679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85" name="Rectangle 684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86" name="Group 685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81" name="Oval 680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6" name="Group 655"/>
              <p:cNvGrpSpPr/>
              <p:nvPr/>
            </p:nvGrpSpPr>
            <p:grpSpPr>
              <a:xfrm>
                <a:off x="396131" y="5994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69" name="Group 668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74" name="Rectangle 673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5" name="Group 674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70" name="Oval 669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FFFFFF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396131" y="7110381"/>
                <a:ext cx="1116000" cy="1116000"/>
                <a:chOff x="2052273" y="1494107"/>
                <a:chExt cx="1116000" cy="1116000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2052273" y="1494107"/>
                  <a:ext cx="1116000" cy="1116000"/>
                  <a:chOff x="2052273" y="1494107"/>
                  <a:chExt cx="1116000" cy="1116000"/>
                </a:xfrm>
              </p:grpSpPr>
              <p:sp>
                <p:nvSpPr>
                  <p:cNvPr id="663" name="Rectangle 662"/>
                  <p:cNvSpPr/>
                  <p:nvPr/>
                </p:nvSpPr>
                <p:spPr>
                  <a:xfrm>
                    <a:off x="2052273" y="1494107"/>
                    <a:ext cx="1116000" cy="1116000"/>
                  </a:xfrm>
                  <a:prstGeom prst="rect">
                    <a:avLst/>
                  </a:prstGeom>
                  <a:noFill/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4918" tIns="52459" rIns="104918" bIns="52459" spcCol="0"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63035" y="1504871"/>
                    <a:ext cx="1094476" cy="1094472"/>
                    <a:chOff x="2063035" y="1504871"/>
                    <a:chExt cx="1094476" cy="1094472"/>
                  </a:xfrm>
                </p:grpSpPr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2063035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2617511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2617511" y="1504871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2063035" y="2059343"/>
                      <a:ext cx="540000" cy="540000"/>
                    </a:xfrm>
                    <a:prstGeom prst="rect">
                      <a:avLst/>
                    </a:prstGeom>
                    <a:noFill/>
                    <a:ln w="3175" cmpd="sng">
                      <a:solidFill>
                        <a:schemeClr val="bg1">
                          <a:lumMod val="8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4918" tIns="52459" rIns="104918" bIns="52459" spcCol="0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9" name="Oval 658"/>
                <p:cNvSpPr/>
                <p:nvPr/>
              </p:nvSpPr>
              <p:spPr>
                <a:xfrm>
                  <a:off x="2617511" y="150487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Oval 659"/>
                <p:cNvSpPr/>
                <p:nvPr/>
              </p:nvSpPr>
              <p:spPr>
                <a:xfrm>
                  <a:off x="2063035" y="1504871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2617511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2063035" y="2060017"/>
                  <a:ext cx="540000" cy="54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/>
                <a:effectLst/>
                <a:scene3d>
                  <a:camera prst="orthographicFront">
                    <a:rot lat="0" lon="0" rev="0"/>
                  </a:camera>
                  <a:lightRig rig="soft" dir="t">
                    <a:rot lat="0" lon="0" rev="1620000"/>
                  </a:lightRig>
                </a:scene3d>
                <a:sp3d extrusionH="139700" prstMaterial="plastic">
                  <a:bevelT w="190500" h="190500"/>
                  <a:bevelB w="0" h="0"/>
                  <a:contourClr>
                    <a:schemeClr val="bg1"/>
                  </a:contourClr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242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Alisson Neres Lindoso</dc:creator>
  <cp:lastModifiedBy>Alisson Neres Lindoso</cp:lastModifiedBy>
  <cp:revision>10</cp:revision>
  <dcterms:created xsi:type="dcterms:W3CDTF">2017-03-01T12:53:11Z</dcterms:created>
  <dcterms:modified xsi:type="dcterms:W3CDTF">2017-03-29T02:45:42Z</dcterms:modified>
</cp:coreProperties>
</file>