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Questrial" charset="1" panose="02000000000000000000"/>
      <p:regular r:id="rId17"/>
    </p:embeddedFon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3944206" y="4754673"/>
            <a:ext cx="5779143" cy="7659105"/>
          </a:xfrm>
          <a:custGeom>
            <a:avLst/>
            <a:gdLst/>
            <a:ahLst/>
            <a:cxnLst/>
            <a:rect r="r" b="b" t="t" l="l"/>
            <a:pathLst>
              <a:path h="7659105" w="5779143">
                <a:moveTo>
                  <a:pt x="0" y="7659105"/>
                </a:moveTo>
                <a:lnTo>
                  <a:pt x="5779143" y="7659105"/>
                </a:lnTo>
                <a:lnTo>
                  <a:pt x="5779143" y="0"/>
                </a:lnTo>
                <a:lnTo>
                  <a:pt x="0" y="0"/>
                </a:lnTo>
                <a:lnTo>
                  <a:pt x="0" y="765910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59014">
            <a:off x="-1608015" y="-2626550"/>
            <a:ext cx="5779143" cy="7659105"/>
          </a:xfrm>
          <a:custGeom>
            <a:avLst/>
            <a:gdLst/>
            <a:ahLst/>
            <a:cxnLst/>
            <a:rect r="r" b="b" t="t" l="l"/>
            <a:pathLst>
              <a:path h="7659105" w="5779143">
                <a:moveTo>
                  <a:pt x="0" y="7659105"/>
                </a:moveTo>
                <a:lnTo>
                  <a:pt x="5779142" y="7659105"/>
                </a:lnTo>
                <a:lnTo>
                  <a:pt x="5779142" y="0"/>
                </a:lnTo>
                <a:lnTo>
                  <a:pt x="0" y="0"/>
                </a:lnTo>
                <a:lnTo>
                  <a:pt x="0" y="765910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44150" y="4535138"/>
            <a:ext cx="13399700" cy="221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5"/>
              </a:lnSpc>
            </a:pPr>
            <a:r>
              <a:rPr lang="en-US" sz="9328" spc="923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ARMÁRIO AUTOMÁTICO.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600950" y="1958492"/>
            <a:ext cx="3086100" cy="1452231"/>
            <a:chOff x="0" y="0"/>
            <a:chExt cx="812800" cy="3824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82481"/>
            </a:xfrm>
            <a:custGeom>
              <a:avLst/>
              <a:gdLst/>
              <a:ahLst/>
              <a:cxnLst/>
              <a:rect r="r" b="b" t="t" l="l"/>
              <a:pathLst>
                <a:path h="382481" w="812800">
                  <a:moveTo>
                    <a:pt x="80277" y="0"/>
                  </a:moveTo>
                  <a:lnTo>
                    <a:pt x="732523" y="0"/>
                  </a:lnTo>
                  <a:cubicBezTo>
                    <a:pt x="753814" y="0"/>
                    <a:pt x="774233" y="8458"/>
                    <a:pt x="789288" y="23512"/>
                  </a:cubicBezTo>
                  <a:cubicBezTo>
                    <a:pt x="804342" y="38567"/>
                    <a:pt x="812800" y="58986"/>
                    <a:pt x="812800" y="80277"/>
                  </a:cubicBezTo>
                  <a:lnTo>
                    <a:pt x="812800" y="302204"/>
                  </a:lnTo>
                  <a:cubicBezTo>
                    <a:pt x="812800" y="323495"/>
                    <a:pt x="804342" y="343913"/>
                    <a:pt x="789288" y="358968"/>
                  </a:cubicBezTo>
                  <a:cubicBezTo>
                    <a:pt x="774233" y="374023"/>
                    <a:pt x="753814" y="382481"/>
                    <a:pt x="732523" y="382481"/>
                  </a:cubicBezTo>
                  <a:lnTo>
                    <a:pt x="80277" y="382481"/>
                  </a:lnTo>
                  <a:cubicBezTo>
                    <a:pt x="58986" y="382481"/>
                    <a:pt x="38567" y="374023"/>
                    <a:pt x="23512" y="358968"/>
                  </a:cubicBezTo>
                  <a:cubicBezTo>
                    <a:pt x="8458" y="343913"/>
                    <a:pt x="0" y="323495"/>
                    <a:pt x="0" y="302204"/>
                  </a:cubicBezTo>
                  <a:lnTo>
                    <a:pt x="0" y="80277"/>
                  </a:lnTo>
                  <a:cubicBezTo>
                    <a:pt x="0" y="58986"/>
                    <a:pt x="8458" y="38567"/>
                    <a:pt x="23512" y="23512"/>
                  </a:cubicBezTo>
                  <a:cubicBezTo>
                    <a:pt x="38567" y="8458"/>
                    <a:pt x="58986" y="0"/>
                    <a:pt x="802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430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44150" y="6962131"/>
            <a:ext cx="13399700" cy="38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3000" spc="29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Projeto final- M3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15731" y="2532207"/>
            <a:ext cx="2056539" cy="38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3000" spc="29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SQUAD 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4740120" y="4861260"/>
            <a:ext cx="5038360" cy="6677344"/>
          </a:xfrm>
          <a:custGeom>
            <a:avLst/>
            <a:gdLst/>
            <a:ahLst/>
            <a:cxnLst/>
            <a:rect r="r" b="b" t="t" l="l"/>
            <a:pathLst>
              <a:path h="6677344" w="5038360">
                <a:moveTo>
                  <a:pt x="0" y="6677344"/>
                </a:moveTo>
                <a:lnTo>
                  <a:pt x="5038360" y="6677344"/>
                </a:lnTo>
                <a:lnTo>
                  <a:pt x="5038360" y="0"/>
                </a:lnTo>
                <a:lnTo>
                  <a:pt x="0" y="0"/>
                </a:lnTo>
                <a:lnTo>
                  <a:pt x="0" y="66773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2776409">
            <a:off x="-1536547" y="-2586118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6799449"/>
                </a:moveTo>
                <a:lnTo>
                  <a:pt x="5130494" y="6799449"/>
                </a:lnTo>
                <a:lnTo>
                  <a:pt x="5130494" y="0"/>
                </a:lnTo>
                <a:lnTo>
                  <a:pt x="0" y="0"/>
                </a:lnTo>
                <a:lnTo>
                  <a:pt x="0" y="6799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79009" y="4258497"/>
            <a:ext cx="13355271" cy="1508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00"/>
              </a:lnSpc>
            </a:pPr>
            <a:r>
              <a:rPr lang="en-US" sz="5000" spc="495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SEMPRE PREZAMOS PELO CONFORTO E SATISFAÇÃO DE NOSSOS CLIENTES.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9009" y="7768133"/>
            <a:ext cx="960397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SQUAD 7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68831" y="1377535"/>
            <a:ext cx="3003751" cy="490577"/>
            <a:chOff x="0" y="0"/>
            <a:chExt cx="4005001" cy="6541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6555" cy="654102"/>
            </a:xfrm>
            <a:custGeom>
              <a:avLst/>
              <a:gdLst/>
              <a:ahLst/>
              <a:cxnLst/>
              <a:rect r="r" b="b" t="t" l="l"/>
              <a:pathLst>
                <a:path h="654102" w="996555">
                  <a:moveTo>
                    <a:pt x="0" y="0"/>
                  </a:moveTo>
                  <a:lnTo>
                    <a:pt x="996555" y="0"/>
                  </a:lnTo>
                  <a:lnTo>
                    <a:pt x="996555" y="654102"/>
                  </a:lnTo>
                  <a:lnTo>
                    <a:pt x="0" y="6541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8" id="8"/>
            <p:cNvSpPr/>
            <p:nvPr/>
          </p:nvSpPr>
          <p:spPr>
            <a:xfrm>
              <a:off x="1213571" y="327051"/>
              <a:ext cx="2791431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3152286" y="8199932"/>
            <a:ext cx="3003751" cy="490577"/>
            <a:chOff x="0" y="0"/>
            <a:chExt cx="4005001" cy="6541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96555" cy="654102"/>
            </a:xfrm>
            <a:custGeom>
              <a:avLst/>
              <a:gdLst/>
              <a:ahLst/>
              <a:cxnLst/>
              <a:rect r="r" b="b" t="t" l="l"/>
              <a:pathLst>
                <a:path h="654102" w="996555">
                  <a:moveTo>
                    <a:pt x="0" y="0"/>
                  </a:moveTo>
                  <a:lnTo>
                    <a:pt x="996555" y="0"/>
                  </a:lnTo>
                  <a:lnTo>
                    <a:pt x="996555" y="654102"/>
                  </a:lnTo>
                  <a:lnTo>
                    <a:pt x="0" y="6541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1" id="11"/>
            <p:cNvSpPr/>
            <p:nvPr/>
          </p:nvSpPr>
          <p:spPr>
            <a:xfrm>
              <a:off x="1213571" y="327051"/>
              <a:ext cx="2791431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4756081" y="3836836"/>
            <a:ext cx="5828056" cy="7723930"/>
          </a:xfrm>
          <a:custGeom>
            <a:avLst/>
            <a:gdLst/>
            <a:ahLst/>
            <a:cxnLst/>
            <a:rect r="r" b="b" t="t" l="l"/>
            <a:pathLst>
              <a:path h="7723930" w="5828056">
                <a:moveTo>
                  <a:pt x="0" y="7723930"/>
                </a:moveTo>
                <a:lnTo>
                  <a:pt x="5828056" y="7723930"/>
                </a:lnTo>
                <a:lnTo>
                  <a:pt x="5828056" y="0"/>
                </a:lnTo>
                <a:lnTo>
                  <a:pt x="0" y="0"/>
                </a:lnTo>
                <a:lnTo>
                  <a:pt x="0" y="77239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59014">
            <a:off x="-2098936" y="-2598079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6799450"/>
                </a:moveTo>
                <a:lnTo>
                  <a:pt x="5130494" y="6799450"/>
                </a:lnTo>
                <a:lnTo>
                  <a:pt x="5130494" y="0"/>
                </a:lnTo>
                <a:lnTo>
                  <a:pt x="0" y="0"/>
                </a:lnTo>
                <a:lnTo>
                  <a:pt x="0" y="679945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285549" y="5124450"/>
            <a:ext cx="371690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613383" y="2256129"/>
            <a:ext cx="9061234" cy="237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9999" spc="98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MUITO OBRIGADO!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13383" y="5921634"/>
            <a:ext cx="9061234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https://github.com/alissonn17/armarioAuto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776947">
            <a:off x="14313479" y="-4031416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5230864" y="2497610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5"/>
                </a:lnTo>
                <a:lnTo>
                  <a:pt x="0" y="10836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848744" y="5150911"/>
            <a:ext cx="21985488" cy="10089413"/>
            <a:chOff x="-161290" y="232410"/>
            <a:chExt cx="12611100" cy="57873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11100" cy="5787390"/>
            </a:xfrm>
            <a:custGeom>
              <a:avLst/>
              <a:gdLst/>
              <a:ahLst/>
              <a:cxnLst/>
              <a:rect r="r" b="b" t="t" l="l"/>
              <a:pathLst>
                <a:path h="5787390" w="12611100">
                  <a:moveTo>
                    <a:pt x="12551410" y="2688590"/>
                  </a:moveTo>
                  <a:cubicBezTo>
                    <a:pt x="12498070" y="2100580"/>
                    <a:pt x="12113260" y="1581150"/>
                    <a:pt x="11629389" y="1242060"/>
                  </a:cubicBezTo>
                  <a:cubicBezTo>
                    <a:pt x="11145520" y="902970"/>
                    <a:pt x="10571480" y="721360"/>
                    <a:pt x="9999980" y="575310"/>
                  </a:cubicBezTo>
                  <a:cubicBezTo>
                    <a:pt x="8357870" y="157480"/>
                    <a:pt x="6649720" y="0"/>
                    <a:pt x="4958080" y="110490"/>
                  </a:cubicBezTo>
                  <a:cubicBezTo>
                    <a:pt x="3895090" y="123190"/>
                    <a:pt x="3690620" y="267970"/>
                    <a:pt x="2651760" y="491490"/>
                  </a:cubicBezTo>
                  <a:cubicBezTo>
                    <a:pt x="2020570" y="626110"/>
                    <a:pt x="1366520" y="817880"/>
                    <a:pt x="916939" y="1280160"/>
                  </a:cubicBezTo>
                  <a:cubicBezTo>
                    <a:pt x="0" y="2223770"/>
                    <a:pt x="400050" y="3919220"/>
                    <a:pt x="1418589" y="4751070"/>
                  </a:cubicBezTo>
                  <a:cubicBezTo>
                    <a:pt x="2437130" y="5582920"/>
                    <a:pt x="3836669" y="5750560"/>
                    <a:pt x="5152389" y="5767070"/>
                  </a:cubicBezTo>
                  <a:cubicBezTo>
                    <a:pt x="6744970" y="5787390"/>
                    <a:pt x="8346439" y="5632450"/>
                    <a:pt x="9888220" y="5229860"/>
                  </a:cubicBezTo>
                  <a:cubicBezTo>
                    <a:pt x="10535920" y="5060950"/>
                    <a:pt x="11187430" y="4839970"/>
                    <a:pt x="11710670" y="4423410"/>
                  </a:cubicBezTo>
                  <a:cubicBezTo>
                    <a:pt x="12232639" y="4005580"/>
                    <a:pt x="12611099" y="3355340"/>
                    <a:pt x="12551409" y="2688590"/>
                  </a:cubicBezTo>
                  <a:close/>
                </a:path>
              </a:pathLst>
            </a:custGeom>
            <a:blipFill>
              <a:blip r:embed="rId4"/>
              <a:stretch>
                <a:fillRect l="0" t="-16" r="0" b="-41965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373942" y="459610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QUEM SOMOS?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29702" y="2334687"/>
            <a:ext cx="12428597" cy="281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Alisson Samuel Avelino Nunes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Pedro de Sousa Freitas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Samuel Marques De Araujo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João Gabriel Neves Barbosa dos Santos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Hytalo Pereira de Lima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Aeverton Cassiano de Andrade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Roger Souza Brandão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• 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Jair Bonifacío moreira filho</a:t>
            </a:r>
          </a:p>
        </p:txBody>
      </p:sp>
      <p:sp>
        <p:nvSpPr>
          <p:cNvPr name="AutoShape 8" id="8"/>
          <p:cNvSpPr/>
          <p:nvPr/>
        </p:nvSpPr>
        <p:spPr>
          <a:xfrm>
            <a:off x="7285549" y="1510417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525229" y="1738222"/>
            <a:ext cx="1237542" cy="38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6"/>
              </a:lnSpc>
            </a:pPr>
            <a:r>
              <a:rPr lang="en-US" sz="2233" b="true">
                <a:solidFill>
                  <a:srgbClr val="17165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SQUAD 7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0603">
            <a:off x="15350608" y="-1614317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0"/>
                </a:moveTo>
                <a:lnTo>
                  <a:pt x="3817384" y="0"/>
                </a:lnTo>
                <a:lnTo>
                  <a:pt x="3817384" y="5059183"/>
                </a:lnTo>
                <a:lnTo>
                  <a:pt x="0" y="505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1271">
            <a:off x="-1651755" y="6757385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0"/>
                </a:moveTo>
                <a:lnTo>
                  <a:pt x="5130493" y="0"/>
                </a:lnTo>
                <a:lnTo>
                  <a:pt x="5130493" y="6799450"/>
                </a:lnTo>
                <a:lnTo>
                  <a:pt x="0" y="679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285549" y="2681506"/>
            <a:ext cx="3716901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1608749">
            <a:off x="210682" y="3339083"/>
            <a:ext cx="5275385" cy="4114800"/>
          </a:xfrm>
          <a:custGeom>
            <a:avLst/>
            <a:gdLst/>
            <a:ahLst/>
            <a:cxnLst/>
            <a:rect r="r" b="b" t="t" l="l"/>
            <a:pathLst>
              <a:path h="4114800" w="5275385">
                <a:moveTo>
                  <a:pt x="0" y="0"/>
                </a:moveTo>
                <a:lnTo>
                  <a:pt x="5275385" y="0"/>
                </a:lnTo>
                <a:lnTo>
                  <a:pt x="52753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4390">
            <a:off x="5272977" y="3086100"/>
            <a:ext cx="3972652" cy="4114800"/>
          </a:xfrm>
          <a:custGeom>
            <a:avLst/>
            <a:gdLst/>
            <a:ahLst/>
            <a:cxnLst/>
            <a:rect r="r" b="b" t="t" l="l"/>
            <a:pathLst>
              <a:path h="4114800" w="3972652">
                <a:moveTo>
                  <a:pt x="0" y="0"/>
                </a:moveTo>
                <a:lnTo>
                  <a:pt x="3972652" y="0"/>
                </a:lnTo>
                <a:lnTo>
                  <a:pt x="3972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946329">
            <a:off x="9633464" y="2898775"/>
            <a:ext cx="3538728" cy="4114800"/>
          </a:xfrm>
          <a:custGeom>
            <a:avLst/>
            <a:gdLst/>
            <a:ahLst/>
            <a:cxnLst/>
            <a:rect r="r" b="b" t="t" l="l"/>
            <a:pathLst>
              <a:path h="4114800" w="3538728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03895" y="2898775"/>
            <a:ext cx="3763172" cy="4114800"/>
          </a:xfrm>
          <a:custGeom>
            <a:avLst/>
            <a:gdLst/>
            <a:ahLst/>
            <a:cxnLst/>
            <a:rect r="r" b="b" t="t" l="l"/>
            <a:pathLst>
              <a:path h="4114800" w="3763172">
                <a:moveTo>
                  <a:pt x="0" y="0"/>
                </a:moveTo>
                <a:lnTo>
                  <a:pt x="3763172" y="0"/>
                </a:lnTo>
                <a:lnTo>
                  <a:pt x="37631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701742" y="4975225"/>
            <a:ext cx="3402173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• Solução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617999"/>
            <a:ext cx="16230600" cy="7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spc="59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PONTOS PRINCIPAIS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4607" y="4975225"/>
            <a:ext cx="3869765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• Situação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38260" y="4975225"/>
            <a:ext cx="2894578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• Problematização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04293" y="4975225"/>
            <a:ext cx="3402173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5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• Conclusão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35346">
            <a:off x="9794235" y="-5348080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5462157" y="4868967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6"/>
                </a:lnTo>
                <a:lnTo>
                  <a:pt x="0" y="1083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472593" y="750147"/>
            <a:ext cx="8786707" cy="8786707"/>
            <a:chOff x="0" y="0"/>
            <a:chExt cx="12700000" cy="1270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20" y="11470640"/>
                  </a:cubicBezTo>
                  <a:cubicBezTo>
                    <a:pt x="9123680" y="11334750"/>
                    <a:pt x="10237470" y="10519410"/>
                    <a:pt x="11071860" y="9767570"/>
                  </a:cubicBezTo>
                  <a:cubicBezTo>
                    <a:pt x="11625580" y="9268460"/>
                    <a:pt x="11971020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4"/>
              <a:stretch>
                <a:fillRect l="-19656" t="0" r="-19656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46787" y="2935677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1.1 - SITUAÇÃO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6787" y="4922730"/>
            <a:ext cx="5979034" cy="216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2"/>
              </a:lnSpc>
            </a:pPr>
            <a:r>
              <a:rPr lang="en-US" sz="2044">
                <a:solidFill>
                  <a:srgbClr val="494F56"/>
                </a:solidFill>
                <a:latin typeface="Open Sans"/>
                <a:ea typeface="Open Sans"/>
                <a:cs typeface="Open Sans"/>
                <a:sym typeface="Open Sans"/>
              </a:rPr>
              <a:t>Uma senhora trabalha fora de casa e quando chega em casa cansada, esquece-se as vezes de fazer as compras, mas o cansaço é tanto que não a permite sair para ir ao mercado e o horário às vezes é tarde demais para sair, a mesma mal sabe utilizar apps de delivery.</a:t>
            </a:r>
          </a:p>
        </p:txBody>
      </p:sp>
      <p:sp>
        <p:nvSpPr>
          <p:cNvPr name="AutoShape 8" id="8"/>
          <p:cNvSpPr/>
          <p:nvPr/>
        </p:nvSpPr>
        <p:spPr>
          <a:xfrm>
            <a:off x="1746787" y="4292993"/>
            <a:ext cx="4942739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35346">
            <a:off x="9794235" y="-5348080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5462157" y="4868967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6"/>
                </a:lnTo>
                <a:lnTo>
                  <a:pt x="0" y="1083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472593" y="750147"/>
            <a:ext cx="8786707" cy="8786707"/>
            <a:chOff x="0" y="0"/>
            <a:chExt cx="12700000" cy="1270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1430" y="857250"/>
              <a:ext cx="13009880" cy="11644630"/>
            </a:xfrm>
            <a:custGeom>
              <a:avLst/>
              <a:gdLst/>
              <a:ahLst/>
              <a:cxnLst/>
              <a:rect r="r" b="b" t="t" l="l"/>
              <a:pathLst>
                <a:path h="11644630" w="1300988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20" y="11470640"/>
                  </a:cubicBezTo>
                  <a:cubicBezTo>
                    <a:pt x="9123680" y="11334750"/>
                    <a:pt x="10237470" y="10519410"/>
                    <a:pt x="11071860" y="9767570"/>
                  </a:cubicBezTo>
                  <a:cubicBezTo>
                    <a:pt x="11625580" y="9268460"/>
                    <a:pt x="11971020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4"/>
              <a:stretch>
                <a:fillRect l="-19656" t="0" r="-19656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46787" y="2168060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1.2 - SITUAÇÃO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6787" y="4195306"/>
            <a:ext cx="5979034" cy="5062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2"/>
              </a:lnSpc>
            </a:pPr>
            <a:r>
              <a:rPr lang="en-US" sz="2044">
                <a:solidFill>
                  <a:srgbClr val="494F56"/>
                </a:solidFill>
                <a:latin typeface="Open Sans"/>
                <a:ea typeface="Open Sans"/>
                <a:cs typeface="Open Sans"/>
                <a:sym typeface="Open Sans"/>
              </a:rPr>
              <a:t>Antônio tem 65 anos e mora sozinho desde que ficou viúvo há alguns anos. Ele gosta de manter sua casa sempre organizada e preza pelo conforto e praticidade no dia a dia. Embora tenha autonomia para fazer suas tarefas domésticas, nem sempre tem disposição para ir ao mercado e, às vezes, esquece de repor alguns produtos básicos.</a:t>
            </a:r>
          </a:p>
          <a:p>
            <a:pPr algn="l">
              <a:lnSpc>
                <a:spcPts val="2862"/>
              </a:lnSpc>
            </a:pPr>
            <a:r>
              <a:rPr lang="en-US" sz="2044">
                <a:solidFill>
                  <a:srgbClr val="494F56"/>
                </a:solidFill>
                <a:latin typeface="Open Sans"/>
                <a:ea typeface="Open Sans"/>
                <a:cs typeface="Open Sans"/>
                <a:sym typeface="Open Sans"/>
              </a:rPr>
              <a:t>Outro desafio que enfrenta é o desperdício de alimentos. Como mora sozinho, compra em menor quantidade, mas ainda assim acaba deixando alguns itens vencerem sem perceber. Isso o incomoda, pois ele valoriza o dinheiro e não gosta de jogar comida fora.</a:t>
            </a:r>
          </a:p>
        </p:txBody>
      </p:sp>
      <p:sp>
        <p:nvSpPr>
          <p:cNvPr name="AutoShape 8" id="8"/>
          <p:cNvSpPr/>
          <p:nvPr/>
        </p:nvSpPr>
        <p:spPr>
          <a:xfrm>
            <a:off x="1746787" y="3741902"/>
            <a:ext cx="4942739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35346">
            <a:off x="10556211" y="-7686502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7582525" y="5419594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6"/>
                </a:lnTo>
                <a:lnTo>
                  <a:pt x="0" y="1083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17777" y="6758410"/>
            <a:ext cx="767554" cy="708069"/>
          </a:xfrm>
          <a:custGeom>
            <a:avLst/>
            <a:gdLst/>
            <a:ahLst/>
            <a:cxnLst/>
            <a:rect r="r" b="b" t="t" l="l"/>
            <a:pathLst>
              <a:path h="708069" w="767554">
                <a:moveTo>
                  <a:pt x="0" y="0"/>
                </a:moveTo>
                <a:lnTo>
                  <a:pt x="767555" y="0"/>
                </a:lnTo>
                <a:lnTo>
                  <a:pt x="767555" y="708069"/>
                </a:lnTo>
                <a:lnTo>
                  <a:pt x="0" y="708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35942" y="6660752"/>
            <a:ext cx="903386" cy="903386"/>
          </a:xfrm>
          <a:custGeom>
            <a:avLst/>
            <a:gdLst/>
            <a:ahLst/>
            <a:cxnLst/>
            <a:rect r="r" b="b" t="t" l="l"/>
            <a:pathLst>
              <a:path h="903386" w="903386">
                <a:moveTo>
                  <a:pt x="0" y="0"/>
                </a:moveTo>
                <a:lnTo>
                  <a:pt x="903386" y="0"/>
                </a:lnTo>
                <a:lnTo>
                  <a:pt x="903386" y="903386"/>
                </a:lnTo>
                <a:lnTo>
                  <a:pt x="0" y="903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77392" y="6761654"/>
            <a:ext cx="701581" cy="701581"/>
          </a:xfrm>
          <a:custGeom>
            <a:avLst/>
            <a:gdLst/>
            <a:ahLst/>
            <a:cxnLst/>
            <a:rect r="r" b="b" t="t" l="l"/>
            <a:pathLst>
              <a:path h="701581" w="701581">
                <a:moveTo>
                  <a:pt x="0" y="0"/>
                </a:moveTo>
                <a:lnTo>
                  <a:pt x="701581" y="0"/>
                </a:lnTo>
                <a:lnTo>
                  <a:pt x="701581" y="701581"/>
                </a:lnTo>
                <a:lnTo>
                  <a:pt x="0" y="7015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22716" y="6660752"/>
            <a:ext cx="911674" cy="903386"/>
          </a:xfrm>
          <a:custGeom>
            <a:avLst/>
            <a:gdLst/>
            <a:ahLst/>
            <a:cxnLst/>
            <a:rect r="r" b="b" t="t" l="l"/>
            <a:pathLst>
              <a:path h="903386" w="911674">
                <a:moveTo>
                  <a:pt x="0" y="0"/>
                </a:moveTo>
                <a:lnTo>
                  <a:pt x="911674" y="0"/>
                </a:lnTo>
                <a:lnTo>
                  <a:pt x="911674" y="903386"/>
                </a:lnTo>
                <a:lnTo>
                  <a:pt x="0" y="903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13420" y="1104792"/>
            <a:ext cx="11261159" cy="90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sz="6000" spc="59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2 - PROBLEMATIZAÇÃO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073337"/>
            <a:ext cx="12275239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Deixar tudo mais prático e eficiente?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285549" y="2345780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898116" y="2810485"/>
            <a:ext cx="14070606" cy="76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7"/>
              </a:lnSpc>
            </a:pPr>
            <a:r>
              <a:rPr lang="en-US" sz="438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a situação apresentada o que podemos fazer?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12761" y="5982022"/>
            <a:ext cx="12275239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Como deixar mais fácil?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6881940"/>
            <a:ext cx="12275239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Mais ágil, gerir melhor?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12761" y="7418854"/>
            <a:ext cx="12275239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E mais confortável?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83618" y="4969637"/>
            <a:ext cx="7051293" cy="316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 solução encontrada foi um Armário Automático onde não acontecerá mais do cliente esquecer de fazer as compras, pois automaticamente com um sistema de scaner periódico o armário consegue chegar oque costuma ser utilizado e está em falta, logo após um aviso aparecerá na tela com uma lista mostrando os produtos em falta e pedindo autorização do cliente para poder fazer o pedido dos produtos sem falta e assim sem esquecimento, sendo algo prático, ágil e claro, feito na hora certa.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10710603">
            <a:off x="15369658" y="6728709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5059182"/>
                </a:moveTo>
                <a:lnTo>
                  <a:pt x="3817384" y="5059182"/>
                </a:lnTo>
                <a:lnTo>
                  <a:pt x="3817384" y="0"/>
                </a:lnTo>
                <a:lnTo>
                  <a:pt x="0" y="0"/>
                </a:lnTo>
                <a:lnTo>
                  <a:pt x="0" y="50591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43072" y="1773797"/>
            <a:ext cx="7383621" cy="7106800"/>
            <a:chOff x="30480" y="591820"/>
            <a:chExt cx="12736830" cy="122593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736830" cy="12259310"/>
            </a:xfrm>
            <a:custGeom>
              <a:avLst/>
              <a:gdLst/>
              <a:ahLst/>
              <a:cxnLst/>
              <a:rect r="r" b="b" t="t" l="l"/>
              <a:pathLst>
                <a:path h="12259310" w="12736830">
                  <a:moveTo>
                    <a:pt x="11925300" y="4271010"/>
                  </a:moveTo>
                  <a:cubicBezTo>
                    <a:pt x="10819130" y="2120900"/>
                    <a:pt x="8590280" y="544830"/>
                    <a:pt x="6215380" y="297180"/>
                  </a:cubicBezTo>
                  <a:cubicBezTo>
                    <a:pt x="4277360" y="0"/>
                    <a:pt x="3002280" y="913130"/>
                    <a:pt x="1960880" y="2170430"/>
                  </a:cubicBezTo>
                  <a:cubicBezTo>
                    <a:pt x="919480" y="3427730"/>
                    <a:pt x="365760" y="5030470"/>
                    <a:pt x="142240" y="6647180"/>
                  </a:cubicBezTo>
                  <a:cubicBezTo>
                    <a:pt x="24130" y="7500620"/>
                    <a:pt x="0" y="8406130"/>
                    <a:pt x="361950" y="9188450"/>
                  </a:cubicBezTo>
                  <a:cubicBezTo>
                    <a:pt x="820420" y="10180320"/>
                    <a:pt x="1822450" y="10811510"/>
                    <a:pt x="2842260" y="11203940"/>
                  </a:cubicBezTo>
                  <a:cubicBezTo>
                    <a:pt x="5585460" y="12259310"/>
                    <a:pt x="8953501" y="11850370"/>
                    <a:pt x="11088370" y="9828530"/>
                  </a:cubicBezTo>
                  <a:cubicBezTo>
                    <a:pt x="11756390" y="9196070"/>
                    <a:pt x="12303760" y="8403590"/>
                    <a:pt x="12499340" y="7504430"/>
                  </a:cubicBezTo>
                  <a:cubicBezTo>
                    <a:pt x="12736830" y="6413500"/>
                    <a:pt x="12435840" y="5264150"/>
                    <a:pt x="11925300" y="4271010"/>
                  </a:cubicBezTo>
                  <a:close/>
                </a:path>
              </a:pathLst>
            </a:custGeom>
            <a:blipFill>
              <a:blip r:embed="rId4"/>
              <a:stretch>
                <a:fillRect l="0" t="-4297" r="0" b="-4297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true" rot="659014">
            <a:off x="-1536547" y="-1625928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6799450"/>
                </a:moveTo>
                <a:lnTo>
                  <a:pt x="5130494" y="6799450"/>
                </a:lnTo>
                <a:lnTo>
                  <a:pt x="5130494" y="0"/>
                </a:lnTo>
                <a:lnTo>
                  <a:pt x="0" y="0"/>
                </a:lnTo>
                <a:lnTo>
                  <a:pt x="0" y="679945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2718010" y="4350143"/>
            <a:ext cx="371690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715630" y="3162941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36"/>
              </a:lnSpc>
            </a:pPr>
            <a:r>
              <a:rPr lang="en-US" sz="5200" spc="51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3 - SOLUÇÃO 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981773">
            <a:off x="-3241097" y="-3529578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5"/>
                </a:lnTo>
                <a:lnTo>
                  <a:pt x="0" y="108360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424719" y="4360238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884129" y="3930332"/>
            <a:ext cx="8496036" cy="5253671"/>
          </a:xfrm>
          <a:custGeom>
            <a:avLst/>
            <a:gdLst/>
            <a:ahLst/>
            <a:cxnLst/>
            <a:rect r="r" b="b" t="t" l="l"/>
            <a:pathLst>
              <a:path h="5253671" w="8496036">
                <a:moveTo>
                  <a:pt x="0" y="0"/>
                </a:moveTo>
                <a:lnTo>
                  <a:pt x="8496036" y="0"/>
                </a:lnTo>
                <a:lnTo>
                  <a:pt x="8496036" y="5253671"/>
                </a:lnTo>
                <a:lnTo>
                  <a:pt x="0" y="525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24719" y="3162941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CONCLUSÃO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1747" y="4762509"/>
            <a:ext cx="7459410" cy="72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0"/>
              </a:lnSpc>
            </a:pP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</a:t>
            </a: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o armário não haverá mais esquecimento, porque ele realizará essa tarefa para você.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4719" y="5829291"/>
            <a:ext cx="7459410" cy="72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0"/>
              </a:lnSpc>
            </a:pP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Se torna mais prático e com apenas um clique e uma senha você pode autorizar sua compra.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4719" y="6896074"/>
            <a:ext cx="7459410" cy="72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0"/>
              </a:lnSpc>
            </a:pP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0 necessidade de se deslocar do conforto de casa para o mercado.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4719" y="8004950"/>
            <a:ext cx="7459410" cy="72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0"/>
              </a:lnSpc>
            </a:pPr>
            <a:r>
              <a:rPr lang="en-US" sz="20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Não precisa ter familiaridade com aplicativos, um armário muito simples.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0755" y="2975215"/>
            <a:ext cx="7459410" cy="35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0"/>
              </a:lnSpc>
            </a:pPr>
            <a:r>
              <a:rPr lang="en-US" sz="209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Veja os tipos de produtos mais pedidos: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4740120" y="4861260"/>
            <a:ext cx="5038360" cy="6677344"/>
          </a:xfrm>
          <a:custGeom>
            <a:avLst/>
            <a:gdLst/>
            <a:ahLst/>
            <a:cxnLst/>
            <a:rect r="r" b="b" t="t" l="l"/>
            <a:pathLst>
              <a:path h="6677344" w="5038360">
                <a:moveTo>
                  <a:pt x="0" y="6677344"/>
                </a:moveTo>
                <a:lnTo>
                  <a:pt x="5038360" y="6677344"/>
                </a:lnTo>
                <a:lnTo>
                  <a:pt x="5038360" y="0"/>
                </a:lnTo>
                <a:lnTo>
                  <a:pt x="0" y="0"/>
                </a:lnTo>
                <a:lnTo>
                  <a:pt x="0" y="66773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2776409">
            <a:off x="-1536547" y="-2586118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6799449"/>
                </a:moveTo>
                <a:lnTo>
                  <a:pt x="5130494" y="6799449"/>
                </a:lnTo>
                <a:lnTo>
                  <a:pt x="5130494" y="0"/>
                </a:lnTo>
                <a:lnTo>
                  <a:pt x="0" y="0"/>
                </a:lnTo>
                <a:lnTo>
                  <a:pt x="0" y="67994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62370" y="784734"/>
            <a:ext cx="12563586" cy="9276313"/>
          </a:xfrm>
          <a:custGeom>
            <a:avLst/>
            <a:gdLst/>
            <a:ahLst/>
            <a:cxnLst/>
            <a:rect r="r" b="b" t="t" l="l"/>
            <a:pathLst>
              <a:path h="9276313" w="12563586">
                <a:moveTo>
                  <a:pt x="0" y="0"/>
                </a:moveTo>
                <a:lnTo>
                  <a:pt x="12563586" y="0"/>
                </a:lnTo>
                <a:lnTo>
                  <a:pt x="12563586" y="9276313"/>
                </a:lnTo>
                <a:lnTo>
                  <a:pt x="0" y="92763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020" r="-237" b="-100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69647" y="-9525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DIAGRAMA LÓGICO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889091" y="673977"/>
            <a:ext cx="674870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DAGhjk_ReeE</dc:identifier>
  <dcterms:modified xsi:type="dcterms:W3CDTF">2011-08-01T06:04:30Z</dcterms:modified>
  <cp:revision>1</cp:revision>
  <dc:title>Armário Auto.</dc:title>
</cp:coreProperties>
</file>