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2ac6e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2ac6e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2ac6e9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2ac6e9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2ac6e9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2ac6e9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2ac6e9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2ac6e9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81A1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8E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Artificial Intelligence / </a:t>
            </a:r>
            <a:r>
              <a:rPr b="1" lang="pt-BR">
                <a:solidFill>
                  <a:srgbClr val="E8E6E3"/>
                </a:solidFill>
                <a:latin typeface="Lato"/>
                <a:ea typeface="Lato"/>
                <a:cs typeface="Lato"/>
                <a:sym typeface="Lato"/>
              </a:rPr>
              <a:t>Inteligência</a:t>
            </a:r>
            <a:r>
              <a:rPr b="1" lang="pt-BR">
                <a:solidFill>
                  <a:srgbClr val="E8E6E3"/>
                </a:solidFill>
                <a:latin typeface="Lato"/>
                <a:ea typeface="Lato"/>
                <a:cs typeface="Lato"/>
                <a:sym typeface="Lato"/>
              </a:rPr>
              <a:t> Artificial</a:t>
            </a:r>
            <a:endParaRPr b="1">
              <a:solidFill>
                <a:srgbClr val="E8E6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</a:pPr>
            <a:r>
              <a:rPr b="1" lang="pt-BR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 artificial intelligence solution has a grouping of several technologies, such as: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800"/>
              <a:buFont typeface="Lato"/>
              <a:buChar char="●"/>
            </a:pPr>
            <a:r>
              <a:rPr lang="pt-BR" sz="14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Uma solução em inteligência artificial </a:t>
            </a:r>
            <a:r>
              <a:rPr lang="pt-BR" sz="14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possui</a:t>
            </a:r>
            <a:r>
              <a:rPr lang="pt-BR" sz="14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 um agrupamento de várias tecnologias, como:</a:t>
            </a:r>
            <a:endParaRPr sz="14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○"/>
            </a:pPr>
            <a:r>
              <a:rPr b="1" lang="pt-BR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Artificial Neural Networks</a:t>
            </a:r>
            <a:endParaRPr b="1" sz="16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600"/>
              <a:buFont typeface="Lato"/>
              <a:buChar char="○"/>
            </a:pPr>
            <a:r>
              <a:rPr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Redes neurais artificiais</a:t>
            </a:r>
            <a:endParaRPr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○"/>
            </a:pPr>
            <a:r>
              <a:rPr b="1" lang="pt-BR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endParaRPr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600"/>
              <a:buFont typeface="Lato"/>
              <a:buChar char="○"/>
            </a:pPr>
            <a:r>
              <a:rPr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Algoritmos</a:t>
            </a:r>
            <a:endParaRPr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○"/>
            </a:pPr>
            <a:r>
              <a:rPr b="1" lang="pt-BR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Learning systems</a:t>
            </a:r>
            <a:endParaRPr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600"/>
              <a:buFont typeface="Lato"/>
              <a:buChar char="○"/>
            </a:pPr>
            <a:r>
              <a:rPr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Sistemas de Aprendizado</a:t>
            </a:r>
            <a:endParaRPr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8E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Artificial Intelligence / </a:t>
            </a:r>
            <a:r>
              <a:rPr b="1" lang="pt-BR">
                <a:solidFill>
                  <a:srgbClr val="E8E6E3"/>
                </a:solidFill>
                <a:latin typeface="Lato"/>
                <a:ea typeface="Lato"/>
                <a:cs typeface="Lato"/>
                <a:sym typeface="Lato"/>
              </a:rPr>
              <a:t>Inteligência Artificial</a:t>
            </a:r>
            <a:endParaRPr b="1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b="1" lang="pt-BR" sz="1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main objective of AI is to simulate human capabilities related to intelligence: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600"/>
              <a:buFont typeface="Lato"/>
              <a:buChar char="●"/>
            </a:pP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O objetivo principal da IA é simular as capacidades humanas relacionadas a inteligência: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b="1" lang="pt-BR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Reasoning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400"/>
              <a:buFont typeface="Lato"/>
              <a:buChar char="○"/>
            </a:pP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Raciocínio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b="1" lang="pt-BR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Ambient perception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400"/>
              <a:buFont typeface="Lato"/>
              <a:buChar char="○"/>
            </a:pP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Percepção</a:t>
            </a: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 de ambiente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</a:pPr>
            <a:r>
              <a:rPr b="1" lang="pt-BR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Analyze</a:t>
            </a:r>
            <a:r>
              <a:rPr b="1" lang="pt-BR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to decision making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400"/>
              <a:buFont typeface="Lato"/>
              <a:buChar char="○"/>
            </a:pP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Análise</a:t>
            </a: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 para tomada de decisão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b="1" lang="pt-BR" sz="1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large amount of data that can be analyzed by an AI made it possible to “learn on your own”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600"/>
              <a:buFont typeface="Lato"/>
              <a:buChar char="●"/>
            </a:pPr>
            <a:r>
              <a:rPr lang="pt-BR" sz="12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 grande quantidade de dados que podem ser analisados por uma IA possibilitou o “aprender por conta própria”.</a:t>
            </a:r>
            <a:endParaRPr sz="12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8E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Internet of Things / </a:t>
            </a:r>
            <a:r>
              <a:rPr b="1" lang="pt-BR">
                <a:solidFill>
                  <a:srgbClr val="E8E6E3"/>
                </a:solidFill>
                <a:latin typeface="Lato"/>
                <a:ea typeface="Lato"/>
                <a:cs typeface="Lato"/>
                <a:sym typeface="Lato"/>
              </a:rPr>
              <a:t>Internet das Coisas</a:t>
            </a:r>
            <a:endParaRPr b="1">
              <a:solidFill>
                <a:srgbClr val="E8E6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pt-BR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Internet of things consists in incorporate devices to communicate with each other or with systems.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 Internet das Coisas consiste em incorporar dispositivos para a comunicação entre si ou com sistemas.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pt-BR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 made it possible to connect objects that we use on a daily basis with the internet to make our lives easier. It allows a  perfect connection between “things”, processes and people.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Tornou possível a conexão de objetos que utilizamos no dia-a-dia com a internet para facilitar nossa vida. Permite uma conexão perfeita entre “coisas”, processos e pessoas.</a:t>
            </a:r>
            <a:endParaRPr sz="17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pt-BR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IoT is growing a lot and can be present everywhere. Main sectors: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A internet das coisas está crescendo muito e pode estar presente em todos os lugares. Principais setores:</a:t>
            </a:r>
            <a:endParaRPr sz="11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○"/>
            </a:pPr>
            <a:r>
              <a:rPr b="1" lang="pt-BR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Manufacturing, Automotive, Transport and Logistics, Retail, Public Sector, Medical Assistance, General Security in All Sectors.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○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Manufatura, Automotivo, Transporte e Logística, Varejo, Setor Público, Assistência Médica, Segurança Geral em Todos os Setores.</a:t>
            </a:r>
            <a:endParaRPr sz="11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8E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Casa Inteligente / </a:t>
            </a:r>
            <a:r>
              <a:rPr b="1" lang="pt-BR">
                <a:solidFill>
                  <a:srgbClr val="E8E6E3"/>
                </a:solidFill>
                <a:latin typeface="Lato"/>
                <a:ea typeface="Lato"/>
                <a:cs typeface="Lato"/>
                <a:sym typeface="Lato"/>
              </a:rPr>
              <a:t>Smart House</a:t>
            </a:r>
            <a:endParaRPr b="1">
              <a:solidFill>
                <a:srgbClr val="E8E6E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It’s, </a:t>
            </a: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basically</a:t>
            </a: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a house with smart </a:t>
            </a: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that work united to </a:t>
            </a: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comfort</a:t>
            </a: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of the user.</a:t>
            </a:r>
            <a:endParaRPr b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500"/>
              <a:buFont typeface="Lato"/>
              <a:buChar char="●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É, basicamente, uma casa com aplicações inteligentes que trabalham unidas para o conforto do usuário.</a:t>
            </a:r>
            <a:endParaRPr sz="1100">
              <a:solidFill>
                <a:srgbClr val="8B79C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It uses the concept of Internet of Things in various applications in household “things” to make our lives easier.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500"/>
              <a:buFont typeface="Lato"/>
              <a:buChar char="●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Utiliza o conceito de Internet das Coisas em diversas aplicações em “coisas” domésticas para facilitar a nossa vida.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●"/>
            </a:pP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Benefits: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600"/>
              <a:buFont typeface="Lato"/>
              <a:buChar char="●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Benefícios:</a:t>
            </a:r>
            <a:r>
              <a:rPr lang="pt-BR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○"/>
            </a:pPr>
            <a:r>
              <a:rPr b="1"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Comfort, Convenience, Economy / Sustainability (efficient consumption), Centralization of information, Unified control.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79C1"/>
              </a:buClr>
              <a:buSzPts val="1500"/>
              <a:buFont typeface="Lato"/>
              <a:buChar char="○"/>
            </a:pPr>
            <a:r>
              <a:rPr lang="pt-BR" sz="1100">
                <a:solidFill>
                  <a:srgbClr val="8B79C1"/>
                </a:solidFill>
                <a:latin typeface="Lato"/>
                <a:ea typeface="Lato"/>
                <a:cs typeface="Lato"/>
                <a:sym typeface="Lato"/>
              </a:rPr>
              <a:t>Conforto, Comodidade, Economia/Sustentabilidade (consumo eficiente), Centralização de informações, Controle unificado.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