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1"/>
  </p:sldMasterIdLst>
  <p:notesMasterIdLst>
    <p:notesMasterId r:id="rId3"/>
  </p:notesMasterIdLst>
  <p:handoutMasterIdLst>
    <p:handoutMasterId r:id="rId4"/>
  </p:handoutMasterIdLst>
  <p:sldIdLst>
    <p:sldId id="1613" r:id="rId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CF2"/>
    <a:srgbClr val="009E49"/>
    <a:srgbClr val="FFFFFF"/>
    <a:srgbClr val="7FBA00"/>
    <a:srgbClr val="0072C6"/>
    <a:srgbClr val="000000"/>
    <a:srgbClr val="DC3C00"/>
    <a:srgbClr val="002050"/>
    <a:srgbClr val="68217A"/>
    <a:srgbClr val="B400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20" autoAdjust="0"/>
    <p:restoredTop sz="84810" autoAdjust="0"/>
  </p:normalViewPr>
  <p:slideViewPr>
    <p:cSldViewPr snapToObjects="1">
      <p:cViewPr varScale="1">
        <p:scale>
          <a:sx n="74" d="100"/>
          <a:sy n="74" d="100"/>
        </p:scale>
        <p:origin x="898" y="67"/>
      </p:cViewPr>
      <p:guideLst>
        <p:guide orient="horz" pos="2203"/>
        <p:guide pos="3917"/>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10757"/>
    </p:cViewPr>
  </p:sorterViewPr>
  <p:notesViewPr>
    <p:cSldViewPr snapToObjects="1" showGuides="1">
      <p:cViewPr varScale="1">
        <p:scale>
          <a:sx n="68" d="100"/>
          <a:sy n="68" d="100"/>
        </p:scale>
        <p:origin x="3101" y="53"/>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10/29/2014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smtClean="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10/29/2014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solidFill>
          <a:srgbClr val="00000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407"/>
            <a:ext cx="12436475" cy="6993118"/>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2472271686"/>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1"/>
                    </a:gs>
                    <a:gs pos="100000">
                      <a:schemeClr val="tx1"/>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bg>
      <p:bgPr>
        <a:solidFill>
          <a:schemeClr val="bg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0">
                      <a:schemeClr val="tx1"/>
                    </a:gs>
                    <a:gs pos="100000">
                      <a:schemeClr val="tx1"/>
                    </a:gs>
                  </a:gsLst>
                  <a:lin ang="5400000" scaled="0"/>
                </a:gradFill>
              </a:defRPr>
            </a:lvl1pPr>
            <a:lvl3pPr>
              <a:defRPr sz="24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25470771"/>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solidFill>
                  <a:schemeClr val="tx1"/>
                </a:soli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solidFill>
                  <a:schemeClr val="tx1"/>
                </a:soli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7938"/>
            <a:ext cx="12466637" cy="7010400"/>
          </a:xfrm>
          <a:prstGeom prst="rect">
            <a:avLst/>
          </a:prstGeom>
        </p:spPr>
      </p:pic>
      <p:sp>
        <p:nvSpPr>
          <p:cNvPr id="19" name="Dark gradation top"/>
          <p:cNvSpPr/>
          <p:nvPr userDrawn="1"/>
        </p:nvSpPr>
        <p:spPr bwMode="gray">
          <a:xfrm>
            <a:off x="0" y="-7938"/>
            <a:ext cx="12348978" cy="6699372"/>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89621" y="449261"/>
            <a:ext cx="2929050" cy="1344905"/>
          </a:xfrm>
          <a:prstGeom prst="rect">
            <a:avLst/>
          </a:prstGeom>
        </p:spPr>
      </p:pic>
      <p:sp>
        <p:nvSpPr>
          <p:cNvPr id="18" name="Rectangle 17"/>
          <p:cNvSpPr/>
          <p:nvPr userDrawn="1"/>
        </p:nvSpPr>
        <p:spPr bwMode="gray">
          <a:xfrm>
            <a:off x="274638" y="2125663"/>
            <a:ext cx="6019799"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021387"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Presentation title</a:t>
            </a:r>
            <a:endParaRPr lang="en-US" dirty="0"/>
          </a:p>
        </p:txBody>
      </p:sp>
      <p:sp>
        <p:nvSpPr>
          <p:cNvPr id="3" name="Text Placeholder 2"/>
          <p:cNvSpPr>
            <a:spLocks noGrp="1"/>
          </p:cNvSpPr>
          <p:nvPr>
            <p:ph type="body" sz="quarter" idx="14" hasCustomPrompt="1"/>
          </p:nvPr>
        </p:nvSpPr>
        <p:spPr bwMode="ltGray">
          <a:xfrm>
            <a:off x="274638" y="4228783"/>
            <a:ext cx="6019799"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1" name="MS logo white"/>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smtClean="0"/>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smtClean="0"/>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31833633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bg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1243333861"/>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bg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smtClean="0"/>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621" y="449261"/>
            <a:ext cx="2929050" cy="1344905"/>
          </a:xfrm>
          <a:prstGeom prst="rect">
            <a:avLst/>
          </a:prstGeom>
        </p:spPr>
      </p:pic>
      <p:sp>
        <p:nvSpPr>
          <p:cNvPr id="4" name="Title 1"/>
          <p:cNvSpPr>
            <a:spLocks noGrp="1"/>
          </p:cNvSpPr>
          <p:nvPr>
            <p:ph type="title" hasCustomPrompt="1"/>
          </p:nvPr>
        </p:nvSpPr>
        <p:spPr bwMode="invGray">
          <a:xfrm>
            <a:off x="274639" y="2137695"/>
            <a:ext cx="5486400" cy="2731168"/>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6272" y="4868863"/>
            <a:ext cx="5485039" cy="914399"/>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6182440"/>
            <a:ext cx="1552931" cy="332660"/>
          </a:xfrm>
          <a:prstGeom prst="rect">
            <a:avLst/>
          </a:prstGeom>
        </p:spPr>
      </p:pic>
      <p:pic>
        <p:nvPicPr>
          <p:cNvPr id="8" name="Picture Placeholder 4"/>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6294437" y="0"/>
            <a:ext cx="6172200" cy="6994525"/>
          </a:xfrm>
          <a:prstGeom prst="rect">
            <a:avLst/>
          </a:prstGeom>
        </p:spPr>
      </p:pic>
      <p:pic>
        <p:nvPicPr>
          <p:cNvPr id="9" name="Picture Placeholder 4"/>
          <p:cNvPicPr>
            <a:picLocks noChangeAspect="1"/>
          </p:cNvPicPr>
          <p:nvPr userDrawn="1"/>
        </p:nvPicPr>
        <p:blipFill rotWithShape="1">
          <a:blip r:embed="rId5">
            <a:extLst>
              <a:ext uri="{28A0092B-C50C-407E-A947-70E740481C1C}">
                <a14:useLocalDpi xmlns:a14="http://schemas.microsoft.com/office/drawing/2010/main" val="0"/>
              </a:ext>
            </a:extLst>
          </a:blip>
          <a:srcRect l="-503" b="-1"/>
          <a:stretch/>
        </p:blipFill>
        <p:spPr>
          <a:xfrm>
            <a:off x="6270259" y="-7938"/>
            <a:ext cx="6196378" cy="7010400"/>
          </a:xfrm>
          <a:prstGeom prst="rect">
            <a:avLst/>
          </a:prstGeom>
        </p:spPr>
      </p:pic>
    </p:spTree>
    <p:extLst>
      <p:ext uri="{BB962C8B-B14F-4D97-AF65-F5344CB8AC3E}">
        <p14:creationId xmlns:p14="http://schemas.microsoft.com/office/powerpoint/2010/main" val="436985647"/>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bg2"/>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621" y="449261"/>
            <a:ext cx="2929050" cy="1344905"/>
          </a:xfrm>
          <a:prstGeom prst="rect">
            <a:avLst/>
          </a:prstGeom>
        </p:spPr>
      </p:pic>
      <p:sp>
        <p:nvSpPr>
          <p:cNvPr id="4" name="Title 1"/>
          <p:cNvSpPr>
            <a:spLocks noGrp="1"/>
          </p:cNvSpPr>
          <p:nvPr>
            <p:ph type="title" hasCustomPrompt="1"/>
          </p:nvPr>
        </p:nvSpPr>
        <p:spPr bwMode="invGray">
          <a:xfrm>
            <a:off x="274639" y="2137695"/>
            <a:ext cx="5486400" cy="2731168"/>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6272" y="4868863"/>
            <a:ext cx="5485039" cy="914399"/>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smtClean="0"/>
              <a:t>Speaker Name</a:t>
            </a:r>
            <a:endParaRPr lang="en-US" dirty="0"/>
          </a:p>
        </p:txBody>
      </p:sp>
      <p:pic>
        <p:nvPicPr>
          <p:cNvPr id="10"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invGray">
          <a:xfrm>
            <a:off x="457200" y="6182440"/>
            <a:ext cx="1552931" cy="332660"/>
          </a:xfrm>
          <a:prstGeom prst="rect">
            <a:avLst/>
          </a:prstGeom>
        </p:spPr>
      </p:pic>
      <p:pic>
        <p:nvPicPr>
          <p:cNvPr id="8" name="Picture Placeholder 4"/>
          <p:cNvPicPr>
            <a:picLocks noChangeAspect="1"/>
          </p:cNvPicPr>
          <p:nvPr userDrawn="1"/>
        </p:nvPicPr>
        <p:blipFill rotWithShape="1">
          <a:blip r:embed="rId4">
            <a:extLst>
              <a:ext uri="{28A0092B-C50C-407E-A947-70E740481C1C}">
                <a14:useLocalDpi xmlns:a14="http://schemas.microsoft.com/office/drawing/2010/main" val="0"/>
              </a:ext>
            </a:extLst>
          </a:blip>
          <a:srcRect b="-114"/>
          <a:stretch/>
        </p:blipFill>
        <p:spPr>
          <a:xfrm>
            <a:off x="6294436" y="1"/>
            <a:ext cx="6172201" cy="6994524"/>
          </a:xfrm>
          <a:prstGeom prst="rect">
            <a:avLst/>
          </a:prstGeom>
        </p:spPr>
      </p:pic>
    </p:spTree>
    <p:extLst>
      <p:ext uri="{BB962C8B-B14F-4D97-AF65-F5344CB8AC3E}">
        <p14:creationId xmlns:p14="http://schemas.microsoft.com/office/powerpoint/2010/main" val="1297569102"/>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621" y="449261"/>
            <a:ext cx="2929050" cy="1344905"/>
          </a:xfrm>
          <a:prstGeom prst="rect">
            <a:avLst/>
          </a:prstGeom>
        </p:spPr>
      </p:pic>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smtClean="0"/>
              <a:t>Presentation title</a:t>
            </a:r>
            <a:endParaRPr lang="en-US" dirty="0"/>
          </a:p>
        </p:txBody>
      </p:sp>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55008" y="1861968"/>
            <a:ext cx="5285502" cy="278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95965" y="1861968"/>
            <a:ext cx="5285502" cy="2782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55008" y="6482889"/>
            <a:ext cx="2798207" cy="372394"/>
          </a:xfrm>
          <a:prstGeom prst="rect">
            <a:avLst/>
          </a:prstGeom>
        </p:spPr>
        <p:txBody>
          <a:bodyPr/>
          <a:lstStyle/>
          <a:p>
            <a:fld id="{EAF989A9-65D1-438C-BB1A-4A0AC4E0E109}" type="datetimeFigureOut">
              <a:rPr lang="en-US" smtClean="0"/>
              <a:t>10/29/2014</a:t>
            </a:fld>
            <a:endParaRPr lang="en-US" dirty="0"/>
          </a:p>
        </p:txBody>
      </p:sp>
      <p:sp>
        <p:nvSpPr>
          <p:cNvPr id="6" name="Footer Placeholder 5"/>
          <p:cNvSpPr>
            <a:spLocks noGrp="1"/>
          </p:cNvSpPr>
          <p:nvPr>
            <p:ph type="ftr" sz="quarter" idx="11"/>
          </p:nvPr>
        </p:nvSpPr>
        <p:spPr>
          <a:xfrm>
            <a:off x="4119583" y="6482889"/>
            <a:ext cx="4197310" cy="372394"/>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83260" y="6482889"/>
            <a:ext cx="2798207" cy="372394"/>
          </a:xfrm>
          <a:prstGeom prst="rect">
            <a:avLst/>
          </a:prstGeom>
        </p:spPr>
        <p:txBody>
          <a:bodyPr/>
          <a:lstStyle/>
          <a:p>
            <a:fld id="{7AEB165D-81C8-4D41-983F-EC7C595B9E61}" type="slidenum">
              <a:rPr lang="en-US" smtClean="0"/>
              <a:t>‹#›</a:t>
            </a:fld>
            <a:endParaRPr lang="en-US" dirty="0"/>
          </a:p>
        </p:txBody>
      </p:sp>
    </p:spTree>
    <p:extLst>
      <p:ext uri="{BB962C8B-B14F-4D97-AF65-F5344CB8AC3E}">
        <p14:creationId xmlns:p14="http://schemas.microsoft.com/office/powerpoint/2010/main" val="3862647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9621" y="449261"/>
            <a:ext cx="2929050" cy="1344905"/>
          </a:xfrm>
          <a:prstGeom prst="rect">
            <a:avLst/>
          </a:prstGeom>
        </p:spPr>
      </p:pic>
      <p:sp>
        <p:nvSpPr>
          <p:cNvPr id="3" name="Rectangle 2"/>
          <p:cNvSpPr/>
          <p:nvPr userDrawn="1"/>
        </p:nvSpPr>
        <p:spPr bwMode="auto">
          <a:xfrm>
            <a:off x="274638" y="2125663"/>
            <a:ext cx="8229600" cy="3657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smtClean="0"/>
              <a:t>Presentation title</a:t>
            </a:r>
            <a:endParaRPr lang="en-US" dirty="0"/>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smtClean="0"/>
              <a:t>Speaker Name</a:t>
            </a:r>
          </a:p>
        </p:txBody>
      </p:sp>
      <p:pic>
        <p:nvPicPr>
          <p:cNvPr id="7" name="Picture 6"/>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bg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2"/>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15399378"/>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37637" y="449261"/>
            <a:ext cx="2929050" cy="1344905"/>
          </a:xfrm>
          <a:prstGeom prst="rect">
            <a:avLst/>
          </a:prstGeom>
        </p:spPr>
      </p:pic>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76253691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283" r:id="rId26"/>
    <p:sldLayoutId id="2147484282" r:id="rId27"/>
    <p:sldLayoutId id="2147484093" r:id="rId28"/>
    <p:sldLayoutId id="2147484127" r:id="rId29"/>
    <p:sldLayoutId id="2147484128" r:id="rId30"/>
    <p:sldLayoutId id="2147484129" r:id="rId31"/>
    <p:sldLayoutId id="2147484203" r:id="rId32"/>
    <p:sldLayoutId id="2147484272" r:id="rId33"/>
    <p:sldLayoutId id="2147484284" r:id="rId34"/>
  </p:sldLayoutIdLst>
  <p:transition>
    <p:fade/>
  </p:transition>
  <p:timing>
    <p:tnLst>
      <p:par>
        <p:cTn id="1" dur="indefinite" restart="never" nodeType="tmRoot"/>
      </p:par>
    </p:tnLst>
  </p:timing>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7"/>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8351995" y="1212849"/>
            <a:ext cx="3581398" cy="5644691"/>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400" dirty="0" smtClean="0">
                <a:gradFill>
                  <a:gsLst>
                    <a:gs pos="0">
                      <a:srgbClr val="FFFFFF"/>
                    </a:gs>
                    <a:gs pos="100000">
                      <a:srgbClr val="FFFFFF"/>
                    </a:gs>
                  </a:gsLst>
                  <a:lin ang="5400000" scaled="0"/>
                </a:gradFill>
                <a:ea typeface="Segoe UI" pitchFamily="34" charset="0"/>
                <a:cs typeface="Segoe UI" pitchFamily="34" charset="0"/>
              </a:rPr>
              <a:t>ClusterStorageAccount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3" name="Flowchart: Multidocument 22"/>
          <p:cNvSpPr/>
          <p:nvPr/>
        </p:nvSpPr>
        <p:spPr bwMode="auto">
          <a:xfrm>
            <a:off x="8809194" y="4781111"/>
            <a:ext cx="2667000" cy="742950"/>
          </a:xfrm>
          <a:prstGeom prst="flowChartMultidocument">
            <a:avLst/>
          </a:prstGeom>
          <a:solidFill>
            <a:schemeClr val="accent2">
              <a:lumMod val="75000"/>
            </a:scheme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Status</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4" name="Flowchart: Magnetic Disk 23"/>
          <p:cNvSpPr/>
          <p:nvPr/>
        </p:nvSpPr>
        <p:spPr bwMode="auto">
          <a:xfrm>
            <a:off x="8561544" y="4646029"/>
            <a:ext cx="3162300" cy="1485900"/>
          </a:xfrm>
          <a:prstGeom prst="flowChartMagneticDisk">
            <a:avLst/>
          </a:prstGeom>
          <a:solidFill>
            <a:srgbClr val="FFC000">
              <a:alpha val="20000"/>
            </a:srgb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ClusterStatusContainer</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9" name="Straight Arrow Connector 38" title="Cluster reports job status"/>
          <p:cNvCxnSpPr/>
          <p:nvPr/>
        </p:nvCxnSpPr>
        <p:spPr>
          <a:xfrm>
            <a:off x="7708160" y="5152586"/>
            <a:ext cx="1019767" cy="0"/>
          </a:xfrm>
          <a:prstGeom prst="straightConnector1">
            <a:avLst/>
          </a:prstGeom>
          <a:ln w="88900">
            <a:solidFill>
              <a:srgbClr val="FFC00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16" name="Flowchart: Multidocument 15"/>
          <p:cNvSpPr/>
          <p:nvPr/>
        </p:nvSpPr>
        <p:spPr bwMode="auto">
          <a:xfrm>
            <a:off x="8809194" y="3096849"/>
            <a:ext cx="2667000" cy="742950"/>
          </a:xfrm>
          <a:prstGeom prst="flowChartMultidocument">
            <a:avLst/>
          </a:prstGeom>
          <a:solidFill>
            <a:schemeClr val="accent6">
              <a:lumMod val="75000"/>
            </a:scheme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Output</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Flowchart: Magnetic Disk 16"/>
          <p:cNvSpPr/>
          <p:nvPr/>
        </p:nvSpPr>
        <p:spPr bwMode="auto">
          <a:xfrm>
            <a:off x="8561544" y="2961767"/>
            <a:ext cx="3162300" cy="1485900"/>
          </a:xfrm>
          <a:prstGeom prst="flowChartMagneticDisk">
            <a:avLst/>
          </a:prstGeom>
          <a:solidFill>
            <a:schemeClr val="accent6">
              <a:lumMod val="40000"/>
              <a:lumOff val="60000"/>
              <a:alpha val="20000"/>
            </a:scheme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ClusterOutputContainer</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0" name="Straight Arrow Connector 29" title="Cluster produces output"/>
          <p:cNvCxnSpPr/>
          <p:nvPr/>
        </p:nvCxnSpPr>
        <p:spPr>
          <a:xfrm>
            <a:off x="7708160" y="3579669"/>
            <a:ext cx="1019767" cy="0"/>
          </a:xfrm>
          <a:prstGeom prst="straightConnector1">
            <a:avLst/>
          </a:prstGeom>
          <a:ln w="88900">
            <a:solidFill>
              <a:srgbClr val="00BCF2"/>
            </a:solidFill>
            <a:headEnd type="none"/>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title="Cluster uses binaries for mapreduce"/>
          <p:cNvCxnSpPr/>
          <p:nvPr/>
        </p:nvCxnSpPr>
        <p:spPr>
          <a:xfrm flipH="1">
            <a:off x="7673449" y="2025489"/>
            <a:ext cx="983188" cy="742950"/>
          </a:xfrm>
          <a:prstGeom prst="straightConnector1">
            <a:avLst/>
          </a:prstGeom>
          <a:ln w="88900">
            <a:solidFill>
              <a:schemeClr val="tx1">
                <a:lumMod val="85000"/>
              </a:schemeClr>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27" name="Flowchart: Multidocument 26"/>
          <p:cNvSpPr/>
          <p:nvPr/>
        </p:nvSpPr>
        <p:spPr bwMode="auto">
          <a:xfrm>
            <a:off x="8809194" y="1417621"/>
            <a:ext cx="2667000" cy="742950"/>
          </a:xfrm>
          <a:prstGeom prst="flowChartMultidocument">
            <a:avLst/>
          </a:prstGeom>
          <a:solidFill>
            <a:schemeClr val="bg1">
              <a:lumMod val="75000"/>
            </a:scheme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Binaries</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8" name="Flowchart: Magnetic Disk 27"/>
          <p:cNvSpPr/>
          <p:nvPr/>
        </p:nvSpPr>
        <p:spPr bwMode="auto">
          <a:xfrm>
            <a:off x="8561544" y="1282539"/>
            <a:ext cx="3162300" cy="1485900"/>
          </a:xfrm>
          <a:prstGeom prst="flowChartMagneticDisk">
            <a:avLst/>
          </a:prstGeom>
          <a:solidFill>
            <a:schemeClr val="tx1">
              <a:lumMod val="85000"/>
              <a:alpha val="20000"/>
            </a:scheme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ClusterBinariesContainer</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Flowchart: Process 4"/>
          <p:cNvSpPr/>
          <p:nvPr/>
        </p:nvSpPr>
        <p:spPr bwMode="auto">
          <a:xfrm>
            <a:off x="4781147" y="2130194"/>
            <a:ext cx="2874181" cy="3810000"/>
          </a:xfrm>
          <a:prstGeom prst="flowChartProcess">
            <a:avLst/>
          </a:prstGeom>
          <a:solidFill>
            <a:srgbClr val="00B0F0"/>
          </a:solid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400" dirty="0" smtClean="0">
                <a:gradFill>
                  <a:gsLst>
                    <a:gs pos="0">
                      <a:srgbClr val="FFFFFF"/>
                    </a:gs>
                    <a:gs pos="100000">
                      <a:srgbClr val="FFFFFF"/>
                    </a:gs>
                  </a:gsLst>
                  <a:lin ang="5400000" scaled="0"/>
                </a:gradFill>
                <a:ea typeface="Segoe UI" pitchFamily="34" charset="0"/>
                <a:cs typeface="Segoe UI" pitchFamily="34" charset="0"/>
              </a:rPr>
              <a:t>ClusterName</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Picture representing HDInsight cluster" title="HDInsight symbo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0244" y="2552840"/>
            <a:ext cx="1795986" cy="897992"/>
          </a:xfrm>
          <a:prstGeom prst="rect">
            <a:avLst/>
          </a:prstGeom>
        </p:spPr>
      </p:pic>
      <p:cxnSp>
        <p:nvCxnSpPr>
          <p:cNvPr id="37" name="Straight Arrow Connector 36" title="Cluster consumes input"/>
          <p:cNvCxnSpPr/>
          <p:nvPr/>
        </p:nvCxnSpPr>
        <p:spPr>
          <a:xfrm>
            <a:off x="3953385" y="3491103"/>
            <a:ext cx="809641" cy="0"/>
          </a:xfrm>
          <a:prstGeom prst="straightConnector1">
            <a:avLst/>
          </a:prstGeom>
          <a:ln w="88900">
            <a:solidFill>
              <a:srgbClr val="00B050"/>
            </a:solidFill>
            <a:headEnd type="none"/>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503082" y="1212849"/>
            <a:ext cx="3581398" cy="5644691"/>
          </a:xfrm>
          <a:prstGeom prst="rect">
            <a:avLst/>
          </a:prstGeom>
          <a:solidFill>
            <a:schemeClr val="accent4">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400" dirty="0" smtClean="0">
                <a:gradFill>
                  <a:gsLst>
                    <a:gs pos="0">
                      <a:srgbClr val="FFFFFF"/>
                    </a:gs>
                    <a:gs pos="100000">
                      <a:srgbClr val="FFFFFF"/>
                    </a:gs>
                  </a:gsLst>
                  <a:lin ang="5400000" scaled="0"/>
                </a:gradFill>
                <a:ea typeface="Segoe UI" pitchFamily="34" charset="0"/>
                <a:cs typeface="Segoe UI" pitchFamily="34" charset="0"/>
              </a:rPr>
              <a:t>InputStorageAccount</a:t>
            </a: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1" name="Flowchart: Multidocument 30"/>
          <p:cNvSpPr/>
          <p:nvPr/>
        </p:nvSpPr>
        <p:spPr bwMode="auto">
          <a:xfrm>
            <a:off x="960281" y="2979986"/>
            <a:ext cx="2667000" cy="742950"/>
          </a:xfrm>
          <a:prstGeom prst="flowChartMultidocument">
            <a:avLst/>
          </a:prstGeom>
          <a:solidFill>
            <a:schemeClr val="accent4">
              <a:lumMod val="75000"/>
            </a:scheme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Input</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2" name="Flowchart: Magnetic Disk 31"/>
          <p:cNvSpPr/>
          <p:nvPr/>
        </p:nvSpPr>
        <p:spPr bwMode="auto">
          <a:xfrm>
            <a:off x="712631" y="2844904"/>
            <a:ext cx="3162300" cy="1485900"/>
          </a:xfrm>
          <a:prstGeom prst="flowChartMagneticDisk">
            <a:avLst/>
          </a:prstGeom>
          <a:solidFill>
            <a:srgbClr val="92D050">
              <a:alpha val="20000"/>
            </a:srgbClr>
          </a:solidFill>
          <a:ln w="12700">
            <a:solidFill>
              <a:srgbClr val="FFFFFF"/>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0" numCol="1" spcCol="0" rtlCol="0" fromWordArt="0" anchor="b" anchorCtr="0" forceAA="0" compatLnSpc="1">
            <a:prstTxWarp prst="textNoShape">
              <a:avLst/>
            </a:prstTxWarp>
            <a:noAutofit/>
          </a:bodyPr>
          <a:lstStyle/>
          <a:p>
            <a:pPr algn="ctr" defTabSz="932472" fontAlgn="base">
              <a:lnSpc>
                <a:spcPct val="90000"/>
              </a:lnSpc>
              <a:spcBef>
                <a:spcPct val="0"/>
              </a:spcBef>
              <a:spcAft>
                <a:spcPct val="0"/>
              </a:spcAft>
            </a:pPr>
            <a:r>
              <a:rPr lang="pt-BR" sz="2000" dirty="0" smtClean="0">
                <a:gradFill>
                  <a:gsLst>
                    <a:gs pos="0">
                      <a:srgbClr val="FFFFFF"/>
                    </a:gs>
                    <a:gs pos="100000">
                      <a:srgbClr val="FFFFFF"/>
                    </a:gs>
                  </a:gsLst>
                  <a:lin ang="5400000" scaled="0"/>
                </a:gradFill>
                <a:ea typeface="Segoe UI" pitchFamily="34" charset="0"/>
                <a:cs typeface="Segoe UI" pitchFamily="34" charset="0"/>
              </a:rPr>
              <a:t>InputContainer</a:t>
            </a:r>
            <a:endParaRPr lang="en-US" sz="20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pt-BR" dirty="0" smtClean="0"/>
              <a:t>HDInsight Processing</a:t>
            </a:r>
            <a:endParaRPr lang="en-US" dirty="0"/>
          </a:p>
        </p:txBody>
      </p:sp>
    </p:spTree>
    <p:extLst>
      <p:ext uri="{BB962C8B-B14F-4D97-AF65-F5344CB8AC3E}">
        <p14:creationId xmlns:p14="http://schemas.microsoft.com/office/powerpoint/2010/main" val="299561938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2014-10-TechEd.Europe.ASol.Using Big Data and Machine Learning to Protect Your Online Service</Template>
  <TotalTime>0</TotalTime>
  <Words>13</Words>
  <Application>Microsoft Office PowerPoint</Application>
  <PresentationFormat>Custom</PresentationFormat>
  <Paragraphs>12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Segoe UI</vt:lpstr>
      <vt:lpstr>Segoe UI Light</vt:lpstr>
      <vt:lpstr>Wingdings</vt:lpstr>
      <vt:lpstr>TEE14 Speaker PPT Template</vt:lpstr>
      <vt:lpstr>HDInsight Processing</vt:lpstr>
    </vt:vector>
  </TitlesOfParts>
  <Manager/>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
  <cp:revision>1</cp:revision>
  <dcterms:created xsi:type="dcterms:W3CDTF">2014-10-29T10:11:30Z</dcterms:created>
  <dcterms:modified xsi:type="dcterms:W3CDTF">2014-10-29T10:24:22Z</dcterms:modified>
</cp:coreProperties>
</file>