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16" autoAdjust="0"/>
  </p:normalViewPr>
  <p:slideViewPr>
    <p:cSldViewPr snapToGrid="0">
      <p:cViewPr varScale="1">
        <p:scale>
          <a:sx n="91" d="100"/>
          <a:sy n="91" d="100"/>
        </p:scale>
        <p:origin x="102" y="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69C2B-17B0-4B07-B96E-12DA44B8A827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9E25C-AD4C-4113-8907-77F1C7B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text to be converted to speech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Matthew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E25C-AD4C-4113-8907-77F1C7B7A5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48FF-2794-4913-A43E-931D36D134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0674-5A7C-4CFC-A24D-858D1DE9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olly/latest/dg/voiceli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PptPolly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Alisson Sol</a:t>
            </a:r>
          </a:p>
          <a:p>
            <a:r>
              <a:rPr lang="en-US" dirty="0"/>
              <a:t>2018-2020</a:t>
            </a:r>
          </a:p>
        </p:txBody>
      </p:sp>
    </p:spTree>
    <p:extLst>
      <p:ext uri="{BB962C8B-B14F-4D97-AF65-F5344CB8AC3E}">
        <p14:creationId xmlns:p14="http://schemas.microsoft.com/office/powerpoint/2010/main" val="18512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slides in which you need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notes with just 2 lines:</a:t>
            </a:r>
          </a:p>
          <a:p>
            <a:pPr lvl="1"/>
            <a:r>
              <a:rPr lang="en-US" dirty="0"/>
              <a:t>Speech: string with text to become speech</a:t>
            </a:r>
          </a:p>
          <a:p>
            <a:pPr lvl="1"/>
            <a:r>
              <a:rPr lang="en-US" dirty="0"/>
              <a:t>Voice: voice name</a:t>
            </a:r>
          </a:p>
          <a:p>
            <a:pPr lvl="2"/>
            <a:r>
              <a:rPr lang="en-US" dirty="0"/>
              <a:t>List at </a:t>
            </a:r>
            <a:r>
              <a:rPr lang="en-US" dirty="0">
                <a:hlinkClick r:id="rId3"/>
              </a:rPr>
              <a:t>https://docs.aws.amazon.com/polly/latest/dg/voicelist.html</a:t>
            </a:r>
            <a:endParaRPr lang="en-US" dirty="0"/>
          </a:p>
          <a:p>
            <a:pPr lvl="2"/>
            <a:r>
              <a:rPr lang="en-US" dirty="0"/>
              <a:t>For now, only English voices supported. Change code for other voices.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If you add a textbox to the slide title “Caption”, text will be set</a:t>
            </a:r>
          </a:p>
          <a:p>
            <a:pPr lvl="1"/>
            <a:r>
              <a:rPr lang="en-US" dirty="0"/>
              <a:t>Shape Options &gt; Size &amp; Properties &gt; Alt Text &gt; Title</a:t>
            </a:r>
          </a:p>
        </p:txBody>
      </p:sp>
      <p:sp>
        <p:nvSpPr>
          <p:cNvPr id="4" name="TextBox 3" title="Caption"/>
          <p:cNvSpPr txBox="1"/>
          <p:nvPr/>
        </p:nvSpPr>
        <p:spPr>
          <a:xfrm>
            <a:off x="133816" y="6311900"/>
            <a:ext cx="119429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/>
              <a:t>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107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PptPolly Demo</vt:lpstr>
      <vt:lpstr>For slides in which you need speech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PptPolly Demo</dc:title>
  <dc:creator>Sol, Alisson</dc:creator>
  <cp:lastModifiedBy>Alisson Sol</cp:lastModifiedBy>
  <cp:revision>4</cp:revision>
  <dcterms:created xsi:type="dcterms:W3CDTF">2018-12-20T20:55:36Z</dcterms:created>
  <dcterms:modified xsi:type="dcterms:W3CDTF">2020-02-04T23:07:42Z</dcterms:modified>
</cp:coreProperties>
</file>