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1CA851E-7721-42FC-A4EB-807D9BBDCB7F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646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d556f79-df2d-40c4-8c47-7493ee15eec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b62e5bd-7225-4946-9115-f7438347d55d/c9f8b6d0683708c0dc78?bookmarkGuid=f9f5d3d6-a9e3-4a43-bc24-83d96626230c&amp;bookmarkUsage=1&amp;ctid=541b0096-3f0a-4422-87a4-9d62be43944b&amp;fromEntryPoint=export&quot;"/>
    <we:property name="reportState" value="&quot;CONNECTED&quot;"/>
    <we:property name="artifactViewState" value="&quot;live&quot;"/>
    <we:property name="reportEmbeddedTime" value="&quot;2024-11-04T02:32:14.617Z&quot;"/>
    <we:property name="creatorSessionId" value="&quot;91961c3f-7f8e-421d-92cc-08d62c2ad4bc&quot;"/>
    <we:property name="creatorUserId" value="&quot;10032003EE3D96BD&quot;"/>
    <we:property name="creatorTenantId" value="&quot;541b0096-3f0a-4422-87a4-9d62be43944b&quot;"/>
    <we:property name="pageDisplayName" value="&quot;Página 1&quot;"/>
    <we:property name="pageName" value="&quot;c9f8b6d0683708c0dc78&quot;"/>
    <we:property name="reportName" value="&quot;Relatório de Vendas&quot;"/>
    <we:property name="isVisualContainerHeaderHidden" value="false"/>
    <we:property name="isFiltersActionButtonVisible" value="true"/>
    <we:property name="initialStateBookmark" value="&quot;H4sIAAAAAAAAA+1YX0/jOBD/Ksgv+1JQ0pY25a0U0CFgFwHiHk5oNbGnqVdunHUcji7qF7qvcV/sxnZS6G67vQW0t+J4iOSMx/PnN388yT0TsiwUzN7DFNkeO86F5CC02YpZi+WBuP/hw8nZ8OLk4/vh2SGRdWGlzku2d88smAzttSwrUE4EEf+4aTFQ6hwy9zYGVWKLFWhKnYOSXzAw05Y1Fc5bDO8KpQ04kZcWLDqxt8RO76Q73umQRuBW3uIlchuofDBO0p6IekmnHyU8EryfEFsZGLxlK1mcaK9+pHMLMic1jgbjseilvW6vi9jtD6DfGaSOXso8U7XBD2evZoVDxeKdTfWdwyP9RIqdpPmcHNpNOekUaTeJoN2hJ9mN3OmxVLZWmM4O7wpDWBGCQdpQ3ELOUTAPiMEy+H/PfpNowPDJ7BRv0VtxuHr/261zowl3O7sGIwO+ujIcv2UM9Asc+63cSkvSyN6cTJIuVs6tOkMWwsjSRgGRD1zkHNsje+r150rClsAtARaCqNoVNsy1f5/oP0cGSYJge9G8tQBlRKRMG8pI9b/C5ezvv8oVwNwQ5bspWSrJ0SxlJJsiVahbZEjp7g5R0hXBQInlQ2Iur66bCmy32JHRU3+sdtUFY4HGqaboOC+vIFX4cUDdI0nTeBvaEd/u9hLcHmCcbnPspwkfp91xDHQ8GEwutdjvEzToxVNRCmlr7I/z5XiUNYuqpvmGSDXhJEMdiI+iERKOlF6DqnyzIpmn0gZg7gOZ+NpR3D11nDdU0e5xZ1ycVqA31cLji76iV4p7tw+l5O/YfB7ENQ2NLPv0qGUtjHrd2V1X/et2si5hV7Ic+ATFkS+tg3DbHluchkBL4S8aTtqO/XKkpwXZUQbzH95OZO6agNMwtmHrX5TCs8p0ZfG02IXMJnZNpjeF4y/C5dHCbTFXR1QokJfNdR9gMFr5VVMDxKYckmH3c4VmRh55jofY7Th/dhZR21kRkx1nNAmTJcGloChdJ3WDB5EEenBOcPYDveXlAfXWncs8b0xzpfEMj33mrXF5WQ8xGa19KBswmhaUV0pR5k6kEgbzOlOXWdZ2zs5p49WVzuiyWqire18C7VjsxukAUp5iuxu3B8nT56NhlhnMoLk2lkP3YyH9qis8itTWJbj8dNSjKq+n0Oipo8tLWXWJ2ZRi8t0R6m2ufJsrnz1XclWVVJooQuaOJmDs8nfPmommBnr2NtO8BicXM40jDpJ2rwsx7GKEqWj3YujwjV38Z3RFWoqKP7Er/pTbxF0mW+eEAn51o8RPqE0g3pUFqY1Asx9K70Ca5t8Jfc8d/louu1lhc/d4+fQIeRxHUacPfUiifhr3RDTodOO3PH7RqWhjDhcSf/0UXuftf5m+PoNX/ezRlS0L4HgOOa74Z+E/wQSKDf8t/M9b5pVQvCR952w44Ob8xV+O+fwfi+voBV4WAAA=&quot;"/>
    <we:property name="bookmark" value="&quot;H4sIAAAAAAAAA+1YzW7bOBB+lUCXXhxDshVLzi11EmzQ7CJoguyhCIoROZZZ0KRKUdl4A7/Qvsa+2A5JyYlbp94mQbfI5mCAGg7n55sfjnkbcVFXEha/wRyj/ehEccGAa7OTRL1IBSIbwiDLecx5ytMYeZYxpF1dWaFVHe3fRhZMifZS1A1IJ4mIH656EUh5BqX7moKssRdVaGqtQIo/MTDTljUNLnsR3lRSG3Aizy1YdGKviZ2+yYSkPySNwKy4xnNkNlDZeJoXIx6P8mEW5yzmLMuJrQ4M3rKNLE60Vz/RyoJQpMbRYDrlo2KUjlLENBtDNhwXjl4LVcrW4LuzF4vKgWPxxhb6xuFRfCLFTtJySQ7tFYx08iLNYxgM6Zfvxe70VEjbKiwWRzeVIawIwSDtgF+DYsgjD4jBOvh/G/0i0IBhs8UpXqO34mjz/tdbZ0YT7nZxCUYEfHVjGH7NGOjvceq3lBWWpJG9ikwSLlbOrTZRVsLI0k4BkQ9d5BzbPXva9edGwA7HHQ4WgqjWlehAaf89039MDJIEHu3Hy94KlAmRSm0oMeX/Cpdf//6r3gDMFVG+mZK1FAzNWkZGc6QKdYsSKd3dIUq6KhgosL5LzPXVZVeBg150bPTcH2tddcFYoXGqKTrOywsoJH4cUxPJiyLZhUHMdtNRjrtjTIpdhlmRs2mRThOg48FgcqkX/T5Dg148FSUXtsX+RK3Ho25ZZDNXWyLVhZMMdSDei0ZIOFJ6CbLxzYpkngobgLkNZOIbxEl66jivqKLdz51xcdqA3lxzjy/6it4o7s1bqAV7Ey2XQVzX0MiyT/da1sqol53dbdW/bCfbEnYly4DNkB/70joMl+6JxXkItOD+omGk7cQvJ3pekR11MP/u651Qrgk4DVMbtv5FKTypTDcWTy96L8qZfSDTu8LxF+H6hOG2IldHVCig6u66DzAYLf2qqwFikw7JsPu5QbMgjzzHXez6zp/+Kmr9DTHpO6NJmKgJLglV7TqpGzyIxNGD8w4X39Fbnh9Qb92ZUKozzZXGEzz2mfeAy+t6iMlo7UPZgdG1INVISZk7E5IbVG2mrrM82DmHp51XF7qky2qlru19OQwSvpcUYyhYgYM0GYzzx89HB2VpsITu2lgP3feF9IuucC9SO+fg8tNRjxvVTqHxY0eX57LqHMs5xeSbI9TrXPk6Vz55rmSyqak0kYfMnczA2PX/PQ9MNC3Qi9eZ5iU4uZppHHGcD0YpJLCHMRZ8MEpgyLZ28R/RFWnJG/bIrvhDbhN3meycEQr4xY2SPKI2gXg3FqQ2HM3bUHqHwnRvJ/R/7ujnctnNCtu7x/OnR8jjJI6HGWSQx1mRjHg8HqbJax4/61S0NYcrgT9/Cj/k7X+Zvj6DNz326MbWFTA8A4Ub3iz8XzCOfMu7hX+8Xb1aLJf/AGGqeKU1FgAA&quot;"/>
    <we:property name="datasetId" value="&quot;e0aaa027-e750-492d-b2f3-7ff1f1f4a92d&quot;"/>
    <we:property name="embedUrl" value="&quot;/reportEmbed?reportId=4b62e5bd-7225-4946-9115-f7438347d55d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31db2d2-adff-44ec-8c99-258da1c79982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b62e5bd-7225-4946-9115-f7438347d55d/14f33852a4cbd080dd19?bookmarkGuid=cd13c7d1-a11b-4430-b8ff-e35b9615c71d&amp;bookmarkUsage=1&amp;ctid=541b0096-3f0a-4422-87a4-9d62be43944b&amp;fromEntryPoint=export&quot;"/>
    <we:property name="reportState" value="&quot;CONNECTED&quot;"/>
    <we:property name="artifactViewState" value="&quot;live&quot;"/>
    <we:property name="reportEmbeddedTime" value="&quot;2024-11-04T02:41:01.522Z&quot;"/>
    <we:property name="creatorSessionId" value="&quot;1f454a5e-30f7-4a02-a9eb-93c9bb55f5f4&quot;"/>
    <we:property name="creatorUserId" value="&quot;10032003EE3D96BD&quot;"/>
    <we:property name="creatorTenantId" value="&quot;541b0096-3f0a-4422-87a4-9d62be43944b&quot;"/>
    <we:property name="pageDisplayName" value="&quot;Página 2&quot;"/>
    <we:property name="pageName" value="&quot;14f33852a4cbd080dd19&quot;"/>
    <we:property name="reportName" value="&quot;Relatório de Vendas&quot;"/>
    <we:property name="isVisualContainerHeaderHidden" value="false"/>
    <we:property name="isFiltersActionButtonVisible" value="true"/>
    <we:property name="initialStateBookmark" value="&quot;H4sIAAAAAAAAA+1X227bMAz9lUDPwSBf4jh9S9MMG3rFsvVlCAbaolMVquTJcpasyA/tN/Zjk2S36zUZhgwNiuUlMkWT55DHtHxNGK9KAcsTuEKyR95LxnNgSncC0iWyMe6fnh4eDz8cfjkZHo+tWZWGK1mRvWtiQM/QnPOqBuFCWOPnaZeAEGcwc1cFiAq7pERdKQmCf8fG2W4ZXeOqS3BRCqXBhZwYMOjCzq27vba5gzeRzQi54XOcYG5aa1xEUdoLIc4zRlPKWDCwblXj4JE96eJC+/QjJQ1wadM4W16kA8Q4iiHNkkFG0ygEZy+4MK1LthwvSm3ZWc7L0lVlZLHOlLblEsSz0Fg1oK/JSIn6yq/G9+wTVescP2Dht6ThZmkjFVyCzLkrysoW5EwrWy6/M1K1NHrpzRfq20ijTcrIHl11b3EM2dzeba0PQQxnM40zMO3l+J8g7ExAYGN9W8u2P/Qx3qm1VFzORNv/36342NDIRV3ZYiNrkI0uQBuntezSNtW1wAZQmqHeX/ouHHB9I4ew+4DEizJfTW/0ap0v7yiyFUwDf/sKma7cVkrzfkp7SRolaT+N+kGY4kYpv6yE7LLgZrOE/kDy7zhq0PnF8gjnKB5Du91/vHUD6Bw0b4aRp/GX9NpxehuM3GN84Macc7uDp11/rTl0GHYYGGhCtVTIUKq1c2DdPHrNdTn++aN6ojBbGTibn+PXXNlWca+bZCufZnrSiMVJWEQYBBlNkphBSP8fBLY6xTc+lyXH3X/5P8f2ZV/+EPRoOgB75g3DPIkAaTzY8Zf/J8lN1ZkowbZxhgTNdlo269i6HnYJg5TROE8jzGieZSyKabbjLdzeJ8Cut+/5I78z9aDfD1g8yBPKkkEURCHGLvBazgYXJlOL+7T9766FXKH9znYLVZuqhBzPQKIvStnA4+j9bPtBMldvv9bu/4hb5TSpz0HULqv/Kic+iUXDM4EbbnDf6sTDcpNm9QuAyBU6NxAAAA==&quot;"/>
    <we:property name="bookmark" value="&quot;H4sIAAAAAAAAA+1XzW7bMAx+lUDnYJAtx5F769IOG9ANxbL1MuRAW3SqQpU8Wc6SFXmhvcZebJLtdv1NhiFDg2K5RKZo8vvIz7R8RYSsKwWrD3CJ5IC800IWIIwdRGRIdGccsWxEuUgZx0ykKWY4GvldUzlpdE0OrogDO0d3JusGVIjkjV9mQwJKncI8XJWgahySCm1tNCj5HTtnv+Vsg+shwWWljIUQcurAYQi78O7+2kOIXjGfEQonFzjFwvXWpGSMj2JIilxQToWIMu9Wdw4tskddQug2/cRoB1L7NMFWlDxDTFgCPE+znHIWQ7CXUrneJV8dLyvr2XnOqyoUZ+Kxzo31VVOkZWGx7kBfkYlRzWW7Or5jn5rGFvgRy3ZLO+lWPlIpNehChqKsfUFOrfHlancmptHOrlrzufk2seiTCnJA18MbHIdi4e/21vsgDudzi3Nw/eXxP0E4mILCzvqm0X1/6EO8M2+ppZ6rvv+/W/Gpo1GopvbFRtEhm5yDdUFr+YVvamiBD2CsQPt61XbhSNprOcTDeySelfl6dq1X73xxS5G9YDr4u1fIbB22OC3GnI5SzlI+5mwcxRy3Svl5JeSXpXTbJfQHkn8r0YItzlcnuED1ENrN/sOta0BnYGU3jFoaf0mvn6o3wcgdxkdhzAW3W3j69ddGwkDgQICDLlRPhRxqs3EObJpHL7ku73/+qB8pzE4Gzvbn+CVXtlfcyybZy6ebnpSJJI1LhlGU0zRNBMT0/0Fgp1N863NZSdz/l/9TbJ/35Q+RP65n4M+8cVykDJAm2Z6//D9r6erB1CixizMkWLHXstnENvRwSARwQZOCM8xpkeeCJTTf8xbu7hNg39v39JE/mEYwHkciyYqUijRjEYsxCYE3cna4dLlZ3qXd/m5byCX67+ywMI2rKyjwFDS2Rak6eBJbP99+0CLUu13b8H8ivXK61GegmpC1/SonbZowOda/AEARXWYOEAAA&quot;"/>
    <we:property name="datasetId" value="&quot;e0aaa027-e750-492d-b2f3-7ff1f1f4a92d&quot;"/>
    <we:property name="embedUrl" value="&quot;/reportEmbed?reportId=4b62e5bd-7225-4946-9115-f7438347d55d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182bb29-80b9-432f-a6e8-dcebc89712ef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b62e5bd-7225-4946-9115-f7438347d55d/15df309c0359969832d1?bookmarkGuid=9bfc9fb2-28b5-47d9-81fb-2f460e8b4c62&amp;bookmarkUsage=1&amp;ctid=541b0096-3f0a-4422-87a4-9d62be43944b&amp;fromEntryPoint=export&quot;"/>
    <we:property name="reportState" value="&quot;CONNECTED&quot;"/>
    <we:property name="artifactViewState" value="&quot;live&quot;"/>
    <we:property name="reportEmbeddedTime" value="&quot;2024-11-04T02:41:50.490Z&quot;"/>
    <we:property name="creatorSessionId" value="&quot;1364aada-7b6c-4c05-9216-d0b1f623428e&quot;"/>
    <we:property name="creatorUserId" value="&quot;10032003EE3D96BD&quot;"/>
    <we:property name="creatorTenantId" value="&quot;541b0096-3f0a-4422-87a4-9d62be43944b&quot;"/>
    <we:property name="pageDisplayName" value="&quot;Página 3&quot;"/>
    <we:property name="pageName" value="&quot;15df309c0359969832d1&quot;"/>
    <we:property name="reportName" value="&quot;Relatório de Vendas&quot;"/>
    <we:property name="isVisualContainerHeaderHidden" value="false"/>
    <we:property name="isFiltersActionButtonVisible" value="true"/>
    <we:property name="initialStateBookmark" value="&quot;H4sIAAAAAAAAA+1Wy27bMBD8FYNno9DDDzk3x3WBIk1ixE0uhVGsyJXCgCYFinLtGv73Limnbh5o0SJtfOjJ5HC1M5wdWNoyIetKweYClshO2HstJAdhbCdmXaZb8PTy8ux8fHX2+WJ8PiXYVE4aXbOTLXNgS3Q3sm5A+RYEflp0GSg1g9LvClA1dlmFtjYalPyKbTEdOdvgrstwXSljwbecO3Do266onPbEHb9JiRG4kyucI3d7tC+KNBrxKO2PRoNRlibC663bgqDs2RLfOtBPjHYgNdF4rNeLcZjxKIuTaARJztMk1NZSl2ov+PDsx03lXXG4drlZez/yOyL2nXY7ulACWMRxHg+yQdLLBhxzCJcqpHJ7wnwzXVeWvCIH225jsQLNUbBgiMW6vf+WjcvSYgluv50+OJwY1SyfweemsRyvsAhH2km3IY5CauKQ3nyvc2YNjSWc0LKQLqDvGr13OfLbW/NlYpHGIjzQ/a53QlBpLIVFPZH8UqomptHObthTHQtCfjqcJVQPB3OfIWp/90NK9tfYhFG8vO5FCMRA5EMeFwnPsogLHCX9ND7yQHTmoLD+nUC8rt5rLV3dmRsl/of474S4lw/7WRpFPMvFkNMC0ujIQ3yc/2pzLJeo3Z8EopI4uQXrHqfCWIH2tJ3/W2nvX5NJ95HUV3V9t/iX8T247OMbEnywjC2RPlv8wjSuroDjDDQG/qptITHUUQJACz+dsLb+94OkvLfDuQHV+LmEjxwWSGheMlf4iwf8pw8LsoK6b0x66FqGCQAA&quot;"/>
    <we:property name="bookmark" value="&quot;H4sIAAAAAAAAA+1Wy27bMBD8FYNno9DDDzk3x3WBIk1ixE0uhVGsyJXCgCYFinLtGv73Limnbh5o0SJtfOjJ5HC1M5wdWNoyIetKweYClshO2HstJAdhbCdmXaZb8PTy8ux8fHX2+WJ8PiXYVE4aXbOTLXNgS3Q3sm5A+RYEflp0GSg1g9LvClA1dlmFtjYalPyKbTEdOdvgrstwXSljwbecO3Do266onPbEHb9JiRG4kyucI3d7tC+KNBrxKO2PRoNRlibC663bgqDs2RLfOtBPjHYgNdF4rNeLcZjxKIuTaARJztMk1NZSl2ov+PDsx03lXXG4drlZez/yOyL2nXY7ulACWMRxHg+yQdLLBhxzCJcqpHJ7wnwzXVeWvCIH225jsQLNUbBgiMW6vf+WjcvSYgluv50+OJwY1SyfweemsRyvsAhH2km3IY5CauKQ3nyvc2YNjSWc0LKQLqDvGr13OfLbW/NlYpHGIjzQ/a53QlBpLIVFPZH8UqomptHObthTHQtCfjqcJVQPB3OfIWp/90NK9tfYhFG8vO5FCMRA5EMeFwnPsogLHCX9ND7yQHTmoLD+nUC8rt5rLV3dmRsl/of474S4lw/7WRpFPMvFkNMC0ujIQ3yc/2pzLJeo3Z8EopI4uQXrHqfCWIH2tJ3/W2nvX5NJ95HUV3V9t/iX8T247OMbEnywjC2RPlv8wjSuroDjDDQG/qptITHUUQJACz+dsLb+94OkvLfDuQHV+LmEjxwWSGheMlf4iwf8pw8LsoK6b0x66FqGCQAA&quot;"/>
    <we:property name="datasetId" value="&quot;e0aaa027-e750-492d-b2f3-7ff1f1f4a92d&quot;"/>
    <we:property name="embedUrl" value="&quot;/reportEmbed?reportId=4b62e5bd-7225-4946-9115-f7438347d55d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Alisson Wendel Rodrigues</cp:lastModifiedBy>
  <cp:revision>3</cp:revision>
  <dcterms:created xsi:type="dcterms:W3CDTF">2018-06-07T21:39:02Z</dcterms:created>
  <dcterms:modified xsi:type="dcterms:W3CDTF">2024-11-04T02:43:23Z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