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9" r:id="rId3"/>
    <p:sldId id="261" r:id="rId4"/>
    <p:sldId id="313" r:id="rId5"/>
    <p:sldId id="312" r:id="rId6"/>
    <p:sldId id="311" r:id="rId7"/>
    <p:sldId id="290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Fira Code" panose="020B0809050000020004" pitchFamily="49" charset="0"/>
      <p:regular r:id="rId11"/>
      <p:bold r:id="rId12"/>
    </p:embeddedFont>
    <p:embeddedFont>
      <p:font typeface="Handlee" panose="020B0604020202020204" charset="0"/>
      <p:regular r:id="rId13"/>
    </p:embeddedFont>
    <p:embeddedFont>
      <p:font typeface="Livvic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341169-EF70-42DA-BE40-D1D107695CA5}">
          <p14:sldIdLst>
            <p14:sldId id="256"/>
            <p14:sldId id="259"/>
            <p14:sldId id="261"/>
            <p14:sldId id="313"/>
            <p14:sldId id="312"/>
            <p14:sldId id="31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CCE6B5-A51C-4AA2-BE9C-D58A938163F5}">
  <a:tblStyle styleId="{60CCE6B5-A51C-4AA2-BE9C-D58A93816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92C65F-0363-4EB3-9DE4-989A4DF7D5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ffad05f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ffad05f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81611172e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81611172e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0f2a5875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0f2a5875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0f2a5875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0f2a5875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21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0f2a5875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0f2a5875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62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0f2a5875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0f2a5875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57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67fb713e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67fb713e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75" y="127675"/>
            <a:ext cx="8919450" cy="48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200" y="1538275"/>
            <a:ext cx="7713600" cy="15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Handlee"/>
              <a:buNone/>
              <a:defRPr sz="5200">
                <a:latin typeface="Handlee"/>
                <a:ea typeface="Handlee"/>
                <a:cs typeface="Handlee"/>
                <a:sym typeface="Handl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Handlee"/>
              <a:buNone/>
              <a:defRPr sz="5200">
                <a:latin typeface="Handlee"/>
                <a:ea typeface="Handlee"/>
                <a:cs typeface="Handlee"/>
                <a:sym typeface="Handl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Handlee"/>
              <a:buNone/>
              <a:defRPr sz="5200">
                <a:latin typeface="Handlee"/>
                <a:ea typeface="Handlee"/>
                <a:cs typeface="Handlee"/>
                <a:sym typeface="Handl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Handlee"/>
              <a:buNone/>
              <a:defRPr sz="5200">
                <a:latin typeface="Handlee"/>
                <a:ea typeface="Handlee"/>
                <a:cs typeface="Handlee"/>
                <a:sym typeface="Handl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Handlee"/>
              <a:buNone/>
              <a:defRPr sz="5200">
                <a:latin typeface="Handlee"/>
                <a:ea typeface="Handlee"/>
                <a:cs typeface="Handlee"/>
                <a:sym typeface="Handl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Handlee"/>
              <a:buNone/>
              <a:defRPr sz="5200">
                <a:latin typeface="Handlee"/>
                <a:ea typeface="Handlee"/>
                <a:cs typeface="Handlee"/>
                <a:sym typeface="Handl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Handlee"/>
              <a:buNone/>
              <a:defRPr sz="5200">
                <a:latin typeface="Handlee"/>
                <a:ea typeface="Handlee"/>
                <a:cs typeface="Handlee"/>
                <a:sym typeface="Handl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Handlee"/>
              <a:buNone/>
              <a:defRPr sz="5200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200" y="3151100"/>
            <a:ext cx="771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27074" y="127675"/>
            <a:ext cx="8889851" cy="48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290763" y="1714500"/>
            <a:ext cx="2907600" cy="22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4945638" y="1714500"/>
            <a:ext cx="2907600" cy="22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27074" y="127675"/>
            <a:ext cx="8889851" cy="48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236563" y="1745660"/>
            <a:ext cx="46614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236713" y="2730034"/>
            <a:ext cx="46611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2275" y="127675"/>
            <a:ext cx="8919450" cy="48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27074" y="127675"/>
            <a:ext cx="8889851" cy="48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2425075" y="1695250"/>
            <a:ext cx="4293900" cy="11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2117025" y="3837650"/>
            <a:ext cx="49098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CREDITS: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and infographics &amp; images by </a:t>
            </a:r>
            <a:r>
              <a:rPr lang="en" sz="1100" b="1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u="sng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2275" y="127675"/>
            <a:ext cx="8919450" cy="48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75" y="127675"/>
            <a:ext cx="8919450" cy="48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ndlee"/>
              <a:buNone/>
              <a:defRPr sz="3500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●"/>
              <a:defRPr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○"/>
              <a:defRPr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■"/>
              <a:defRPr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●"/>
              <a:defRPr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○"/>
              <a:defRPr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■"/>
              <a:defRPr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●"/>
              <a:defRPr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○"/>
              <a:defRPr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Livvic"/>
              <a:buChar char="■"/>
              <a:defRPr>
                <a:solidFill>
                  <a:schemeClr val="accent3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ctrTitle"/>
          </p:nvPr>
        </p:nvSpPr>
        <p:spPr>
          <a:xfrm>
            <a:off x="715200" y="1538275"/>
            <a:ext cx="7713600" cy="15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Function:</a:t>
            </a:r>
            <a:r>
              <a:rPr lang="en" dirty="0"/>
              <a:t> (Procedure)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5" name="Google Shape;205;p38"/>
          <p:cNvSpPr txBox="1">
            <a:spLocks noGrp="1"/>
          </p:cNvSpPr>
          <p:nvPr>
            <p:ph type="subTitle" idx="1"/>
          </p:nvPr>
        </p:nvSpPr>
        <p:spPr>
          <a:xfrm>
            <a:off x="715200" y="3151100"/>
            <a:ext cx="771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Andreas M Lbn Gaol, C.S.Kom</a:t>
            </a:r>
            <a:endParaRPr dirty="0"/>
          </a:p>
        </p:txBody>
      </p:sp>
      <p:grpSp>
        <p:nvGrpSpPr>
          <p:cNvPr id="206" name="Google Shape;206;p38"/>
          <p:cNvGrpSpPr/>
          <p:nvPr/>
        </p:nvGrpSpPr>
        <p:grpSpPr>
          <a:xfrm>
            <a:off x="6163981" y="4281271"/>
            <a:ext cx="1938525" cy="495000"/>
            <a:chOff x="238125" y="1946825"/>
            <a:chExt cx="7069750" cy="1805250"/>
          </a:xfrm>
        </p:grpSpPr>
        <p:sp>
          <p:nvSpPr>
            <p:cNvPr id="207" name="Google Shape;207;p38"/>
            <p:cNvSpPr/>
            <p:nvPr/>
          </p:nvSpPr>
          <p:spPr>
            <a:xfrm>
              <a:off x="485900" y="2194600"/>
              <a:ext cx="3616950" cy="894600"/>
            </a:xfrm>
            <a:custGeom>
              <a:avLst/>
              <a:gdLst/>
              <a:ahLst/>
              <a:cxnLst/>
              <a:rect l="l" t="t" r="r" b="b"/>
              <a:pathLst>
                <a:path w="144678" h="35784" extrusionOk="0">
                  <a:moveTo>
                    <a:pt x="0" y="0"/>
                  </a:moveTo>
                  <a:lnTo>
                    <a:pt x="0" y="35783"/>
                  </a:lnTo>
                  <a:lnTo>
                    <a:pt x="144677" y="35783"/>
                  </a:lnTo>
                  <a:lnTo>
                    <a:pt x="144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485900" y="2197800"/>
              <a:ext cx="3616950" cy="891400"/>
            </a:xfrm>
            <a:custGeom>
              <a:avLst/>
              <a:gdLst/>
              <a:ahLst/>
              <a:cxnLst/>
              <a:rect l="l" t="t" r="r" b="b"/>
              <a:pathLst>
                <a:path w="144678" h="35656" extrusionOk="0">
                  <a:moveTo>
                    <a:pt x="0" y="1"/>
                  </a:moveTo>
                  <a:lnTo>
                    <a:pt x="0" y="35655"/>
                  </a:lnTo>
                  <a:lnTo>
                    <a:pt x="144677" y="35655"/>
                  </a:lnTo>
                  <a:lnTo>
                    <a:pt x="144677" y="26388"/>
                  </a:lnTo>
                  <a:cubicBezTo>
                    <a:pt x="132793" y="28193"/>
                    <a:pt x="121762" y="28975"/>
                    <a:pt x="111568" y="28975"/>
                  </a:cubicBezTo>
                  <a:cubicBezTo>
                    <a:pt x="59269" y="28975"/>
                    <a:pt x="29005" y="8403"/>
                    <a:pt x="18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402225" y="1946825"/>
              <a:ext cx="3781075" cy="402250"/>
            </a:xfrm>
            <a:custGeom>
              <a:avLst/>
              <a:gdLst/>
              <a:ahLst/>
              <a:cxnLst/>
              <a:rect l="l" t="t" r="r" b="b"/>
              <a:pathLst>
                <a:path w="151243" h="16090" extrusionOk="0">
                  <a:moveTo>
                    <a:pt x="1" y="0"/>
                  </a:moveTo>
                  <a:lnTo>
                    <a:pt x="1" y="16089"/>
                  </a:lnTo>
                  <a:lnTo>
                    <a:pt x="151242" y="16089"/>
                  </a:lnTo>
                  <a:lnTo>
                    <a:pt x="151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238125" y="3089175"/>
              <a:ext cx="7069750" cy="662900"/>
            </a:xfrm>
            <a:custGeom>
              <a:avLst/>
              <a:gdLst/>
              <a:ahLst/>
              <a:cxnLst/>
              <a:rect l="l" t="t" r="r" b="b"/>
              <a:pathLst>
                <a:path w="282790" h="26516" extrusionOk="0">
                  <a:moveTo>
                    <a:pt x="0" y="0"/>
                  </a:moveTo>
                  <a:lnTo>
                    <a:pt x="0" y="26515"/>
                  </a:lnTo>
                  <a:lnTo>
                    <a:pt x="282790" y="26515"/>
                  </a:lnTo>
                  <a:lnTo>
                    <a:pt x="2827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238125" y="3089175"/>
              <a:ext cx="7069750" cy="659675"/>
            </a:xfrm>
            <a:custGeom>
              <a:avLst/>
              <a:gdLst/>
              <a:ahLst/>
              <a:cxnLst/>
              <a:rect l="l" t="t" r="r" b="b"/>
              <a:pathLst>
                <a:path w="282790" h="26387" extrusionOk="0">
                  <a:moveTo>
                    <a:pt x="0" y="0"/>
                  </a:moveTo>
                  <a:lnTo>
                    <a:pt x="0" y="26387"/>
                  </a:lnTo>
                  <a:lnTo>
                    <a:pt x="282790" y="26387"/>
                  </a:lnTo>
                  <a:lnTo>
                    <a:pt x="282790" y="13515"/>
                  </a:lnTo>
                  <a:cubicBezTo>
                    <a:pt x="256774" y="14244"/>
                    <a:pt x="232771" y="14561"/>
                    <a:pt x="210695" y="14561"/>
                  </a:cubicBezTo>
                  <a:cubicBezTo>
                    <a:pt x="61177" y="1456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4363475" y="2625775"/>
              <a:ext cx="2767425" cy="437675"/>
            </a:xfrm>
            <a:custGeom>
              <a:avLst/>
              <a:gdLst/>
              <a:ahLst/>
              <a:cxnLst/>
              <a:rect l="l" t="t" r="r" b="b"/>
              <a:pathLst>
                <a:path w="110697" h="17507" extrusionOk="0">
                  <a:moveTo>
                    <a:pt x="5535" y="1"/>
                  </a:moveTo>
                  <a:cubicBezTo>
                    <a:pt x="2446" y="130"/>
                    <a:pt x="0" y="2704"/>
                    <a:pt x="0" y="5793"/>
                  </a:cubicBezTo>
                  <a:lnTo>
                    <a:pt x="0" y="11843"/>
                  </a:lnTo>
                  <a:cubicBezTo>
                    <a:pt x="0" y="15061"/>
                    <a:pt x="2446" y="17506"/>
                    <a:pt x="5664" y="17506"/>
                  </a:cubicBezTo>
                  <a:lnTo>
                    <a:pt x="105033" y="17506"/>
                  </a:lnTo>
                  <a:cubicBezTo>
                    <a:pt x="108251" y="17506"/>
                    <a:pt x="110696" y="15061"/>
                    <a:pt x="110696" y="11843"/>
                  </a:cubicBezTo>
                  <a:lnTo>
                    <a:pt x="110696" y="5793"/>
                  </a:lnTo>
                  <a:cubicBezTo>
                    <a:pt x="110696" y="2575"/>
                    <a:pt x="108251" y="1"/>
                    <a:pt x="105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8"/>
            <p:cNvSpPr/>
            <p:nvPr/>
          </p:nvSpPr>
          <p:spPr>
            <a:xfrm>
              <a:off x="4363475" y="2625775"/>
              <a:ext cx="2767425" cy="437675"/>
            </a:xfrm>
            <a:custGeom>
              <a:avLst/>
              <a:gdLst/>
              <a:ahLst/>
              <a:cxnLst/>
              <a:rect l="l" t="t" r="r" b="b"/>
              <a:pathLst>
                <a:path w="110697" h="17507" extrusionOk="0">
                  <a:moveTo>
                    <a:pt x="5535" y="1"/>
                  </a:moveTo>
                  <a:cubicBezTo>
                    <a:pt x="2446" y="130"/>
                    <a:pt x="0" y="2704"/>
                    <a:pt x="0" y="5793"/>
                  </a:cubicBezTo>
                  <a:lnTo>
                    <a:pt x="0" y="11843"/>
                  </a:lnTo>
                  <a:cubicBezTo>
                    <a:pt x="0" y="15061"/>
                    <a:pt x="2446" y="17506"/>
                    <a:pt x="5664" y="17506"/>
                  </a:cubicBezTo>
                  <a:lnTo>
                    <a:pt x="105033" y="17506"/>
                  </a:lnTo>
                  <a:cubicBezTo>
                    <a:pt x="108251" y="17506"/>
                    <a:pt x="110696" y="15061"/>
                    <a:pt x="110696" y="11843"/>
                  </a:cubicBezTo>
                  <a:lnTo>
                    <a:pt x="110696" y="8754"/>
                  </a:lnTo>
                  <a:cubicBezTo>
                    <a:pt x="91509" y="11613"/>
                    <a:pt x="75612" y="12729"/>
                    <a:pt x="62484" y="12729"/>
                  </a:cubicBezTo>
                  <a:cubicBezTo>
                    <a:pt x="24796" y="12729"/>
                    <a:pt x="9926" y="3533"/>
                    <a:pt x="5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38"/>
          <p:cNvSpPr/>
          <p:nvPr/>
        </p:nvSpPr>
        <p:spPr>
          <a:xfrm>
            <a:off x="6647725" y="692675"/>
            <a:ext cx="1709400" cy="458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rPr>
              <a:t>1st Semester</a:t>
            </a:r>
            <a:endParaRPr sz="2200" dirty="0">
              <a:solidFill>
                <a:schemeClr val="dk1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grpSp>
        <p:nvGrpSpPr>
          <p:cNvPr id="215" name="Google Shape;215;p38"/>
          <p:cNvGrpSpPr/>
          <p:nvPr/>
        </p:nvGrpSpPr>
        <p:grpSpPr>
          <a:xfrm>
            <a:off x="856860" y="3395556"/>
            <a:ext cx="820997" cy="976342"/>
            <a:chOff x="812925" y="3256225"/>
            <a:chExt cx="1085400" cy="1290775"/>
          </a:xfrm>
        </p:grpSpPr>
        <p:grpSp>
          <p:nvGrpSpPr>
            <p:cNvPr id="216" name="Google Shape;216;p38"/>
            <p:cNvGrpSpPr/>
            <p:nvPr/>
          </p:nvGrpSpPr>
          <p:grpSpPr>
            <a:xfrm>
              <a:off x="812925" y="3256225"/>
              <a:ext cx="1085400" cy="1290775"/>
              <a:chOff x="1124550" y="3168225"/>
              <a:chExt cx="1085400" cy="1290775"/>
            </a:xfrm>
          </p:grpSpPr>
          <p:sp>
            <p:nvSpPr>
              <p:cNvPr id="217" name="Google Shape;217;p38"/>
              <p:cNvSpPr/>
              <p:nvPr/>
            </p:nvSpPr>
            <p:spPr>
              <a:xfrm>
                <a:off x="1202775" y="3168225"/>
                <a:ext cx="1007175" cy="1251650"/>
              </a:xfrm>
              <a:custGeom>
                <a:avLst/>
                <a:gdLst/>
                <a:ahLst/>
                <a:cxnLst/>
                <a:rect l="l" t="t" r="r" b="b"/>
                <a:pathLst>
                  <a:path w="40287" h="50066" extrusionOk="0">
                    <a:moveTo>
                      <a:pt x="1173" y="49675"/>
                    </a:moveTo>
                    <a:cubicBezTo>
                      <a:pt x="1173" y="38064"/>
                      <a:pt x="1520" y="26444"/>
                      <a:pt x="2347" y="14863"/>
                    </a:cubicBezTo>
                    <a:cubicBezTo>
                      <a:pt x="2618" y="11071"/>
                      <a:pt x="2895" y="7269"/>
                      <a:pt x="3520" y="3520"/>
                    </a:cubicBezTo>
                    <a:cubicBezTo>
                      <a:pt x="3713" y="2363"/>
                      <a:pt x="2347" y="0"/>
                      <a:pt x="3520" y="0"/>
                    </a:cubicBezTo>
                    <a:cubicBezTo>
                      <a:pt x="5658" y="0"/>
                      <a:pt x="6023" y="3476"/>
                      <a:pt x="7431" y="5085"/>
                    </a:cubicBezTo>
                    <a:cubicBezTo>
                      <a:pt x="11203" y="9396"/>
                      <a:pt x="14725" y="13942"/>
                      <a:pt x="18775" y="17992"/>
                    </a:cubicBezTo>
                    <a:cubicBezTo>
                      <a:pt x="24005" y="23222"/>
                      <a:pt x="28706" y="28973"/>
                      <a:pt x="33247" y="34811"/>
                    </a:cubicBezTo>
                    <a:cubicBezTo>
                      <a:pt x="35461" y="37657"/>
                      <a:pt x="40287" y="39419"/>
                      <a:pt x="40287" y="43025"/>
                    </a:cubicBezTo>
                    <a:cubicBezTo>
                      <a:pt x="40287" y="45893"/>
                      <a:pt x="34440" y="42236"/>
                      <a:pt x="31682" y="43025"/>
                    </a:cubicBezTo>
                    <a:cubicBezTo>
                      <a:pt x="21281" y="46000"/>
                      <a:pt x="10818" y="50066"/>
                      <a:pt x="0" y="50066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8" name="Google Shape;218;p38"/>
              <p:cNvSpPr/>
              <p:nvPr/>
            </p:nvSpPr>
            <p:spPr>
              <a:xfrm>
                <a:off x="1974214" y="3960300"/>
                <a:ext cx="186825" cy="381350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15254" extrusionOk="0">
                    <a:moveTo>
                      <a:pt x="7473" y="0"/>
                    </a:moveTo>
                    <a:cubicBezTo>
                      <a:pt x="1926" y="0"/>
                      <a:pt x="-1657" y="10293"/>
                      <a:pt x="824" y="15254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9" name="Google Shape;219;p38"/>
              <p:cNvSpPr/>
              <p:nvPr/>
            </p:nvSpPr>
            <p:spPr>
              <a:xfrm>
                <a:off x="1124550" y="4175425"/>
                <a:ext cx="371575" cy="283575"/>
              </a:xfrm>
              <a:custGeom>
                <a:avLst/>
                <a:gdLst/>
                <a:ahLst/>
                <a:cxnLst/>
                <a:rect l="l" t="t" r="r" b="b"/>
                <a:pathLst>
                  <a:path w="14863" h="11343" extrusionOk="0">
                    <a:moveTo>
                      <a:pt x="0" y="0"/>
                    </a:moveTo>
                    <a:cubicBezTo>
                      <a:pt x="6232" y="0"/>
                      <a:pt x="12076" y="5769"/>
                      <a:pt x="14863" y="11343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0" name="Google Shape;220;p38"/>
              <p:cNvSpPr/>
              <p:nvPr/>
            </p:nvSpPr>
            <p:spPr>
              <a:xfrm>
                <a:off x="1163650" y="3344250"/>
                <a:ext cx="44002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7601" h="2409" extrusionOk="0">
                    <a:moveTo>
                      <a:pt x="0" y="1565"/>
                    </a:moveTo>
                    <a:cubicBezTo>
                      <a:pt x="5890" y="1565"/>
                      <a:pt x="13436" y="4165"/>
                      <a:pt x="17601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1" name="Google Shape;221;p38"/>
            <p:cNvGrpSpPr/>
            <p:nvPr/>
          </p:nvGrpSpPr>
          <p:grpSpPr>
            <a:xfrm>
              <a:off x="1075675" y="4138875"/>
              <a:ext cx="128155" cy="142401"/>
              <a:chOff x="2076976" y="3637122"/>
              <a:chExt cx="204883" cy="227659"/>
            </a:xfrm>
          </p:grpSpPr>
          <p:sp>
            <p:nvSpPr>
              <p:cNvPr id="222" name="Google Shape;222;p38"/>
              <p:cNvSpPr/>
              <p:nvPr/>
            </p:nvSpPr>
            <p:spPr>
              <a:xfrm>
                <a:off x="2076976" y="3705419"/>
                <a:ext cx="204883" cy="91064"/>
              </a:xfrm>
              <a:custGeom>
                <a:avLst/>
                <a:gdLst/>
                <a:ahLst/>
                <a:cxnLst/>
                <a:rect l="l" t="t" r="r" b="b"/>
                <a:pathLst>
                  <a:path w="10561" h="4694" extrusionOk="0">
                    <a:moveTo>
                      <a:pt x="0" y="0"/>
                    </a:moveTo>
                    <a:cubicBezTo>
                      <a:pt x="3852" y="0"/>
                      <a:pt x="7355" y="2558"/>
                      <a:pt x="10561" y="4694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3" name="Google Shape;223;p38"/>
              <p:cNvSpPr/>
              <p:nvPr/>
            </p:nvSpPr>
            <p:spPr>
              <a:xfrm>
                <a:off x="2111129" y="3637122"/>
                <a:ext cx="136576" cy="227659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11735" extrusionOk="0">
                    <a:moveTo>
                      <a:pt x="7040" y="0"/>
                    </a:moveTo>
                    <a:cubicBezTo>
                      <a:pt x="5599" y="4328"/>
                      <a:pt x="2529" y="7939"/>
                      <a:pt x="0" y="11735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24" name="Google Shape;224;p38"/>
          <p:cNvGrpSpPr/>
          <p:nvPr/>
        </p:nvGrpSpPr>
        <p:grpSpPr>
          <a:xfrm>
            <a:off x="5070601" y="633289"/>
            <a:ext cx="594048" cy="577176"/>
            <a:chOff x="1527800" y="735876"/>
            <a:chExt cx="762284" cy="740634"/>
          </a:xfrm>
        </p:grpSpPr>
        <p:sp>
          <p:nvSpPr>
            <p:cNvPr id="225" name="Google Shape;225;p38"/>
            <p:cNvSpPr/>
            <p:nvPr/>
          </p:nvSpPr>
          <p:spPr>
            <a:xfrm>
              <a:off x="1527800" y="735876"/>
              <a:ext cx="762284" cy="740634"/>
            </a:xfrm>
            <a:custGeom>
              <a:avLst/>
              <a:gdLst/>
              <a:ahLst/>
              <a:cxnLst/>
              <a:rect l="l" t="t" r="r" b="b"/>
              <a:pathLst>
                <a:path w="44152" h="42898" extrusionOk="0">
                  <a:moveTo>
                    <a:pt x="16906" y="3015"/>
                  </a:moveTo>
                  <a:cubicBezTo>
                    <a:pt x="5010" y="3015"/>
                    <a:pt x="-3156" y="24043"/>
                    <a:pt x="1260" y="35089"/>
                  </a:cubicBezTo>
                  <a:cubicBezTo>
                    <a:pt x="4858" y="44088"/>
                    <a:pt x="20814" y="44163"/>
                    <a:pt x="29813" y="40565"/>
                  </a:cubicBezTo>
                  <a:cubicBezTo>
                    <a:pt x="36980" y="37700"/>
                    <a:pt x="45568" y="29716"/>
                    <a:pt x="43894" y="22181"/>
                  </a:cubicBezTo>
                  <a:cubicBezTo>
                    <a:pt x="42414" y="15518"/>
                    <a:pt x="39446" y="8453"/>
                    <a:pt x="34116" y="4189"/>
                  </a:cubicBezTo>
                  <a:cubicBezTo>
                    <a:pt x="28189" y="-553"/>
                    <a:pt x="18219" y="-1161"/>
                    <a:pt x="11430" y="2233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" name="Google Shape;226;p38"/>
            <p:cNvSpPr/>
            <p:nvPr/>
          </p:nvSpPr>
          <p:spPr>
            <a:xfrm>
              <a:off x="1855854" y="1111776"/>
              <a:ext cx="422525" cy="313175"/>
            </a:xfrm>
            <a:custGeom>
              <a:avLst/>
              <a:gdLst/>
              <a:ahLst/>
              <a:cxnLst/>
              <a:rect l="l" t="t" r="r" b="b"/>
              <a:pathLst>
                <a:path w="16901" h="12527" extrusionOk="0">
                  <a:moveTo>
                    <a:pt x="16901" y="639"/>
                  </a:moveTo>
                  <a:cubicBezTo>
                    <a:pt x="12837" y="639"/>
                    <a:pt x="8773" y="639"/>
                    <a:pt x="4709" y="639"/>
                  </a:cubicBezTo>
                  <a:cubicBezTo>
                    <a:pt x="3185" y="639"/>
                    <a:pt x="819" y="-724"/>
                    <a:pt x="137" y="639"/>
                  </a:cubicBezTo>
                  <a:cubicBezTo>
                    <a:pt x="-410" y="1734"/>
                    <a:pt x="1793" y="2443"/>
                    <a:pt x="2576" y="3383"/>
                  </a:cubicBezTo>
                  <a:cubicBezTo>
                    <a:pt x="4921" y="6197"/>
                    <a:pt x="7514" y="9052"/>
                    <a:pt x="8672" y="12527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7" name="Google Shape;227;p38"/>
          <p:cNvGrpSpPr/>
          <p:nvPr/>
        </p:nvGrpSpPr>
        <p:grpSpPr>
          <a:xfrm rot="1239672">
            <a:off x="7493304" y="3113101"/>
            <a:ext cx="849333" cy="954342"/>
            <a:chOff x="7111825" y="2705875"/>
            <a:chExt cx="1233250" cy="1385726"/>
          </a:xfrm>
        </p:grpSpPr>
        <p:sp>
          <p:nvSpPr>
            <p:cNvPr id="228" name="Google Shape;228;p38"/>
            <p:cNvSpPr/>
            <p:nvPr/>
          </p:nvSpPr>
          <p:spPr>
            <a:xfrm>
              <a:off x="7111825" y="3903263"/>
              <a:ext cx="1233250" cy="188338"/>
            </a:xfrm>
            <a:custGeom>
              <a:avLst/>
              <a:gdLst/>
              <a:ahLst/>
              <a:cxnLst/>
              <a:rect l="l" t="t" r="r" b="b"/>
              <a:pathLst>
                <a:path w="49330" h="15055" extrusionOk="0">
                  <a:moveTo>
                    <a:pt x="38218" y="392"/>
                  </a:moveTo>
                  <a:cubicBezTo>
                    <a:pt x="25055" y="392"/>
                    <a:pt x="-2914" y="-1427"/>
                    <a:pt x="277" y="11344"/>
                  </a:cubicBezTo>
                  <a:cubicBezTo>
                    <a:pt x="1810" y="17480"/>
                    <a:pt x="12727" y="14082"/>
                    <a:pt x="19052" y="14082"/>
                  </a:cubicBezTo>
                  <a:cubicBezTo>
                    <a:pt x="29105" y="14082"/>
                    <a:pt x="43205" y="17363"/>
                    <a:pt x="48778" y="8997"/>
                  </a:cubicBezTo>
                  <a:cubicBezTo>
                    <a:pt x="51927" y="4270"/>
                    <a:pt x="39986" y="0"/>
                    <a:pt x="34306" y="0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9" name="Google Shape;229;p38"/>
            <p:cNvSpPr/>
            <p:nvPr/>
          </p:nvSpPr>
          <p:spPr>
            <a:xfrm>
              <a:off x="7112413" y="2705875"/>
              <a:ext cx="1232075" cy="1320100"/>
            </a:xfrm>
            <a:custGeom>
              <a:avLst/>
              <a:gdLst/>
              <a:ahLst/>
              <a:cxnLst/>
              <a:rect l="l" t="t" r="r" b="b"/>
              <a:pathLst>
                <a:path w="49283" h="52804" extrusionOk="0">
                  <a:moveTo>
                    <a:pt x="0" y="52804"/>
                  </a:moveTo>
                  <a:cubicBezTo>
                    <a:pt x="0" y="41206"/>
                    <a:pt x="7329" y="30713"/>
                    <a:pt x="12516" y="20339"/>
                  </a:cubicBezTo>
                  <a:cubicBezTo>
                    <a:pt x="14920" y="15531"/>
                    <a:pt x="16778" y="10467"/>
                    <a:pt x="18774" y="5476"/>
                  </a:cubicBezTo>
                  <a:cubicBezTo>
                    <a:pt x="19511" y="3632"/>
                    <a:pt x="19135" y="0"/>
                    <a:pt x="21121" y="0"/>
                  </a:cubicBezTo>
                  <a:cubicBezTo>
                    <a:pt x="24544" y="0"/>
                    <a:pt x="25580" y="5194"/>
                    <a:pt x="27771" y="7823"/>
                  </a:cubicBezTo>
                  <a:cubicBezTo>
                    <a:pt x="37962" y="20051"/>
                    <a:pt x="42164" y="36220"/>
                    <a:pt x="49283" y="50457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0" name="Google Shape;230;p38"/>
            <p:cNvSpPr/>
            <p:nvPr/>
          </p:nvSpPr>
          <p:spPr>
            <a:xfrm>
              <a:off x="7651545" y="2715467"/>
              <a:ext cx="70019" cy="1376074"/>
            </a:xfrm>
            <a:custGeom>
              <a:avLst/>
              <a:gdLst/>
              <a:ahLst/>
              <a:cxnLst/>
              <a:rect l="l" t="t" r="r" b="b"/>
              <a:pathLst>
                <a:path w="2492" h="50848" extrusionOk="0">
                  <a:moveTo>
                    <a:pt x="145" y="0"/>
                  </a:moveTo>
                  <a:cubicBezTo>
                    <a:pt x="145" y="12924"/>
                    <a:pt x="-434" y="26050"/>
                    <a:pt x="2101" y="38723"/>
                  </a:cubicBezTo>
                  <a:cubicBezTo>
                    <a:pt x="2894" y="42688"/>
                    <a:pt x="684" y="47231"/>
                    <a:pt x="2492" y="50848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1" name="Google Shape;231;p38"/>
          <p:cNvGrpSpPr/>
          <p:nvPr/>
        </p:nvGrpSpPr>
        <p:grpSpPr>
          <a:xfrm rot="10800000">
            <a:off x="2636410" y="588082"/>
            <a:ext cx="1334009" cy="603593"/>
            <a:chOff x="4371408" y="684747"/>
            <a:chExt cx="1663560" cy="752703"/>
          </a:xfrm>
        </p:grpSpPr>
        <p:sp>
          <p:nvSpPr>
            <p:cNvPr id="232" name="Google Shape;232;p38"/>
            <p:cNvSpPr/>
            <p:nvPr/>
          </p:nvSpPr>
          <p:spPr>
            <a:xfrm>
              <a:off x="4371408" y="684747"/>
              <a:ext cx="1231703" cy="740602"/>
            </a:xfrm>
            <a:custGeom>
              <a:avLst/>
              <a:gdLst/>
              <a:ahLst/>
              <a:cxnLst/>
              <a:rect l="l" t="t" r="r" b="b"/>
              <a:pathLst>
                <a:path w="65490" h="39378" extrusionOk="0">
                  <a:moveTo>
                    <a:pt x="62192" y="264"/>
                  </a:moveTo>
                  <a:cubicBezTo>
                    <a:pt x="62192" y="9139"/>
                    <a:pt x="62110" y="18077"/>
                    <a:pt x="63365" y="26862"/>
                  </a:cubicBezTo>
                  <a:cubicBezTo>
                    <a:pt x="63774" y="29728"/>
                    <a:pt x="64097" y="32606"/>
                    <a:pt x="64538" y="35467"/>
                  </a:cubicBezTo>
                  <a:cubicBezTo>
                    <a:pt x="64737" y="36762"/>
                    <a:pt x="66240" y="39378"/>
                    <a:pt x="64930" y="39378"/>
                  </a:cubicBezTo>
                  <a:cubicBezTo>
                    <a:pt x="61598" y="39378"/>
                    <a:pt x="59208" y="35963"/>
                    <a:pt x="56325" y="34294"/>
                  </a:cubicBezTo>
                  <a:cubicBezTo>
                    <a:pt x="47634" y="29261"/>
                    <a:pt x="39101" y="23921"/>
                    <a:pt x="30118" y="19430"/>
                  </a:cubicBezTo>
                  <a:cubicBezTo>
                    <a:pt x="21825" y="15284"/>
                    <a:pt x="11641" y="13861"/>
                    <a:pt x="5085" y="7305"/>
                  </a:cubicBezTo>
                  <a:cubicBezTo>
                    <a:pt x="3573" y="5793"/>
                    <a:pt x="0" y="5532"/>
                    <a:pt x="0" y="3393"/>
                  </a:cubicBezTo>
                  <a:cubicBezTo>
                    <a:pt x="0" y="2063"/>
                    <a:pt x="2588" y="2737"/>
                    <a:pt x="3912" y="2611"/>
                  </a:cubicBezTo>
                  <a:cubicBezTo>
                    <a:pt x="9517" y="2077"/>
                    <a:pt x="15139" y="1705"/>
                    <a:pt x="20731" y="1047"/>
                  </a:cubicBezTo>
                  <a:cubicBezTo>
                    <a:pt x="35365" y="-676"/>
                    <a:pt x="50195" y="264"/>
                    <a:pt x="64930" y="264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3" name="Google Shape;233;p38"/>
            <p:cNvSpPr/>
            <p:nvPr/>
          </p:nvSpPr>
          <p:spPr>
            <a:xfrm>
              <a:off x="5759550" y="704050"/>
              <a:ext cx="9800" cy="733400"/>
            </a:xfrm>
            <a:custGeom>
              <a:avLst/>
              <a:gdLst/>
              <a:ahLst/>
              <a:cxnLst/>
              <a:rect l="l" t="t" r="r" b="b"/>
              <a:pathLst>
                <a:path w="392" h="29336" extrusionOk="0">
                  <a:moveTo>
                    <a:pt x="0" y="0"/>
                  </a:moveTo>
                  <a:cubicBezTo>
                    <a:pt x="0" y="9780"/>
                    <a:pt x="392" y="19556"/>
                    <a:pt x="392" y="29336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4" name="Google Shape;234;p38"/>
            <p:cNvGrpSpPr/>
            <p:nvPr/>
          </p:nvGrpSpPr>
          <p:grpSpPr>
            <a:xfrm>
              <a:off x="5862296" y="977957"/>
              <a:ext cx="172672" cy="166330"/>
              <a:chOff x="6175196" y="977957"/>
              <a:chExt cx="172672" cy="166330"/>
            </a:xfrm>
          </p:grpSpPr>
          <p:sp>
            <p:nvSpPr>
              <p:cNvPr id="235" name="Google Shape;235;p38"/>
              <p:cNvSpPr/>
              <p:nvPr/>
            </p:nvSpPr>
            <p:spPr>
              <a:xfrm>
                <a:off x="6175196" y="1025843"/>
                <a:ext cx="172672" cy="83165"/>
              </a:xfrm>
              <a:custGeom>
                <a:avLst/>
                <a:gdLst/>
                <a:ahLst/>
                <a:cxnLst/>
                <a:rect l="l" t="t" r="r" b="b"/>
                <a:pathLst>
                  <a:path w="10561" h="5085" extrusionOk="0">
                    <a:moveTo>
                      <a:pt x="0" y="0"/>
                    </a:moveTo>
                    <a:cubicBezTo>
                      <a:pt x="3831" y="768"/>
                      <a:pt x="7065" y="3339"/>
                      <a:pt x="10561" y="5085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" name="Google Shape;236;p38"/>
              <p:cNvSpPr/>
              <p:nvPr/>
            </p:nvSpPr>
            <p:spPr>
              <a:xfrm>
                <a:off x="6222058" y="977957"/>
                <a:ext cx="102318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10170" extrusionOk="0">
                    <a:moveTo>
                      <a:pt x="6258" y="0"/>
                    </a:moveTo>
                    <a:cubicBezTo>
                      <a:pt x="4050" y="3312"/>
                      <a:pt x="1778" y="6609"/>
                      <a:pt x="0" y="10170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37" name="Google Shape;237;p38"/>
          <p:cNvSpPr/>
          <p:nvPr/>
        </p:nvSpPr>
        <p:spPr>
          <a:xfrm>
            <a:off x="715201" y="588063"/>
            <a:ext cx="821025" cy="667639"/>
          </a:xfrm>
          <a:custGeom>
            <a:avLst/>
            <a:gdLst/>
            <a:ahLst/>
            <a:cxnLst/>
            <a:rect l="l" t="t" r="r" b="b"/>
            <a:pathLst>
              <a:path w="48324" h="39296" extrusionOk="0">
                <a:moveTo>
                  <a:pt x="0" y="27457"/>
                </a:moveTo>
                <a:cubicBezTo>
                  <a:pt x="2601" y="29190"/>
                  <a:pt x="3800" y="32426"/>
                  <a:pt x="5858" y="34778"/>
                </a:cubicBezTo>
                <a:cubicBezTo>
                  <a:pt x="6826" y="35884"/>
                  <a:pt x="9601" y="39296"/>
                  <a:pt x="8786" y="38073"/>
                </a:cubicBezTo>
                <a:cubicBezTo>
                  <a:pt x="5767" y="33545"/>
                  <a:pt x="4189" y="28065"/>
                  <a:pt x="3295" y="22697"/>
                </a:cubicBezTo>
                <a:cubicBezTo>
                  <a:pt x="3047" y="21208"/>
                  <a:pt x="1360" y="19560"/>
                  <a:pt x="2197" y="18304"/>
                </a:cubicBezTo>
                <a:cubicBezTo>
                  <a:pt x="2220" y="18269"/>
                  <a:pt x="3590" y="17922"/>
                  <a:pt x="6590" y="16840"/>
                </a:cubicBezTo>
                <a:cubicBezTo>
                  <a:pt x="16123" y="13402"/>
                  <a:pt x="16153" y="13482"/>
                  <a:pt x="25626" y="9884"/>
                </a:cubicBezTo>
                <a:cubicBezTo>
                  <a:pt x="33341" y="6954"/>
                  <a:pt x="40941" y="3686"/>
                  <a:pt x="48324" y="0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Google Shape;238;p38">
            <a:hlinkClick r:id="" action="ppaction://hlinkshowjump?jump=nextslide"/>
          </p:cNvPr>
          <p:cNvSpPr/>
          <p:nvPr/>
        </p:nvSpPr>
        <p:spPr>
          <a:xfrm flipH="1">
            <a:off x="8566300" y="4475850"/>
            <a:ext cx="596700" cy="6678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➜"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2145852" y="855228"/>
            <a:ext cx="46614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Function &amp; Procedure</a:t>
            </a:r>
            <a:endParaRPr sz="4000" dirty="0"/>
          </a:p>
        </p:txBody>
      </p:sp>
      <p:sp>
        <p:nvSpPr>
          <p:cNvPr id="269" name="Google Shape;269;p41"/>
          <p:cNvSpPr txBox="1">
            <a:spLocks noGrp="1"/>
          </p:cNvSpPr>
          <p:nvPr>
            <p:ph type="subTitle" idx="1"/>
          </p:nvPr>
        </p:nvSpPr>
        <p:spPr>
          <a:xfrm>
            <a:off x="2218801" y="1674404"/>
            <a:ext cx="4661100" cy="2108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 Program / Anak Program.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Procedure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</a:t>
            </a:r>
            <a:br>
              <a:rPr lang="en-US" dirty="0"/>
            </a:b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Bisa </a:t>
            </a:r>
            <a:r>
              <a:rPr lang="en-US" dirty="0" err="1"/>
              <a:t>memiliki</a:t>
            </a:r>
            <a:r>
              <a:rPr lang="en-US" dirty="0"/>
              <a:t> parameter,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dirty="0"/>
          </a:p>
        </p:txBody>
      </p:sp>
      <p:sp>
        <p:nvSpPr>
          <p:cNvPr id="270" name="Google Shape;270;p41">
            <a:hlinkClick r:id="" action="ppaction://hlinkshowjump?jump=nextslide"/>
          </p:cNvPr>
          <p:cNvSpPr/>
          <p:nvPr/>
        </p:nvSpPr>
        <p:spPr>
          <a:xfrm flipH="1">
            <a:off x="8566300" y="4475850"/>
            <a:ext cx="596700" cy="6678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➜"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2376175" y="1212525"/>
            <a:ext cx="39125" cy="9800"/>
          </a:xfrm>
          <a:custGeom>
            <a:avLst/>
            <a:gdLst/>
            <a:ahLst/>
            <a:cxnLst/>
            <a:rect l="l" t="t" r="r" b="b"/>
            <a:pathLst>
              <a:path w="1565" h="392" extrusionOk="0">
                <a:moveTo>
                  <a:pt x="1565" y="0"/>
                </a:moveTo>
                <a:cubicBezTo>
                  <a:pt x="783" y="196"/>
                  <a:pt x="783" y="196"/>
                  <a:pt x="0" y="3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41"/>
          <p:cNvSpPr/>
          <p:nvPr/>
        </p:nvSpPr>
        <p:spPr>
          <a:xfrm>
            <a:off x="2483750" y="1232100"/>
            <a:ext cx="88000" cy="39100"/>
          </a:xfrm>
          <a:custGeom>
            <a:avLst/>
            <a:gdLst/>
            <a:ahLst/>
            <a:cxnLst/>
            <a:rect l="l" t="t" r="r" b="b"/>
            <a:pathLst>
              <a:path w="3520" h="1564" extrusionOk="0">
                <a:moveTo>
                  <a:pt x="3520" y="0"/>
                </a:moveTo>
                <a:cubicBezTo>
                  <a:pt x="2340" y="506"/>
                  <a:pt x="1148" y="990"/>
                  <a:pt x="0" y="156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3" name="Google Shape;273;p41"/>
          <p:cNvGrpSpPr/>
          <p:nvPr/>
        </p:nvGrpSpPr>
        <p:grpSpPr>
          <a:xfrm>
            <a:off x="807969" y="2346405"/>
            <a:ext cx="831370" cy="667758"/>
            <a:chOff x="1295450" y="991600"/>
            <a:chExt cx="1119841" cy="899580"/>
          </a:xfrm>
        </p:grpSpPr>
        <p:sp>
          <p:nvSpPr>
            <p:cNvPr id="274" name="Google Shape;274;p41"/>
            <p:cNvSpPr/>
            <p:nvPr/>
          </p:nvSpPr>
          <p:spPr>
            <a:xfrm>
              <a:off x="1295450" y="991600"/>
              <a:ext cx="1119841" cy="899580"/>
            </a:xfrm>
            <a:custGeom>
              <a:avLst/>
              <a:gdLst/>
              <a:ahLst/>
              <a:cxnLst/>
              <a:rect l="l" t="t" r="r" b="b"/>
              <a:pathLst>
                <a:path w="52804" h="42423" extrusionOk="0">
                  <a:moveTo>
                    <a:pt x="0" y="25033"/>
                  </a:moveTo>
                  <a:cubicBezTo>
                    <a:pt x="6054" y="29876"/>
                    <a:pt x="8712" y="38772"/>
                    <a:pt x="15645" y="42243"/>
                  </a:cubicBezTo>
                  <a:cubicBezTo>
                    <a:pt x="17087" y="42965"/>
                    <a:pt x="14891" y="39106"/>
                    <a:pt x="14472" y="37549"/>
                  </a:cubicBezTo>
                  <a:cubicBezTo>
                    <a:pt x="12916" y="31772"/>
                    <a:pt x="11935" y="25850"/>
                    <a:pt x="10952" y="19948"/>
                  </a:cubicBezTo>
                  <a:cubicBezTo>
                    <a:pt x="10606" y="17874"/>
                    <a:pt x="8395" y="14819"/>
                    <a:pt x="10169" y="13690"/>
                  </a:cubicBezTo>
                  <a:cubicBezTo>
                    <a:pt x="17302" y="9151"/>
                    <a:pt x="26858" y="10039"/>
                    <a:pt x="34420" y="6258"/>
                  </a:cubicBezTo>
                  <a:cubicBezTo>
                    <a:pt x="40210" y="3363"/>
                    <a:pt x="46331" y="0"/>
                    <a:pt x="52804" y="0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5" name="Google Shape;275;p41"/>
            <p:cNvSpPr/>
            <p:nvPr/>
          </p:nvSpPr>
          <p:spPr>
            <a:xfrm>
              <a:off x="1867700" y="1385150"/>
              <a:ext cx="293344" cy="340375"/>
            </a:xfrm>
            <a:custGeom>
              <a:avLst/>
              <a:gdLst/>
              <a:ahLst/>
              <a:cxnLst/>
              <a:rect l="l" t="t" r="r" b="b"/>
              <a:pathLst>
                <a:path w="17210" h="13615" extrusionOk="0">
                  <a:moveTo>
                    <a:pt x="0" y="6003"/>
                  </a:moveTo>
                  <a:cubicBezTo>
                    <a:pt x="454" y="3275"/>
                    <a:pt x="3155" y="-406"/>
                    <a:pt x="5867" y="136"/>
                  </a:cubicBezTo>
                  <a:cubicBezTo>
                    <a:pt x="9126" y="788"/>
                    <a:pt x="5620" y="7063"/>
                    <a:pt x="3911" y="9914"/>
                  </a:cubicBezTo>
                  <a:cubicBezTo>
                    <a:pt x="3240" y="11032"/>
                    <a:pt x="642" y="12122"/>
                    <a:pt x="1564" y="13044"/>
                  </a:cubicBezTo>
                  <a:cubicBezTo>
                    <a:pt x="3156" y="14636"/>
                    <a:pt x="6030" y="12416"/>
                    <a:pt x="8214" y="11870"/>
                  </a:cubicBezTo>
                  <a:cubicBezTo>
                    <a:pt x="11495" y="11050"/>
                    <a:pt x="17210" y="10559"/>
                    <a:pt x="17210" y="7177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41"/>
            <p:cNvSpPr/>
            <p:nvPr/>
          </p:nvSpPr>
          <p:spPr>
            <a:xfrm>
              <a:off x="2161050" y="1271200"/>
              <a:ext cx="200200" cy="340368"/>
            </a:xfrm>
            <a:custGeom>
              <a:avLst/>
              <a:gdLst/>
              <a:ahLst/>
              <a:cxnLst/>
              <a:rect l="l" t="t" r="r" b="b"/>
              <a:pathLst>
                <a:path w="8008" h="20978" extrusionOk="0">
                  <a:moveTo>
                    <a:pt x="4625" y="0"/>
                  </a:moveTo>
                  <a:cubicBezTo>
                    <a:pt x="305" y="5400"/>
                    <a:pt x="-2719" y="18545"/>
                    <a:pt x="3842" y="20731"/>
                  </a:cubicBezTo>
                  <a:cubicBezTo>
                    <a:pt x="9781" y="22710"/>
                    <a:pt x="9050" y="4755"/>
                    <a:pt x="3451" y="1956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77" name="Google Shape;277;p41"/>
          <p:cNvGrpSpPr/>
          <p:nvPr/>
        </p:nvGrpSpPr>
        <p:grpSpPr>
          <a:xfrm>
            <a:off x="7433774" y="592777"/>
            <a:ext cx="994873" cy="805155"/>
            <a:chOff x="7215850" y="1021725"/>
            <a:chExt cx="1066316" cy="862974"/>
          </a:xfrm>
        </p:grpSpPr>
        <p:grpSp>
          <p:nvGrpSpPr>
            <p:cNvPr id="278" name="Google Shape;278;p41"/>
            <p:cNvGrpSpPr/>
            <p:nvPr/>
          </p:nvGrpSpPr>
          <p:grpSpPr>
            <a:xfrm>
              <a:off x="7215850" y="1399163"/>
              <a:ext cx="140408" cy="148003"/>
              <a:chOff x="7168425" y="1354750"/>
              <a:chExt cx="140408" cy="148003"/>
            </a:xfrm>
          </p:grpSpPr>
          <p:sp>
            <p:nvSpPr>
              <p:cNvPr id="279" name="Google Shape;279;p41"/>
              <p:cNvSpPr/>
              <p:nvPr/>
            </p:nvSpPr>
            <p:spPr>
              <a:xfrm>
                <a:off x="7168454" y="1354750"/>
                <a:ext cx="140379" cy="148003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3188" extrusionOk="0">
                    <a:moveTo>
                      <a:pt x="5161" y="0"/>
                    </a:moveTo>
                    <a:cubicBezTo>
                      <a:pt x="3352" y="904"/>
                      <a:pt x="1579" y="1925"/>
                      <a:pt x="0" y="3188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0" name="Google Shape;280;p41"/>
              <p:cNvSpPr/>
              <p:nvPr/>
            </p:nvSpPr>
            <p:spPr>
              <a:xfrm>
                <a:off x="7168425" y="1354750"/>
                <a:ext cx="1404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5920" extrusionOk="0">
                    <a:moveTo>
                      <a:pt x="0" y="0"/>
                    </a:moveTo>
                    <a:cubicBezTo>
                      <a:pt x="2580" y="862"/>
                      <a:pt x="4217" y="3587"/>
                      <a:pt x="5616" y="5920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81" name="Google Shape;281;p41"/>
            <p:cNvSpPr/>
            <p:nvPr/>
          </p:nvSpPr>
          <p:spPr>
            <a:xfrm rot="-303605">
              <a:off x="7295123" y="1635050"/>
              <a:ext cx="12725" cy="249574"/>
            </a:xfrm>
            <a:custGeom>
              <a:avLst/>
              <a:gdLst/>
              <a:ahLst/>
              <a:cxnLst/>
              <a:rect l="l" t="t" r="r" b="b"/>
              <a:pathLst>
                <a:path w="509" h="9983" extrusionOk="0">
                  <a:moveTo>
                    <a:pt x="509" y="0"/>
                  </a:moveTo>
                  <a:cubicBezTo>
                    <a:pt x="210" y="3319"/>
                    <a:pt x="0" y="6651"/>
                    <a:pt x="0" y="9983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2" name="Google Shape;282;p41"/>
            <p:cNvSpPr/>
            <p:nvPr/>
          </p:nvSpPr>
          <p:spPr>
            <a:xfrm>
              <a:off x="7295125" y="1021725"/>
              <a:ext cx="12725" cy="249575"/>
            </a:xfrm>
            <a:custGeom>
              <a:avLst/>
              <a:gdLst/>
              <a:ahLst/>
              <a:cxnLst/>
              <a:rect l="l" t="t" r="r" b="b"/>
              <a:pathLst>
                <a:path w="509" h="9983" extrusionOk="0">
                  <a:moveTo>
                    <a:pt x="509" y="0"/>
                  </a:moveTo>
                  <a:cubicBezTo>
                    <a:pt x="210" y="3319"/>
                    <a:pt x="0" y="6651"/>
                    <a:pt x="0" y="9983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3" name="Google Shape;283;p41"/>
            <p:cNvSpPr/>
            <p:nvPr/>
          </p:nvSpPr>
          <p:spPr>
            <a:xfrm>
              <a:off x="7450800" y="1021725"/>
              <a:ext cx="831366" cy="862931"/>
            </a:xfrm>
            <a:custGeom>
              <a:avLst/>
              <a:gdLst/>
              <a:ahLst/>
              <a:cxnLst/>
              <a:rect l="l" t="t" r="r" b="b"/>
              <a:pathLst>
                <a:path w="34913" h="40020" extrusionOk="0">
                  <a:moveTo>
                    <a:pt x="33793" y="38718"/>
                  </a:moveTo>
                  <a:cubicBezTo>
                    <a:pt x="26117" y="40907"/>
                    <a:pt x="17825" y="39749"/>
                    <a:pt x="9853" y="39329"/>
                  </a:cubicBezTo>
                  <a:cubicBezTo>
                    <a:pt x="7164" y="39187"/>
                    <a:pt x="2656" y="41171"/>
                    <a:pt x="1805" y="38616"/>
                  </a:cubicBezTo>
                  <a:cubicBezTo>
                    <a:pt x="-882" y="30554"/>
                    <a:pt x="684" y="21646"/>
                    <a:pt x="684" y="13148"/>
                  </a:cubicBezTo>
                  <a:cubicBezTo>
                    <a:pt x="684" y="10431"/>
                    <a:pt x="684" y="7715"/>
                    <a:pt x="684" y="4998"/>
                  </a:cubicBezTo>
                  <a:cubicBezTo>
                    <a:pt x="684" y="3368"/>
                    <a:pt x="-774" y="-620"/>
                    <a:pt x="684" y="108"/>
                  </a:cubicBezTo>
                  <a:cubicBezTo>
                    <a:pt x="4226" y="1878"/>
                    <a:pt x="4986" y="6813"/>
                    <a:pt x="7713" y="9684"/>
                  </a:cubicBezTo>
                  <a:cubicBezTo>
                    <a:pt x="16984" y="19444"/>
                    <a:pt x="24146" y="31454"/>
                    <a:pt x="34913" y="39533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4" name="Google Shape;284;p41"/>
          <p:cNvGrpSpPr/>
          <p:nvPr/>
        </p:nvGrpSpPr>
        <p:grpSpPr>
          <a:xfrm>
            <a:off x="715066" y="3798158"/>
            <a:ext cx="765162" cy="805160"/>
            <a:chOff x="715100" y="3571500"/>
            <a:chExt cx="980600" cy="1031859"/>
          </a:xfrm>
        </p:grpSpPr>
        <p:sp>
          <p:nvSpPr>
            <p:cNvPr id="285" name="Google Shape;285;p41"/>
            <p:cNvSpPr/>
            <p:nvPr/>
          </p:nvSpPr>
          <p:spPr>
            <a:xfrm>
              <a:off x="715100" y="3571500"/>
              <a:ext cx="980600" cy="1031859"/>
            </a:xfrm>
            <a:custGeom>
              <a:avLst/>
              <a:gdLst/>
              <a:ahLst/>
              <a:cxnLst/>
              <a:rect l="l" t="t" r="r" b="b"/>
              <a:pathLst>
                <a:path w="48859" h="51413" extrusionOk="0">
                  <a:moveTo>
                    <a:pt x="36290" y="0"/>
                  </a:moveTo>
                  <a:cubicBezTo>
                    <a:pt x="24494" y="0"/>
                    <a:pt x="8636" y="1739"/>
                    <a:pt x="3043" y="12125"/>
                  </a:cubicBezTo>
                  <a:cubicBezTo>
                    <a:pt x="-2679" y="22752"/>
                    <a:pt x="-129" y="40703"/>
                    <a:pt x="9692" y="47719"/>
                  </a:cubicBezTo>
                  <a:cubicBezTo>
                    <a:pt x="12189" y="49503"/>
                    <a:pt x="15732" y="48853"/>
                    <a:pt x="18689" y="49675"/>
                  </a:cubicBezTo>
                  <a:cubicBezTo>
                    <a:pt x="26542" y="51857"/>
                    <a:pt x="37722" y="52807"/>
                    <a:pt x="42939" y="46545"/>
                  </a:cubicBezTo>
                  <a:cubicBezTo>
                    <a:pt x="53039" y="34423"/>
                    <a:pt x="50112" y="0"/>
                    <a:pt x="34334" y="0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" name="Google Shape;286;p41"/>
            <p:cNvSpPr/>
            <p:nvPr/>
          </p:nvSpPr>
          <p:spPr>
            <a:xfrm>
              <a:off x="1213100" y="3589463"/>
              <a:ext cx="24827" cy="995925"/>
            </a:xfrm>
            <a:custGeom>
              <a:avLst/>
              <a:gdLst/>
              <a:ahLst/>
              <a:cxnLst/>
              <a:rect l="l" t="t" r="r" b="b"/>
              <a:pathLst>
                <a:path w="3363" h="39837" extrusionOk="0">
                  <a:moveTo>
                    <a:pt x="0" y="0"/>
                  </a:moveTo>
                  <a:cubicBezTo>
                    <a:pt x="4199" y="12598"/>
                    <a:pt x="4582" y="27242"/>
                    <a:pt x="372" y="39837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87" name="Google Shape;287;p41"/>
          <p:cNvSpPr/>
          <p:nvPr/>
        </p:nvSpPr>
        <p:spPr>
          <a:xfrm>
            <a:off x="7430275" y="3674764"/>
            <a:ext cx="994848" cy="928560"/>
          </a:xfrm>
          <a:custGeom>
            <a:avLst/>
            <a:gdLst/>
            <a:ahLst/>
            <a:cxnLst/>
            <a:rect l="l" t="t" r="r" b="b"/>
            <a:pathLst>
              <a:path w="42352" h="23214" extrusionOk="0">
                <a:moveTo>
                  <a:pt x="28381" y="732"/>
                </a:moveTo>
                <a:cubicBezTo>
                  <a:pt x="22110" y="3867"/>
                  <a:pt x="16586" y="8335"/>
                  <a:pt x="10443" y="11714"/>
                </a:cubicBezTo>
                <a:cubicBezTo>
                  <a:pt x="8052" y="13029"/>
                  <a:pt x="5599" y="14232"/>
                  <a:pt x="3121" y="15375"/>
                </a:cubicBezTo>
                <a:cubicBezTo>
                  <a:pt x="2130" y="15832"/>
                  <a:pt x="-579" y="16068"/>
                  <a:pt x="193" y="16840"/>
                </a:cubicBezTo>
                <a:cubicBezTo>
                  <a:pt x="4593" y="21240"/>
                  <a:pt x="12350" y="19536"/>
                  <a:pt x="18497" y="20500"/>
                </a:cubicBezTo>
                <a:cubicBezTo>
                  <a:pt x="24435" y="21432"/>
                  <a:pt x="30425" y="22331"/>
                  <a:pt x="36435" y="22331"/>
                </a:cubicBezTo>
                <a:cubicBezTo>
                  <a:pt x="38269" y="22331"/>
                  <a:pt x="40629" y="23994"/>
                  <a:pt x="41926" y="22697"/>
                </a:cubicBezTo>
                <a:cubicBezTo>
                  <a:pt x="43760" y="20863"/>
                  <a:pt x="38827" y="18460"/>
                  <a:pt x="36801" y="16840"/>
                </a:cubicBezTo>
                <a:cubicBezTo>
                  <a:pt x="31460" y="12570"/>
                  <a:pt x="28145" y="6116"/>
                  <a:pt x="25087" y="0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Google Shape;288;p41"/>
          <p:cNvSpPr/>
          <p:nvPr/>
        </p:nvSpPr>
        <p:spPr>
          <a:xfrm>
            <a:off x="7477275" y="4128050"/>
            <a:ext cx="201275" cy="402700"/>
          </a:xfrm>
          <a:custGeom>
            <a:avLst/>
            <a:gdLst/>
            <a:ahLst/>
            <a:cxnLst/>
            <a:rect l="l" t="t" r="r" b="b"/>
            <a:pathLst>
              <a:path w="8051" h="16108" extrusionOk="0">
                <a:moveTo>
                  <a:pt x="0" y="0"/>
                </a:moveTo>
                <a:cubicBezTo>
                  <a:pt x="4605" y="3685"/>
                  <a:pt x="9960" y="10833"/>
                  <a:pt x="7322" y="1610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Google Shape;289;p41"/>
          <p:cNvSpPr/>
          <p:nvPr/>
        </p:nvSpPr>
        <p:spPr>
          <a:xfrm>
            <a:off x="8081325" y="4301500"/>
            <a:ext cx="228825" cy="256275"/>
          </a:xfrm>
          <a:custGeom>
            <a:avLst/>
            <a:gdLst/>
            <a:ahLst/>
            <a:cxnLst/>
            <a:rect l="l" t="t" r="r" b="b"/>
            <a:pathLst>
              <a:path w="9153" h="10251" extrusionOk="0">
                <a:moveTo>
                  <a:pt x="9153" y="0"/>
                </a:moveTo>
                <a:cubicBezTo>
                  <a:pt x="4807" y="1447"/>
                  <a:pt x="2051" y="6155"/>
                  <a:pt x="0" y="10251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0" name="Google Shape;290;p41"/>
          <p:cNvGrpSpPr/>
          <p:nvPr/>
        </p:nvGrpSpPr>
        <p:grpSpPr>
          <a:xfrm>
            <a:off x="807951" y="638197"/>
            <a:ext cx="831375" cy="924224"/>
            <a:chOff x="1085896" y="1916325"/>
            <a:chExt cx="1106141" cy="1229675"/>
          </a:xfrm>
        </p:grpSpPr>
        <p:sp>
          <p:nvSpPr>
            <p:cNvPr id="291" name="Google Shape;291;p41"/>
            <p:cNvSpPr/>
            <p:nvPr/>
          </p:nvSpPr>
          <p:spPr>
            <a:xfrm>
              <a:off x="1085896" y="1916325"/>
              <a:ext cx="1101450" cy="267875"/>
            </a:xfrm>
            <a:custGeom>
              <a:avLst/>
              <a:gdLst/>
              <a:ahLst/>
              <a:cxnLst/>
              <a:rect l="l" t="t" r="r" b="b"/>
              <a:pathLst>
                <a:path w="44058" h="10715" extrusionOk="0">
                  <a:moveTo>
                    <a:pt x="26120" y="225"/>
                  </a:moveTo>
                  <a:cubicBezTo>
                    <a:pt x="18385" y="225"/>
                    <a:pt x="9973" y="-675"/>
                    <a:pt x="3057" y="2788"/>
                  </a:cubicBezTo>
                  <a:cubicBezTo>
                    <a:pt x="1823" y="3406"/>
                    <a:pt x="-385" y="4434"/>
                    <a:pt x="128" y="5716"/>
                  </a:cubicBezTo>
                  <a:cubicBezTo>
                    <a:pt x="3295" y="13632"/>
                    <a:pt x="16862" y="9743"/>
                    <a:pt x="25388" y="9743"/>
                  </a:cubicBezTo>
                  <a:cubicBezTo>
                    <a:pt x="29566" y="9743"/>
                    <a:pt x="33729" y="9049"/>
                    <a:pt x="37835" y="8279"/>
                  </a:cubicBezTo>
                  <a:cubicBezTo>
                    <a:pt x="39930" y="7886"/>
                    <a:pt x="44058" y="8945"/>
                    <a:pt x="44058" y="6814"/>
                  </a:cubicBezTo>
                  <a:cubicBezTo>
                    <a:pt x="44058" y="-1149"/>
                    <a:pt x="28958" y="591"/>
                    <a:pt x="20995" y="591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2" name="Google Shape;292;p41"/>
            <p:cNvSpPr/>
            <p:nvPr/>
          </p:nvSpPr>
          <p:spPr>
            <a:xfrm>
              <a:off x="1090625" y="2059225"/>
              <a:ext cx="1101411" cy="1086775"/>
            </a:xfrm>
            <a:custGeom>
              <a:avLst/>
              <a:gdLst/>
              <a:ahLst/>
              <a:cxnLst/>
              <a:rect l="l" t="t" r="r" b="b"/>
              <a:pathLst>
                <a:path w="33313" h="43471" extrusionOk="0">
                  <a:moveTo>
                    <a:pt x="0" y="0"/>
                  </a:moveTo>
                  <a:cubicBezTo>
                    <a:pt x="4489" y="8983"/>
                    <a:pt x="9153" y="17891"/>
                    <a:pt x="13179" y="27091"/>
                  </a:cubicBezTo>
                  <a:cubicBezTo>
                    <a:pt x="14776" y="30741"/>
                    <a:pt x="16888" y="34144"/>
                    <a:pt x="18670" y="37707"/>
                  </a:cubicBezTo>
                  <a:cubicBezTo>
                    <a:pt x="19552" y="39470"/>
                    <a:pt x="19225" y="44291"/>
                    <a:pt x="20866" y="43198"/>
                  </a:cubicBezTo>
                  <a:cubicBezTo>
                    <a:pt x="23477" y="41459"/>
                    <a:pt x="22071" y="37022"/>
                    <a:pt x="23063" y="34046"/>
                  </a:cubicBezTo>
                  <a:cubicBezTo>
                    <a:pt x="26810" y="22802"/>
                    <a:pt x="28013" y="10601"/>
                    <a:pt x="33313" y="0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93" name="Google Shape;293;p41"/>
            <p:cNvCxnSpPr/>
            <p:nvPr/>
          </p:nvCxnSpPr>
          <p:spPr>
            <a:xfrm rot="10800000">
              <a:off x="1619825" y="1916375"/>
              <a:ext cx="174000" cy="1204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4" name="Google Shape;294;p41"/>
          <p:cNvGrpSpPr/>
          <p:nvPr/>
        </p:nvGrpSpPr>
        <p:grpSpPr>
          <a:xfrm>
            <a:off x="7495173" y="2344697"/>
            <a:ext cx="744758" cy="317688"/>
            <a:chOff x="7484675" y="2515293"/>
            <a:chExt cx="818325" cy="349107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7484675" y="2589475"/>
              <a:ext cx="363600" cy="274925"/>
              <a:chOff x="7484675" y="2589475"/>
              <a:chExt cx="363600" cy="274925"/>
            </a:xfrm>
          </p:grpSpPr>
          <p:sp>
            <p:nvSpPr>
              <p:cNvPr id="296" name="Google Shape;296;p41"/>
              <p:cNvSpPr/>
              <p:nvPr/>
            </p:nvSpPr>
            <p:spPr>
              <a:xfrm>
                <a:off x="7564500" y="2589475"/>
                <a:ext cx="115275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10287" extrusionOk="0">
                    <a:moveTo>
                      <a:pt x="4611" y="0"/>
                    </a:moveTo>
                    <a:cubicBezTo>
                      <a:pt x="3423" y="3565"/>
                      <a:pt x="1679" y="6925"/>
                      <a:pt x="0" y="10287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" name="Google Shape;297;p41"/>
              <p:cNvSpPr/>
              <p:nvPr/>
            </p:nvSpPr>
            <p:spPr>
              <a:xfrm>
                <a:off x="7484675" y="2607225"/>
                <a:ext cx="363600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4544" h="10287" extrusionOk="0">
                    <a:moveTo>
                      <a:pt x="0" y="0"/>
                    </a:moveTo>
                    <a:cubicBezTo>
                      <a:pt x="5938" y="0"/>
                      <a:pt x="9233" y="7631"/>
                      <a:pt x="14544" y="10287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8" name="Google Shape;298;p41"/>
            <p:cNvSpPr/>
            <p:nvPr/>
          </p:nvSpPr>
          <p:spPr>
            <a:xfrm rot="991055">
              <a:off x="7865598" y="2589477"/>
              <a:ext cx="133020" cy="53198"/>
            </a:xfrm>
            <a:custGeom>
              <a:avLst/>
              <a:gdLst/>
              <a:ahLst/>
              <a:cxnLst/>
              <a:rect l="l" t="t" r="r" b="b"/>
              <a:pathLst>
                <a:path w="5321" h="2128" extrusionOk="0">
                  <a:moveTo>
                    <a:pt x="0" y="2128"/>
                  </a:moveTo>
                  <a:cubicBezTo>
                    <a:pt x="1813" y="1525"/>
                    <a:pt x="3613" y="855"/>
                    <a:pt x="5321" y="0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9" name="Google Shape;299;p41"/>
            <p:cNvSpPr/>
            <p:nvPr/>
          </p:nvSpPr>
          <p:spPr>
            <a:xfrm>
              <a:off x="7863025" y="2705825"/>
              <a:ext cx="161450" cy="5075"/>
            </a:xfrm>
            <a:custGeom>
              <a:avLst/>
              <a:gdLst/>
              <a:ahLst/>
              <a:cxnLst/>
              <a:rect l="l" t="t" r="r" b="b"/>
              <a:pathLst>
                <a:path w="6458" h="203" extrusionOk="0">
                  <a:moveTo>
                    <a:pt x="0" y="130"/>
                  </a:moveTo>
                  <a:cubicBezTo>
                    <a:pt x="2153" y="130"/>
                    <a:pt x="4334" y="353"/>
                    <a:pt x="6458" y="0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41"/>
            <p:cNvSpPr/>
            <p:nvPr/>
          </p:nvSpPr>
          <p:spPr>
            <a:xfrm>
              <a:off x="8125600" y="2515293"/>
              <a:ext cx="177400" cy="225025"/>
            </a:xfrm>
            <a:custGeom>
              <a:avLst/>
              <a:gdLst/>
              <a:ahLst/>
              <a:cxnLst/>
              <a:rect l="l" t="t" r="r" b="b"/>
              <a:pathLst>
                <a:path w="7096" h="9001" extrusionOk="0">
                  <a:moveTo>
                    <a:pt x="0" y="836"/>
                  </a:moveTo>
                  <a:cubicBezTo>
                    <a:pt x="0" y="-339"/>
                    <a:pt x="3194" y="-227"/>
                    <a:pt x="3523" y="901"/>
                  </a:cubicBezTo>
                  <a:cubicBezTo>
                    <a:pt x="3865" y="2072"/>
                    <a:pt x="84" y="4251"/>
                    <a:pt x="1175" y="3706"/>
                  </a:cubicBezTo>
                  <a:cubicBezTo>
                    <a:pt x="3303" y="2642"/>
                    <a:pt x="8056" y="5858"/>
                    <a:pt x="6916" y="7947"/>
                  </a:cubicBezTo>
                  <a:cubicBezTo>
                    <a:pt x="5908" y="9794"/>
                    <a:pt x="1712" y="8982"/>
                    <a:pt x="653" y="7164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1" name="Google Shape;301;p41"/>
          <p:cNvSpPr/>
          <p:nvPr/>
        </p:nvSpPr>
        <p:spPr>
          <a:xfrm>
            <a:off x="2610650" y="953788"/>
            <a:ext cx="3873458" cy="98725"/>
          </a:xfrm>
          <a:custGeom>
            <a:avLst/>
            <a:gdLst/>
            <a:ahLst/>
            <a:cxnLst/>
            <a:rect l="l" t="t" r="r" b="b"/>
            <a:pathLst>
              <a:path w="129960" h="3949" extrusionOk="0">
                <a:moveTo>
                  <a:pt x="0" y="827"/>
                </a:moveTo>
                <a:cubicBezTo>
                  <a:pt x="30465" y="-776"/>
                  <a:pt x="61023" y="431"/>
                  <a:pt x="91521" y="1193"/>
                </a:cubicBezTo>
                <a:cubicBezTo>
                  <a:pt x="104330" y="1513"/>
                  <a:pt x="118500" y="6923"/>
                  <a:pt x="129960" y="1193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02" name="Google Shape;302;p41"/>
          <p:cNvGrpSpPr/>
          <p:nvPr/>
        </p:nvGrpSpPr>
        <p:grpSpPr>
          <a:xfrm>
            <a:off x="4375664" y="4281271"/>
            <a:ext cx="1036771" cy="313239"/>
            <a:chOff x="3647739" y="4281271"/>
            <a:chExt cx="1036771" cy="313239"/>
          </a:xfrm>
        </p:grpSpPr>
        <p:sp>
          <p:nvSpPr>
            <p:cNvPr id="303" name="Google Shape;303;p41"/>
            <p:cNvSpPr/>
            <p:nvPr/>
          </p:nvSpPr>
          <p:spPr>
            <a:xfrm>
              <a:off x="3670683" y="4349211"/>
              <a:ext cx="991768" cy="245299"/>
            </a:xfrm>
            <a:custGeom>
              <a:avLst/>
              <a:gdLst/>
              <a:ahLst/>
              <a:cxnLst/>
              <a:rect l="l" t="t" r="r" b="b"/>
              <a:pathLst>
                <a:path w="144678" h="35784" extrusionOk="0">
                  <a:moveTo>
                    <a:pt x="0" y="0"/>
                  </a:moveTo>
                  <a:lnTo>
                    <a:pt x="0" y="35783"/>
                  </a:lnTo>
                  <a:lnTo>
                    <a:pt x="144677" y="35783"/>
                  </a:lnTo>
                  <a:lnTo>
                    <a:pt x="144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3670683" y="4350089"/>
              <a:ext cx="991768" cy="244422"/>
            </a:xfrm>
            <a:custGeom>
              <a:avLst/>
              <a:gdLst/>
              <a:ahLst/>
              <a:cxnLst/>
              <a:rect l="l" t="t" r="r" b="b"/>
              <a:pathLst>
                <a:path w="144678" h="35656" extrusionOk="0">
                  <a:moveTo>
                    <a:pt x="0" y="1"/>
                  </a:moveTo>
                  <a:lnTo>
                    <a:pt x="0" y="35655"/>
                  </a:lnTo>
                  <a:lnTo>
                    <a:pt x="144677" y="35655"/>
                  </a:lnTo>
                  <a:lnTo>
                    <a:pt x="144677" y="26388"/>
                  </a:lnTo>
                  <a:cubicBezTo>
                    <a:pt x="132793" y="28193"/>
                    <a:pt x="121762" y="28975"/>
                    <a:pt x="111568" y="28975"/>
                  </a:cubicBezTo>
                  <a:cubicBezTo>
                    <a:pt x="59269" y="28975"/>
                    <a:pt x="29005" y="8403"/>
                    <a:pt x="18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3647739" y="4281271"/>
              <a:ext cx="1036771" cy="110297"/>
            </a:xfrm>
            <a:custGeom>
              <a:avLst/>
              <a:gdLst/>
              <a:ahLst/>
              <a:cxnLst/>
              <a:rect l="l" t="t" r="r" b="b"/>
              <a:pathLst>
                <a:path w="151243" h="16090" extrusionOk="0">
                  <a:moveTo>
                    <a:pt x="1" y="0"/>
                  </a:moveTo>
                  <a:lnTo>
                    <a:pt x="1" y="16089"/>
                  </a:lnTo>
                  <a:lnTo>
                    <a:pt x="151242" y="16089"/>
                  </a:lnTo>
                  <a:lnTo>
                    <a:pt x="151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41"/>
          <p:cNvSpPr/>
          <p:nvPr/>
        </p:nvSpPr>
        <p:spPr>
          <a:xfrm>
            <a:off x="3602743" y="4594504"/>
            <a:ext cx="1938525" cy="181767"/>
          </a:xfrm>
          <a:custGeom>
            <a:avLst/>
            <a:gdLst/>
            <a:ahLst/>
            <a:cxnLst/>
            <a:rect l="l" t="t" r="r" b="b"/>
            <a:pathLst>
              <a:path w="282790" h="26516" extrusionOk="0">
                <a:moveTo>
                  <a:pt x="0" y="0"/>
                </a:moveTo>
                <a:lnTo>
                  <a:pt x="0" y="26515"/>
                </a:lnTo>
                <a:lnTo>
                  <a:pt x="282790" y="26515"/>
                </a:lnTo>
                <a:lnTo>
                  <a:pt x="2827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3602743" y="4594504"/>
            <a:ext cx="1938525" cy="180883"/>
          </a:xfrm>
          <a:custGeom>
            <a:avLst/>
            <a:gdLst/>
            <a:ahLst/>
            <a:cxnLst/>
            <a:rect l="l" t="t" r="r" b="b"/>
            <a:pathLst>
              <a:path w="282790" h="26387" extrusionOk="0">
                <a:moveTo>
                  <a:pt x="0" y="0"/>
                </a:moveTo>
                <a:lnTo>
                  <a:pt x="0" y="26387"/>
                </a:lnTo>
                <a:lnTo>
                  <a:pt x="282790" y="26387"/>
                </a:lnTo>
                <a:lnTo>
                  <a:pt x="282790" y="13515"/>
                </a:lnTo>
                <a:cubicBezTo>
                  <a:pt x="256774" y="14244"/>
                  <a:pt x="232771" y="14561"/>
                  <a:pt x="210695" y="14561"/>
                </a:cubicBezTo>
                <a:cubicBezTo>
                  <a:pt x="61177" y="145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41"/>
          <p:cNvGrpSpPr/>
          <p:nvPr/>
        </p:nvGrpSpPr>
        <p:grpSpPr>
          <a:xfrm rot="-1389929">
            <a:off x="3724687" y="4378308"/>
            <a:ext cx="758851" cy="120014"/>
            <a:chOff x="4733914" y="4467439"/>
            <a:chExt cx="758828" cy="120010"/>
          </a:xfrm>
        </p:grpSpPr>
        <p:sp>
          <p:nvSpPr>
            <p:cNvPr id="309" name="Google Shape;309;p41"/>
            <p:cNvSpPr/>
            <p:nvPr/>
          </p:nvSpPr>
          <p:spPr>
            <a:xfrm>
              <a:off x="4733914" y="4467439"/>
              <a:ext cx="758828" cy="120010"/>
            </a:xfrm>
            <a:custGeom>
              <a:avLst/>
              <a:gdLst/>
              <a:ahLst/>
              <a:cxnLst/>
              <a:rect l="l" t="t" r="r" b="b"/>
              <a:pathLst>
                <a:path w="110697" h="17507" extrusionOk="0">
                  <a:moveTo>
                    <a:pt x="5535" y="1"/>
                  </a:moveTo>
                  <a:cubicBezTo>
                    <a:pt x="2446" y="130"/>
                    <a:pt x="0" y="2704"/>
                    <a:pt x="0" y="5793"/>
                  </a:cubicBezTo>
                  <a:lnTo>
                    <a:pt x="0" y="11843"/>
                  </a:lnTo>
                  <a:cubicBezTo>
                    <a:pt x="0" y="15061"/>
                    <a:pt x="2446" y="17506"/>
                    <a:pt x="5664" y="17506"/>
                  </a:cubicBezTo>
                  <a:lnTo>
                    <a:pt x="105033" y="17506"/>
                  </a:lnTo>
                  <a:cubicBezTo>
                    <a:pt x="108251" y="17506"/>
                    <a:pt x="110696" y="15061"/>
                    <a:pt x="110696" y="11843"/>
                  </a:cubicBezTo>
                  <a:lnTo>
                    <a:pt x="110696" y="5793"/>
                  </a:lnTo>
                  <a:cubicBezTo>
                    <a:pt x="110696" y="2575"/>
                    <a:pt x="108251" y="1"/>
                    <a:pt x="105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4733914" y="4467439"/>
              <a:ext cx="758828" cy="120010"/>
            </a:xfrm>
            <a:custGeom>
              <a:avLst/>
              <a:gdLst/>
              <a:ahLst/>
              <a:cxnLst/>
              <a:rect l="l" t="t" r="r" b="b"/>
              <a:pathLst>
                <a:path w="110697" h="17507" extrusionOk="0">
                  <a:moveTo>
                    <a:pt x="5535" y="1"/>
                  </a:moveTo>
                  <a:cubicBezTo>
                    <a:pt x="2446" y="130"/>
                    <a:pt x="0" y="2704"/>
                    <a:pt x="0" y="5793"/>
                  </a:cubicBezTo>
                  <a:lnTo>
                    <a:pt x="0" y="11843"/>
                  </a:lnTo>
                  <a:cubicBezTo>
                    <a:pt x="0" y="15061"/>
                    <a:pt x="2446" y="17506"/>
                    <a:pt x="5664" y="17506"/>
                  </a:cubicBezTo>
                  <a:lnTo>
                    <a:pt x="105033" y="17506"/>
                  </a:lnTo>
                  <a:cubicBezTo>
                    <a:pt x="108251" y="17506"/>
                    <a:pt x="110696" y="15061"/>
                    <a:pt x="110696" y="11843"/>
                  </a:cubicBezTo>
                  <a:lnTo>
                    <a:pt x="110696" y="8754"/>
                  </a:lnTo>
                  <a:cubicBezTo>
                    <a:pt x="91509" y="11613"/>
                    <a:pt x="75612" y="12729"/>
                    <a:pt x="62484" y="12729"/>
                  </a:cubicBezTo>
                  <a:cubicBezTo>
                    <a:pt x="24796" y="12729"/>
                    <a:pt x="9926" y="3533"/>
                    <a:pt x="5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 tanpa parameter</a:t>
            </a:r>
            <a:endParaRPr dirty="0"/>
          </a:p>
        </p:txBody>
      </p:sp>
      <p:sp>
        <p:nvSpPr>
          <p:cNvPr id="336" name="Google Shape;336;p43"/>
          <p:cNvSpPr txBox="1">
            <a:spLocks noGrp="1"/>
          </p:cNvSpPr>
          <p:nvPr>
            <p:ph type="subTitle" idx="1"/>
          </p:nvPr>
        </p:nvSpPr>
        <p:spPr>
          <a:xfrm>
            <a:off x="1028544" y="1109382"/>
            <a:ext cx="7053137" cy="3260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Deklarasi: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procedure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variabel_x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tipe_x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proses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/>
            <a:r>
              <a:rPr lang="en" sz="1200" dirty="0"/>
              <a:t>Pemanggilan: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</p:txBody>
      </p:sp>
      <p:sp>
        <p:nvSpPr>
          <p:cNvPr id="338" name="Google Shape;338;p43">
            <a:hlinkClick r:id="" action="ppaction://hlinkshowjump?jump=nextslide"/>
          </p:cNvPr>
          <p:cNvSpPr/>
          <p:nvPr/>
        </p:nvSpPr>
        <p:spPr>
          <a:xfrm flipH="1">
            <a:off x="8566300" y="4475850"/>
            <a:ext cx="596700" cy="6678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➜"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 dengan parameter</a:t>
            </a:r>
            <a:endParaRPr dirty="0"/>
          </a:p>
        </p:txBody>
      </p:sp>
      <p:sp>
        <p:nvSpPr>
          <p:cNvPr id="336" name="Google Shape;336;p43"/>
          <p:cNvSpPr txBox="1">
            <a:spLocks noGrp="1"/>
          </p:cNvSpPr>
          <p:nvPr>
            <p:ph type="subTitle" idx="1"/>
          </p:nvPr>
        </p:nvSpPr>
        <p:spPr>
          <a:xfrm>
            <a:off x="1028544" y="1109382"/>
            <a:ext cx="7053137" cy="3260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Deklarasi: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procedure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parameter_1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tipe_1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parameter_n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tipe_n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variabel_x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tipe_x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proses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/>
            <a:r>
              <a:rPr lang="en" sz="1200" dirty="0"/>
              <a:t>Pemanggilan: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argumen_1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argumen_n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338" name="Google Shape;338;p43">
            <a:hlinkClick r:id="" action="ppaction://hlinkshowjump?jump=nextslide"/>
          </p:cNvPr>
          <p:cNvSpPr/>
          <p:nvPr/>
        </p:nvSpPr>
        <p:spPr>
          <a:xfrm flipH="1">
            <a:off x="8566300" y="4475850"/>
            <a:ext cx="596700" cy="6678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➜"/>
            </a:pPr>
            <a:endParaRPr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tanpa parameter</a:t>
            </a:r>
            <a:endParaRPr dirty="0"/>
          </a:p>
        </p:txBody>
      </p:sp>
      <p:sp>
        <p:nvSpPr>
          <p:cNvPr id="336" name="Google Shape;336;p43"/>
          <p:cNvSpPr txBox="1">
            <a:spLocks noGrp="1"/>
          </p:cNvSpPr>
          <p:nvPr>
            <p:ph type="subTitle" idx="1"/>
          </p:nvPr>
        </p:nvSpPr>
        <p:spPr>
          <a:xfrm>
            <a:off x="1028544" y="1109382"/>
            <a:ext cx="7053137" cy="3260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Deklarasi: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tipe_function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variabel_x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tipe_x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proses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:= kembalian; exit;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/>
            <a:r>
              <a:rPr lang="en" sz="1200" dirty="0"/>
              <a:t>Pemanggilan: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</p:txBody>
      </p:sp>
      <p:sp>
        <p:nvSpPr>
          <p:cNvPr id="338" name="Google Shape;338;p43">
            <a:hlinkClick r:id="" action="ppaction://hlinkshowjump?jump=nextslide"/>
          </p:cNvPr>
          <p:cNvSpPr/>
          <p:nvPr/>
        </p:nvSpPr>
        <p:spPr>
          <a:xfrm flipH="1">
            <a:off x="8566300" y="4475850"/>
            <a:ext cx="596700" cy="6678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➜"/>
            </a:pPr>
            <a:endParaRPr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dengan parameter</a:t>
            </a:r>
            <a:endParaRPr dirty="0"/>
          </a:p>
        </p:txBody>
      </p:sp>
      <p:sp>
        <p:nvSpPr>
          <p:cNvPr id="336" name="Google Shape;336;p43"/>
          <p:cNvSpPr txBox="1">
            <a:spLocks noGrp="1"/>
          </p:cNvSpPr>
          <p:nvPr>
            <p:ph type="subTitle" idx="1"/>
          </p:nvPr>
        </p:nvSpPr>
        <p:spPr>
          <a:xfrm>
            <a:off x="1028544" y="1109382"/>
            <a:ext cx="7053137" cy="3260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Deklarasi: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parameter_1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tipe_1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parameter_n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tipe_n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tipe_function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variabel_x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tipe_x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proses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" sz="12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:= kembalian; exit;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/>
            <a:r>
              <a:rPr lang="en" sz="1200" dirty="0"/>
              <a:t>Pemanggilan: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nama</a:t>
            </a:r>
            <a:r>
              <a:rPr lang="en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(argumen_1, argumen_n);</a:t>
            </a:r>
          </a:p>
        </p:txBody>
      </p:sp>
      <p:sp>
        <p:nvSpPr>
          <p:cNvPr id="338" name="Google Shape;338;p43">
            <a:hlinkClick r:id="" action="ppaction://hlinkshowjump?jump=nextslide"/>
          </p:cNvPr>
          <p:cNvSpPr/>
          <p:nvPr/>
        </p:nvSpPr>
        <p:spPr>
          <a:xfrm flipH="1">
            <a:off x="8566300" y="4475850"/>
            <a:ext cx="596700" cy="6678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➜"/>
            </a:pPr>
            <a:endParaRPr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5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16" name="Google Shape;1016;p72"/>
          <p:cNvSpPr txBox="1">
            <a:spLocks noGrp="1"/>
          </p:cNvSpPr>
          <p:nvPr>
            <p:ph type="subTitle" idx="1"/>
          </p:nvPr>
        </p:nvSpPr>
        <p:spPr>
          <a:xfrm>
            <a:off x="2425075" y="1695250"/>
            <a:ext cx="4293900" cy="11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andlee"/>
                <a:ea typeface="Handlee"/>
                <a:cs typeface="Handlee"/>
                <a:sym typeface="Handlee"/>
              </a:rPr>
              <a:t>Do you have any questions?</a:t>
            </a:r>
            <a:endParaRPr sz="2400">
              <a:latin typeface="Handlee"/>
              <a:ea typeface="Handlee"/>
              <a:cs typeface="Handlee"/>
              <a:sym typeface="Handl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017" name="Google Shape;1017;p72">
            <a:hlinkClick r:id="" action="ppaction://hlinkshowjump?jump=nextslide"/>
          </p:cNvPr>
          <p:cNvSpPr/>
          <p:nvPr/>
        </p:nvSpPr>
        <p:spPr>
          <a:xfrm flipH="1">
            <a:off x="8566300" y="4475850"/>
            <a:ext cx="596700" cy="6678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➜"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018" name="Google Shape;1018;p72"/>
          <p:cNvSpPr/>
          <p:nvPr/>
        </p:nvSpPr>
        <p:spPr>
          <a:xfrm>
            <a:off x="2859575" y="3036975"/>
            <a:ext cx="596700" cy="5967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72"/>
          <p:cNvSpPr/>
          <p:nvPr/>
        </p:nvSpPr>
        <p:spPr>
          <a:xfrm>
            <a:off x="3802250" y="3036975"/>
            <a:ext cx="596700" cy="5967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72"/>
          <p:cNvSpPr/>
          <p:nvPr/>
        </p:nvSpPr>
        <p:spPr>
          <a:xfrm>
            <a:off x="4744925" y="3036975"/>
            <a:ext cx="596700" cy="5967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72"/>
          <p:cNvSpPr/>
          <p:nvPr/>
        </p:nvSpPr>
        <p:spPr>
          <a:xfrm>
            <a:off x="5687600" y="3036975"/>
            <a:ext cx="596700" cy="5967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72"/>
          <p:cNvGrpSpPr/>
          <p:nvPr/>
        </p:nvGrpSpPr>
        <p:grpSpPr>
          <a:xfrm>
            <a:off x="7504375" y="2181937"/>
            <a:ext cx="831370" cy="667758"/>
            <a:chOff x="1295450" y="991600"/>
            <a:chExt cx="1119841" cy="899580"/>
          </a:xfrm>
        </p:grpSpPr>
        <p:sp>
          <p:nvSpPr>
            <p:cNvPr id="1023" name="Google Shape;1023;p72"/>
            <p:cNvSpPr/>
            <p:nvPr/>
          </p:nvSpPr>
          <p:spPr>
            <a:xfrm>
              <a:off x="1295450" y="991600"/>
              <a:ext cx="1119841" cy="899580"/>
            </a:xfrm>
            <a:custGeom>
              <a:avLst/>
              <a:gdLst/>
              <a:ahLst/>
              <a:cxnLst/>
              <a:rect l="l" t="t" r="r" b="b"/>
              <a:pathLst>
                <a:path w="52804" h="42423" extrusionOk="0">
                  <a:moveTo>
                    <a:pt x="0" y="25033"/>
                  </a:moveTo>
                  <a:cubicBezTo>
                    <a:pt x="6054" y="29876"/>
                    <a:pt x="8712" y="38772"/>
                    <a:pt x="15645" y="42243"/>
                  </a:cubicBezTo>
                  <a:cubicBezTo>
                    <a:pt x="17087" y="42965"/>
                    <a:pt x="14891" y="39106"/>
                    <a:pt x="14472" y="37549"/>
                  </a:cubicBezTo>
                  <a:cubicBezTo>
                    <a:pt x="12916" y="31772"/>
                    <a:pt x="11935" y="25850"/>
                    <a:pt x="10952" y="19948"/>
                  </a:cubicBezTo>
                  <a:cubicBezTo>
                    <a:pt x="10606" y="17874"/>
                    <a:pt x="8395" y="14819"/>
                    <a:pt x="10169" y="13690"/>
                  </a:cubicBezTo>
                  <a:cubicBezTo>
                    <a:pt x="17302" y="9151"/>
                    <a:pt x="26858" y="10039"/>
                    <a:pt x="34420" y="6258"/>
                  </a:cubicBezTo>
                  <a:cubicBezTo>
                    <a:pt x="40210" y="3363"/>
                    <a:pt x="46331" y="0"/>
                    <a:pt x="52804" y="0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4" name="Google Shape;1024;p72"/>
            <p:cNvSpPr/>
            <p:nvPr/>
          </p:nvSpPr>
          <p:spPr>
            <a:xfrm>
              <a:off x="1867700" y="1385150"/>
              <a:ext cx="293344" cy="340375"/>
            </a:xfrm>
            <a:custGeom>
              <a:avLst/>
              <a:gdLst/>
              <a:ahLst/>
              <a:cxnLst/>
              <a:rect l="l" t="t" r="r" b="b"/>
              <a:pathLst>
                <a:path w="17210" h="13615" extrusionOk="0">
                  <a:moveTo>
                    <a:pt x="0" y="6003"/>
                  </a:moveTo>
                  <a:cubicBezTo>
                    <a:pt x="454" y="3275"/>
                    <a:pt x="3155" y="-406"/>
                    <a:pt x="5867" y="136"/>
                  </a:cubicBezTo>
                  <a:cubicBezTo>
                    <a:pt x="9126" y="788"/>
                    <a:pt x="5620" y="7063"/>
                    <a:pt x="3911" y="9914"/>
                  </a:cubicBezTo>
                  <a:cubicBezTo>
                    <a:pt x="3240" y="11032"/>
                    <a:pt x="642" y="12122"/>
                    <a:pt x="1564" y="13044"/>
                  </a:cubicBezTo>
                  <a:cubicBezTo>
                    <a:pt x="3156" y="14636"/>
                    <a:pt x="6030" y="12416"/>
                    <a:pt x="8214" y="11870"/>
                  </a:cubicBezTo>
                  <a:cubicBezTo>
                    <a:pt x="11495" y="11050"/>
                    <a:pt x="17210" y="10559"/>
                    <a:pt x="17210" y="7177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" name="Google Shape;1025;p72"/>
            <p:cNvSpPr/>
            <p:nvPr/>
          </p:nvSpPr>
          <p:spPr>
            <a:xfrm>
              <a:off x="2161050" y="1271200"/>
              <a:ext cx="200200" cy="340368"/>
            </a:xfrm>
            <a:custGeom>
              <a:avLst/>
              <a:gdLst/>
              <a:ahLst/>
              <a:cxnLst/>
              <a:rect l="l" t="t" r="r" b="b"/>
              <a:pathLst>
                <a:path w="8008" h="20978" extrusionOk="0">
                  <a:moveTo>
                    <a:pt x="4625" y="0"/>
                  </a:moveTo>
                  <a:cubicBezTo>
                    <a:pt x="305" y="5400"/>
                    <a:pt x="-2719" y="18545"/>
                    <a:pt x="3842" y="20731"/>
                  </a:cubicBezTo>
                  <a:cubicBezTo>
                    <a:pt x="9781" y="22710"/>
                    <a:pt x="9050" y="4755"/>
                    <a:pt x="3451" y="1956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26" name="Google Shape;1026;p72"/>
          <p:cNvGrpSpPr/>
          <p:nvPr/>
        </p:nvGrpSpPr>
        <p:grpSpPr>
          <a:xfrm rot="10800000">
            <a:off x="7663485" y="592782"/>
            <a:ext cx="765162" cy="805160"/>
            <a:chOff x="715100" y="3571500"/>
            <a:chExt cx="980600" cy="1031859"/>
          </a:xfrm>
        </p:grpSpPr>
        <p:sp>
          <p:nvSpPr>
            <p:cNvPr id="1027" name="Google Shape;1027;p72"/>
            <p:cNvSpPr/>
            <p:nvPr/>
          </p:nvSpPr>
          <p:spPr>
            <a:xfrm>
              <a:off x="715100" y="3571500"/>
              <a:ext cx="980600" cy="1031859"/>
            </a:xfrm>
            <a:custGeom>
              <a:avLst/>
              <a:gdLst/>
              <a:ahLst/>
              <a:cxnLst/>
              <a:rect l="l" t="t" r="r" b="b"/>
              <a:pathLst>
                <a:path w="48859" h="51413" extrusionOk="0">
                  <a:moveTo>
                    <a:pt x="36290" y="0"/>
                  </a:moveTo>
                  <a:cubicBezTo>
                    <a:pt x="24494" y="0"/>
                    <a:pt x="8636" y="1739"/>
                    <a:pt x="3043" y="12125"/>
                  </a:cubicBezTo>
                  <a:cubicBezTo>
                    <a:pt x="-2679" y="22752"/>
                    <a:pt x="-129" y="40703"/>
                    <a:pt x="9692" y="47719"/>
                  </a:cubicBezTo>
                  <a:cubicBezTo>
                    <a:pt x="12189" y="49503"/>
                    <a:pt x="15732" y="48853"/>
                    <a:pt x="18689" y="49675"/>
                  </a:cubicBezTo>
                  <a:cubicBezTo>
                    <a:pt x="26542" y="51857"/>
                    <a:pt x="37722" y="52807"/>
                    <a:pt x="42939" y="46545"/>
                  </a:cubicBezTo>
                  <a:cubicBezTo>
                    <a:pt x="53039" y="34423"/>
                    <a:pt x="50112" y="0"/>
                    <a:pt x="34334" y="0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8" name="Google Shape;1028;p72"/>
            <p:cNvSpPr/>
            <p:nvPr/>
          </p:nvSpPr>
          <p:spPr>
            <a:xfrm>
              <a:off x="1213100" y="3589463"/>
              <a:ext cx="24827" cy="995925"/>
            </a:xfrm>
            <a:custGeom>
              <a:avLst/>
              <a:gdLst/>
              <a:ahLst/>
              <a:cxnLst/>
              <a:rect l="l" t="t" r="r" b="b"/>
              <a:pathLst>
                <a:path w="3363" h="39837" extrusionOk="0">
                  <a:moveTo>
                    <a:pt x="0" y="0"/>
                  </a:moveTo>
                  <a:cubicBezTo>
                    <a:pt x="4199" y="12598"/>
                    <a:pt x="4582" y="27242"/>
                    <a:pt x="372" y="39837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029" name="Google Shape;1029;p72"/>
          <p:cNvSpPr/>
          <p:nvPr/>
        </p:nvSpPr>
        <p:spPr>
          <a:xfrm rot="-900033">
            <a:off x="718585" y="592770"/>
            <a:ext cx="994869" cy="928569"/>
          </a:xfrm>
          <a:custGeom>
            <a:avLst/>
            <a:gdLst/>
            <a:ahLst/>
            <a:cxnLst/>
            <a:rect l="l" t="t" r="r" b="b"/>
            <a:pathLst>
              <a:path w="42352" h="23214" extrusionOk="0">
                <a:moveTo>
                  <a:pt x="28381" y="732"/>
                </a:moveTo>
                <a:cubicBezTo>
                  <a:pt x="22110" y="3867"/>
                  <a:pt x="16586" y="8335"/>
                  <a:pt x="10443" y="11714"/>
                </a:cubicBezTo>
                <a:cubicBezTo>
                  <a:pt x="8052" y="13029"/>
                  <a:pt x="5599" y="14232"/>
                  <a:pt x="3121" y="15375"/>
                </a:cubicBezTo>
                <a:cubicBezTo>
                  <a:pt x="2130" y="15832"/>
                  <a:pt x="-579" y="16068"/>
                  <a:pt x="193" y="16840"/>
                </a:cubicBezTo>
                <a:cubicBezTo>
                  <a:pt x="4593" y="21240"/>
                  <a:pt x="12350" y="19536"/>
                  <a:pt x="18497" y="20500"/>
                </a:cubicBezTo>
                <a:cubicBezTo>
                  <a:pt x="24435" y="21432"/>
                  <a:pt x="30425" y="22331"/>
                  <a:pt x="36435" y="22331"/>
                </a:cubicBezTo>
                <a:cubicBezTo>
                  <a:pt x="38269" y="22331"/>
                  <a:pt x="40629" y="23994"/>
                  <a:pt x="41926" y="22697"/>
                </a:cubicBezTo>
                <a:cubicBezTo>
                  <a:pt x="43760" y="20863"/>
                  <a:pt x="38827" y="18460"/>
                  <a:pt x="36801" y="16840"/>
                </a:cubicBezTo>
                <a:cubicBezTo>
                  <a:pt x="31460" y="12570"/>
                  <a:pt x="28145" y="6116"/>
                  <a:pt x="25087" y="0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30" name="Google Shape;1030;p72"/>
          <p:cNvGrpSpPr/>
          <p:nvPr/>
        </p:nvGrpSpPr>
        <p:grpSpPr>
          <a:xfrm rot="10800000">
            <a:off x="7504387" y="3633680"/>
            <a:ext cx="831375" cy="924224"/>
            <a:chOff x="1085896" y="1916325"/>
            <a:chExt cx="1106141" cy="1229675"/>
          </a:xfrm>
        </p:grpSpPr>
        <p:sp>
          <p:nvSpPr>
            <p:cNvPr id="1031" name="Google Shape;1031;p72"/>
            <p:cNvSpPr/>
            <p:nvPr/>
          </p:nvSpPr>
          <p:spPr>
            <a:xfrm>
              <a:off x="1085896" y="1916325"/>
              <a:ext cx="1101450" cy="267875"/>
            </a:xfrm>
            <a:custGeom>
              <a:avLst/>
              <a:gdLst/>
              <a:ahLst/>
              <a:cxnLst/>
              <a:rect l="l" t="t" r="r" b="b"/>
              <a:pathLst>
                <a:path w="44058" h="10715" extrusionOk="0">
                  <a:moveTo>
                    <a:pt x="26120" y="225"/>
                  </a:moveTo>
                  <a:cubicBezTo>
                    <a:pt x="18385" y="225"/>
                    <a:pt x="9973" y="-675"/>
                    <a:pt x="3057" y="2788"/>
                  </a:cubicBezTo>
                  <a:cubicBezTo>
                    <a:pt x="1823" y="3406"/>
                    <a:pt x="-385" y="4434"/>
                    <a:pt x="128" y="5716"/>
                  </a:cubicBezTo>
                  <a:cubicBezTo>
                    <a:pt x="3295" y="13632"/>
                    <a:pt x="16862" y="9743"/>
                    <a:pt x="25388" y="9743"/>
                  </a:cubicBezTo>
                  <a:cubicBezTo>
                    <a:pt x="29566" y="9743"/>
                    <a:pt x="33729" y="9049"/>
                    <a:pt x="37835" y="8279"/>
                  </a:cubicBezTo>
                  <a:cubicBezTo>
                    <a:pt x="39930" y="7886"/>
                    <a:pt x="44058" y="8945"/>
                    <a:pt x="44058" y="6814"/>
                  </a:cubicBezTo>
                  <a:cubicBezTo>
                    <a:pt x="44058" y="-1149"/>
                    <a:pt x="28958" y="591"/>
                    <a:pt x="20995" y="591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2" name="Google Shape;1032;p72"/>
            <p:cNvSpPr/>
            <p:nvPr/>
          </p:nvSpPr>
          <p:spPr>
            <a:xfrm>
              <a:off x="1090625" y="2059225"/>
              <a:ext cx="1101411" cy="1086775"/>
            </a:xfrm>
            <a:custGeom>
              <a:avLst/>
              <a:gdLst/>
              <a:ahLst/>
              <a:cxnLst/>
              <a:rect l="l" t="t" r="r" b="b"/>
              <a:pathLst>
                <a:path w="33313" h="43471" extrusionOk="0">
                  <a:moveTo>
                    <a:pt x="0" y="0"/>
                  </a:moveTo>
                  <a:cubicBezTo>
                    <a:pt x="4489" y="8983"/>
                    <a:pt x="9153" y="17891"/>
                    <a:pt x="13179" y="27091"/>
                  </a:cubicBezTo>
                  <a:cubicBezTo>
                    <a:pt x="14776" y="30741"/>
                    <a:pt x="16888" y="34144"/>
                    <a:pt x="18670" y="37707"/>
                  </a:cubicBezTo>
                  <a:cubicBezTo>
                    <a:pt x="19552" y="39470"/>
                    <a:pt x="19225" y="44291"/>
                    <a:pt x="20866" y="43198"/>
                  </a:cubicBezTo>
                  <a:cubicBezTo>
                    <a:pt x="23477" y="41459"/>
                    <a:pt x="22071" y="37022"/>
                    <a:pt x="23063" y="34046"/>
                  </a:cubicBezTo>
                  <a:cubicBezTo>
                    <a:pt x="26810" y="22802"/>
                    <a:pt x="28013" y="10601"/>
                    <a:pt x="33313" y="0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33" name="Google Shape;1033;p72"/>
            <p:cNvCxnSpPr/>
            <p:nvPr/>
          </p:nvCxnSpPr>
          <p:spPr>
            <a:xfrm rot="10800000">
              <a:off x="1619825" y="1916375"/>
              <a:ext cx="174000" cy="120450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034" name="Google Shape;1034;p72"/>
          <p:cNvSpPr/>
          <p:nvPr/>
        </p:nvSpPr>
        <p:spPr>
          <a:xfrm>
            <a:off x="2954248" y="3131640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5" name="Google Shape;1035;p72"/>
          <p:cNvGrpSpPr/>
          <p:nvPr/>
        </p:nvGrpSpPr>
        <p:grpSpPr>
          <a:xfrm>
            <a:off x="3896901" y="3136565"/>
            <a:ext cx="407432" cy="407391"/>
            <a:chOff x="812101" y="2571761"/>
            <a:chExt cx="417066" cy="417024"/>
          </a:xfrm>
        </p:grpSpPr>
        <p:sp>
          <p:nvSpPr>
            <p:cNvPr id="1036" name="Google Shape;1036;p72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2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2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2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72"/>
          <p:cNvGrpSpPr/>
          <p:nvPr/>
        </p:nvGrpSpPr>
        <p:grpSpPr>
          <a:xfrm>
            <a:off x="821791" y="2388143"/>
            <a:ext cx="994873" cy="805155"/>
            <a:chOff x="7215850" y="1021725"/>
            <a:chExt cx="1066316" cy="862974"/>
          </a:xfrm>
        </p:grpSpPr>
        <p:grpSp>
          <p:nvGrpSpPr>
            <p:cNvPr id="1041" name="Google Shape;1041;p72"/>
            <p:cNvGrpSpPr/>
            <p:nvPr/>
          </p:nvGrpSpPr>
          <p:grpSpPr>
            <a:xfrm>
              <a:off x="7215850" y="1399163"/>
              <a:ext cx="140408" cy="148003"/>
              <a:chOff x="7168425" y="1354750"/>
              <a:chExt cx="140408" cy="148003"/>
            </a:xfrm>
          </p:grpSpPr>
          <p:sp>
            <p:nvSpPr>
              <p:cNvPr id="1042" name="Google Shape;1042;p72"/>
              <p:cNvSpPr/>
              <p:nvPr/>
            </p:nvSpPr>
            <p:spPr>
              <a:xfrm>
                <a:off x="7168454" y="1354750"/>
                <a:ext cx="140379" cy="148003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3188" extrusionOk="0">
                    <a:moveTo>
                      <a:pt x="5161" y="0"/>
                    </a:moveTo>
                    <a:cubicBezTo>
                      <a:pt x="3352" y="904"/>
                      <a:pt x="1579" y="1925"/>
                      <a:pt x="0" y="3188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43" name="Google Shape;1043;p72"/>
              <p:cNvSpPr/>
              <p:nvPr/>
            </p:nvSpPr>
            <p:spPr>
              <a:xfrm>
                <a:off x="7168425" y="1354750"/>
                <a:ext cx="1404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5920" extrusionOk="0">
                    <a:moveTo>
                      <a:pt x="0" y="0"/>
                    </a:moveTo>
                    <a:cubicBezTo>
                      <a:pt x="2580" y="862"/>
                      <a:pt x="4217" y="3587"/>
                      <a:pt x="5616" y="5920"/>
                    </a:cubicBezTo>
                  </a:path>
                </a:pathLst>
              </a:cu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44" name="Google Shape;1044;p72"/>
            <p:cNvSpPr/>
            <p:nvPr/>
          </p:nvSpPr>
          <p:spPr>
            <a:xfrm rot="-303605">
              <a:off x="7295123" y="1635050"/>
              <a:ext cx="12725" cy="249574"/>
            </a:xfrm>
            <a:custGeom>
              <a:avLst/>
              <a:gdLst/>
              <a:ahLst/>
              <a:cxnLst/>
              <a:rect l="l" t="t" r="r" b="b"/>
              <a:pathLst>
                <a:path w="509" h="9983" extrusionOk="0">
                  <a:moveTo>
                    <a:pt x="509" y="0"/>
                  </a:moveTo>
                  <a:cubicBezTo>
                    <a:pt x="210" y="3319"/>
                    <a:pt x="0" y="6651"/>
                    <a:pt x="0" y="9983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5" name="Google Shape;1045;p72"/>
            <p:cNvSpPr/>
            <p:nvPr/>
          </p:nvSpPr>
          <p:spPr>
            <a:xfrm>
              <a:off x="7295125" y="1021725"/>
              <a:ext cx="12725" cy="249575"/>
            </a:xfrm>
            <a:custGeom>
              <a:avLst/>
              <a:gdLst/>
              <a:ahLst/>
              <a:cxnLst/>
              <a:rect l="l" t="t" r="r" b="b"/>
              <a:pathLst>
                <a:path w="509" h="9983" extrusionOk="0">
                  <a:moveTo>
                    <a:pt x="509" y="0"/>
                  </a:moveTo>
                  <a:cubicBezTo>
                    <a:pt x="210" y="3319"/>
                    <a:pt x="0" y="6651"/>
                    <a:pt x="0" y="9983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6" name="Google Shape;1046;p72"/>
            <p:cNvSpPr/>
            <p:nvPr/>
          </p:nvSpPr>
          <p:spPr>
            <a:xfrm>
              <a:off x="7450800" y="1021725"/>
              <a:ext cx="831366" cy="862931"/>
            </a:xfrm>
            <a:custGeom>
              <a:avLst/>
              <a:gdLst/>
              <a:ahLst/>
              <a:cxnLst/>
              <a:rect l="l" t="t" r="r" b="b"/>
              <a:pathLst>
                <a:path w="34913" h="40020" extrusionOk="0">
                  <a:moveTo>
                    <a:pt x="33793" y="38718"/>
                  </a:moveTo>
                  <a:cubicBezTo>
                    <a:pt x="26117" y="40907"/>
                    <a:pt x="17825" y="39749"/>
                    <a:pt x="9853" y="39329"/>
                  </a:cubicBezTo>
                  <a:cubicBezTo>
                    <a:pt x="7164" y="39187"/>
                    <a:pt x="2656" y="41171"/>
                    <a:pt x="1805" y="38616"/>
                  </a:cubicBezTo>
                  <a:cubicBezTo>
                    <a:pt x="-882" y="30554"/>
                    <a:pt x="684" y="21646"/>
                    <a:pt x="684" y="13148"/>
                  </a:cubicBezTo>
                  <a:cubicBezTo>
                    <a:pt x="684" y="10431"/>
                    <a:pt x="684" y="7715"/>
                    <a:pt x="684" y="4998"/>
                  </a:cubicBezTo>
                  <a:cubicBezTo>
                    <a:pt x="684" y="3368"/>
                    <a:pt x="-774" y="-620"/>
                    <a:pt x="684" y="108"/>
                  </a:cubicBezTo>
                  <a:cubicBezTo>
                    <a:pt x="4226" y="1878"/>
                    <a:pt x="4986" y="6813"/>
                    <a:pt x="7713" y="9684"/>
                  </a:cubicBezTo>
                  <a:cubicBezTo>
                    <a:pt x="16984" y="19444"/>
                    <a:pt x="24146" y="31454"/>
                    <a:pt x="34913" y="39533"/>
                  </a:cubicBez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47" name="Google Shape;1047;p72"/>
          <p:cNvGrpSpPr/>
          <p:nvPr/>
        </p:nvGrpSpPr>
        <p:grpSpPr>
          <a:xfrm>
            <a:off x="4839595" y="3136565"/>
            <a:ext cx="407391" cy="407391"/>
            <a:chOff x="1323129" y="2571761"/>
            <a:chExt cx="417024" cy="417024"/>
          </a:xfrm>
        </p:grpSpPr>
        <p:sp>
          <p:nvSpPr>
            <p:cNvPr id="1048" name="Google Shape;1048;p7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2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72"/>
          <p:cNvSpPr/>
          <p:nvPr/>
        </p:nvSpPr>
        <p:spPr>
          <a:xfrm>
            <a:off x="5782236" y="3193303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72"/>
          <p:cNvSpPr txBox="1"/>
          <p:nvPr/>
        </p:nvSpPr>
        <p:spPr>
          <a:xfrm>
            <a:off x="2117050" y="4290800"/>
            <a:ext cx="4909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Please keep this slide for attribution</a:t>
            </a:r>
            <a:endParaRPr sz="11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1054" name="Google Shape;1054;p72"/>
          <p:cNvGrpSpPr/>
          <p:nvPr/>
        </p:nvGrpSpPr>
        <p:grpSpPr>
          <a:xfrm>
            <a:off x="664281" y="4120683"/>
            <a:ext cx="1938525" cy="665113"/>
            <a:chOff x="664281" y="4120683"/>
            <a:chExt cx="1938525" cy="665113"/>
          </a:xfrm>
        </p:grpSpPr>
        <p:sp>
          <p:nvSpPr>
            <p:cNvPr id="1055" name="Google Shape;1055;p72"/>
            <p:cNvSpPr/>
            <p:nvPr/>
          </p:nvSpPr>
          <p:spPr>
            <a:xfrm>
              <a:off x="664281" y="4604029"/>
              <a:ext cx="1938525" cy="181767"/>
            </a:xfrm>
            <a:custGeom>
              <a:avLst/>
              <a:gdLst/>
              <a:ahLst/>
              <a:cxnLst/>
              <a:rect l="l" t="t" r="r" b="b"/>
              <a:pathLst>
                <a:path w="282790" h="26516" extrusionOk="0">
                  <a:moveTo>
                    <a:pt x="0" y="0"/>
                  </a:moveTo>
                  <a:lnTo>
                    <a:pt x="0" y="26515"/>
                  </a:lnTo>
                  <a:lnTo>
                    <a:pt x="282790" y="26515"/>
                  </a:lnTo>
                  <a:lnTo>
                    <a:pt x="2827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2"/>
            <p:cNvSpPr/>
            <p:nvPr/>
          </p:nvSpPr>
          <p:spPr>
            <a:xfrm>
              <a:off x="664281" y="4604029"/>
              <a:ext cx="1938525" cy="180883"/>
            </a:xfrm>
            <a:custGeom>
              <a:avLst/>
              <a:gdLst/>
              <a:ahLst/>
              <a:cxnLst/>
              <a:rect l="l" t="t" r="r" b="b"/>
              <a:pathLst>
                <a:path w="282790" h="26387" extrusionOk="0">
                  <a:moveTo>
                    <a:pt x="0" y="0"/>
                  </a:moveTo>
                  <a:lnTo>
                    <a:pt x="0" y="26387"/>
                  </a:lnTo>
                  <a:lnTo>
                    <a:pt x="282790" y="26387"/>
                  </a:lnTo>
                  <a:lnTo>
                    <a:pt x="282790" y="13515"/>
                  </a:lnTo>
                  <a:cubicBezTo>
                    <a:pt x="256774" y="14244"/>
                    <a:pt x="232771" y="14561"/>
                    <a:pt x="210695" y="14561"/>
                  </a:cubicBezTo>
                  <a:cubicBezTo>
                    <a:pt x="61177" y="1456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7" name="Google Shape;1057;p72"/>
            <p:cNvGrpSpPr/>
            <p:nvPr/>
          </p:nvGrpSpPr>
          <p:grpSpPr>
            <a:xfrm rot="1800044">
              <a:off x="1550930" y="4302350"/>
              <a:ext cx="758811" cy="120008"/>
              <a:chOff x="1795452" y="4476964"/>
              <a:chExt cx="758828" cy="120010"/>
            </a:xfrm>
          </p:grpSpPr>
          <p:sp>
            <p:nvSpPr>
              <p:cNvPr id="1058" name="Google Shape;1058;p72"/>
              <p:cNvSpPr/>
              <p:nvPr/>
            </p:nvSpPr>
            <p:spPr>
              <a:xfrm>
                <a:off x="1795452" y="4476964"/>
                <a:ext cx="758828" cy="120010"/>
              </a:xfrm>
              <a:custGeom>
                <a:avLst/>
                <a:gdLst/>
                <a:ahLst/>
                <a:cxnLst/>
                <a:rect l="l" t="t" r="r" b="b"/>
                <a:pathLst>
                  <a:path w="110697" h="17507" extrusionOk="0">
                    <a:moveTo>
                      <a:pt x="5535" y="1"/>
                    </a:moveTo>
                    <a:cubicBezTo>
                      <a:pt x="2446" y="130"/>
                      <a:pt x="0" y="2704"/>
                      <a:pt x="0" y="5793"/>
                    </a:cubicBezTo>
                    <a:lnTo>
                      <a:pt x="0" y="11843"/>
                    </a:lnTo>
                    <a:cubicBezTo>
                      <a:pt x="0" y="15061"/>
                      <a:pt x="2446" y="17506"/>
                      <a:pt x="5664" y="17506"/>
                    </a:cubicBezTo>
                    <a:lnTo>
                      <a:pt x="105033" y="17506"/>
                    </a:lnTo>
                    <a:cubicBezTo>
                      <a:pt x="108251" y="17506"/>
                      <a:pt x="110696" y="15061"/>
                      <a:pt x="110696" y="11843"/>
                    </a:cubicBezTo>
                    <a:lnTo>
                      <a:pt x="110696" y="5793"/>
                    </a:lnTo>
                    <a:cubicBezTo>
                      <a:pt x="110696" y="2575"/>
                      <a:pt x="108251" y="1"/>
                      <a:pt x="1050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72"/>
              <p:cNvSpPr/>
              <p:nvPr/>
            </p:nvSpPr>
            <p:spPr>
              <a:xfrm>
                <a:off x="1795452" y="4476964"/>
                <a:ext cx="758828" cy="120010"/>
              </a:xfrm>
              <a:custGeom>
                <a:avLst/>
                <a:gdLst/>
                <a:ahLst/>
                <a:cxnLst/>
                <a:rect l="l" t="t" r="r" b="b"/>
                <a:pathLst>
                  <a:path w="110697" h="17507" extrusionOk="0">
                    <a:moveTo>
                      <a:pt x="5535" y="1"/>
                    </a:moveTo>
                    <a:cubicBezTo>
                      <a:pt x="2446" y="130"/>
                      <a:pt x="0" y="2704"/>
                      <a:pt x="0" y="5793"/>
                    </a:cubicBezTo>
                    <a:lnTo>
                      <a:pt x="0" y="11843"/>
                    </a:lnTo>
                    <a:cubicBezTo>
                      <a:pt x="0" y="15061"/>
                      <a:pt x="2446" y="17506"/>
                      <a:pt x="5664" y="17506"/>
                    </a:cubicBezTo>
                    <a:lnTo>
                      <a:pt x="105033" y="17506"/>
                    </a:lnTo>
                    <a:cubicBezTo>
                      <a:pt x="108251" y="17506"/>
                      <a:pt x="110696" y="15061"/>
                      <a:pt x="110696" y="11843"/>
                    </a:cubicBezTo>
                    <a:lnTo>
                      <a:pt x="110696" y="8754"/>
                    </a:lnTo>
                    <a:cubicBezTo>
                      <a:pt x="91509" y="11613"/>
                      <a:pt x="75612" y="12729"/>
                      <a:pt x="62484" y="12729"/>
                    </a:cubicBezTo>
                    <a:cubicBezTo>
                      <a:pt x="24796" y="12729"/>
                      <a:pt x="9926" y="3533"/>
                      <a:pt x="5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72"/>
            <p:cNvGrpSpPr/>
            <p:nvPr/>
          </p:nvGrpSpPr>
          <p:grpSpPr>
            <a:xfrm rot="10800000">
              <a:off x="709277" y="4290796"/>
              <a:ext cx="1036771" cy="313239"/>
              <a:chOff x="709277" y="4290796"/>
              <a:chExt cx="1036771" cy="313239"/>
            </a:xfrm>
          </p:grpSpPr>
          <p:sp>
            <p:nvSpPr>
              <p:cNvPr id="1061" name="Google Shape;1061;p72"/>
              <p:cNvSpPr/>
              <p:nvPr/>
            </p:nvSpPr>
            <p:spPr>
              <a:xfrm>
                <a:off x="732221" y="4358736"/>
                <a:ext cx="991768" cy="245299"/>
              </a:xfrm>
              <a:custGeom>
                <a:avLst/>
                <a:gdLst/>
                <a:ahLst/>
                <a:cxnLst/>
                <a:rect l="l" t="t" r="r" b="b"/>
                <a:pathLst>
                  <a:path w="144678" h="35784" extrusionOk="0">
                    <a:moveTo>
                      <a:pt x="0" y="0"/>
                    </a:moveTo>
                    <a:lnTo>
                      <a:pt x="0" y="35783"/>
                    </a:lnTo>
                    <a:lnTo>
                      <a:pt x="144677" y="35783"/>
                    </a:lnTo>
                    <a:lnTo>
                      <a:pt x="1446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72"/>
              <p:cNvSpPr/>
              <p:nvPr/>
            </p:nvSpPr>
            <p:spPr>
              <a:xfrm>
                <a:off x="732221" y="4359614"/>
                <a:ext cx="991768" cy="244422"/>
              </a:xfrm>
              <a:custGeom>
                <a:avLst/>
                <a:gdLst/>
                <a:ahLst/>
                <a:cxnLst/>
                <a:rect l="l" t="t" r="r" b="b"/>
                <a:pathLst>
                  <a:path w="144678" h="35656" extrusionOk="0">
                    <a:moveTo>
                      <a:pt x="0" y="1"/>
                    </a:moveTo>
                    <a:lnTo>
                      <a:pt x="0" y="35655"/>
                    </a:lnTo>
                    <a:lnTo>
                      <a:pt x="144677" y="35655"/>
                    </a:lnTo>
                    <a:lnTo>
                      <a:pt x="144677" y="26388"/>
                    </a:lnTo>
                    <a:cubicBezTo>
                      <a:pt x="132793" y="28193"/>
                      <a:pt x="121762" y="28975"/>
                      <a:pt x="111568" y="28975"/>
                    </a:cubicBezTo>
                    <a:cubicBezTo>
                      <a:pt x="59269" y="28975"/>
                      <a:pt x="29005" y="8403"/>
                      <a:pt x="18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72"/>
              <p:cNvSpPr/>
              <p:nvPr/>
            </p:nvSpPr>
            <p:spPr>
              <a:xfrm>
                <a:off x="709277" y="4290796"/>
                <a:ext cx="1036771" cy="110297"/>
              </a:xfrm>
              <a:custGeom>
                <a:avLst/>
                <a:gdLst/>
                <a:ahLst/>
                <a:cxnLst/>
                <a:rect l="l" t="t" r="r" b="b"/>
                <a:pathLst>
                  <a:path w="151243" h="16090" extrusionOk="0">
                    <a:moveTo>
                      <a:pt x="1" y="0"/>
                    </a:moveTo>
                    <a:lnTo>
                      <a:pt x="1" y="16089"/>
                    </a:lnTo>
                    <a:lnTo>
                      <a:pt x="151242" y="16089"/>
                    </a:lnTo>
                    <a:lnTo>
                      <a:pt x="1512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rigonometry: Trigonometric Functions and Identities  - Math - 11th Grade by Slidesgo">
  <a:themeElements>
    <a:clrScheme name="Simple Light">
      <a:dk1>
        <a:srgbClr val="FFF8E3"/>
      </a:dk1>
      <a:lt1>
        <a:srgbClr val="2A362C"/>
      </a:lt1>
      <a:dk2>
        <a:srgbClr val="354A37"/>
      </a:dk2>
      <a:lt2>
        <a:srgbClr val="D7955A"/>
      </a:lt2>
      <a:accent1>
        <a:srgbClr val="89613D"/>
      </a:accent1>
      <a:accent2>
        <a:srgbClr val="D74144"/>
      </a:accent2>
      <a:accent3>
        <a:srgbClr val="FFE599"/>
      </a:accent3>
      <a:accent4>
        <a:srgbClr val="68806B"/>
      </a:accent4>
      <a:accent5>
        <a:srgbClr val="FFFFFF"/>
      </a:accent5>
      <a:accent6>
        <a:srgbClr val="FFFFFF"/>
      </a:accent6>
      <a:hlink>
        <a:srgbClr val="FFF8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260</Words>
  <Application>Microsoft Office PowerPoint</Application>
  <PresentationFormat>On-screen Show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Fira Code</vt:lpstr>
      <vt:lpstr>Bebas Neue</vt:lpstr>
      <vt:lpstr>Handlee</vt:lpstr>
      <vt:lpstr>Livvic</vt:lpstr>
      <vt:lpstr>Arial</vt:lpstr>
      <vt:lpstr>Trigonometry: Trigonometric Functions and Identities  - Math - 11th Grade by Slidesgo</vt:lpstr>
      <vt:lpstr>Function: (Procedure)</vt:lpstr>
      <vt:lpstr>Function &amp; Procedure</vt:lpstr>
      <vt:lpstr>Procedure tanpa parameter</vt:lpstr>
      <vt:lpstr>Procedure dengan parameter</vt:lpstr>
      <vt:lpstr>Function tanpa parameter</vt:lpstr>
      <vt:lpstr>Function dengan parameter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Function: (Procedure)</dc:title>
  <dc:creator>Daniel</dc:creator>
  <cp:lastModifiedBy>Daniel</cp:lastModifiedBy>
  <cp:revision>2</cp:revision>
  <dcterms:modified xsi:type="dcterms:W3CDTF">2023-11-16T17:31:02Z</dcterms:modified>
</cp:coreProperties>
</file>