
<file path=[Content_Types].xml><?xml version="1.0" encoding="utf-8"?>
<Types xmlns="http://schemas.openxmlformats.org/package/2006/content-types"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6" r:id="rId2"/>
  </p:sldIdLst>
  <p:sldSz cx="13716000" cy="10058400"/>
  <p:notesSz cx="6858000" cy="9144000"/>
  <p:defaultTextStyle>
    <a:defPPr>
      <a:defRPr lang="en-US"/>
    </a:defPPr>
    <a:lvl1pPr marL="0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177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356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534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6711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5890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067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244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3423" algn="l" defTabSz="13583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7378" autoAdjust="0"/>
    <p:restoredTop sz="94660"/>
  </p:normalViewPr>
  <p:slideViewPr>
    <p:cSldViewPr>
      <p:cViewPr varScale="1">
        <p:scale>
          <a:sx n="79" d="100"/>
          <a:sy n="79" d="100"/>
        </p:scale>
        <p:origin x="-832" y="-120"/>
      </p:cViewPr>
      <p:guideLst>
        <p:guide orient="horz" pos="316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879D5-8F32-44C1-97DC-F2902F0C6DB4}" type="doc">
      <dgm:prSet loTypeId="urn:microsoft.com/office/officeart/2005/8/layout/hierarchy6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3BCA62-837B-4AA9-8276-8CBB9871EDCE}">
      <dgm:prSet phldrT="[Text]"/>
      <dgm:spPr/>
      <dgm:t>
        <a:bodyPr/>
        <a:lstStyle/>
        <a:p>
          <a:r>
            <a:rPr lang="en-US" dirty="0" smtClean="0"/>
            <a:t>Beagle Board </a:t>
          </a:r>
          <a:r>
            <a:rPr lang="en-US" dirty="0" smtClean="0"/>
            <a:t>Processor</a:t>
          </a:r>
        </a:p>
        <a:p>
          <a:r>
            <a:rPr lang="en-US" dirty="0" err="1" smtClean="0"/>
            <a:t>LibUSB</a:t>
          </a:r>
          <a:r>
            <a:rPr lang="en-US" dirty="0" smtClean="0"/>
            <a:t>-Based Python Control</a:t>
          </a:r>
          <a:endParaRPr lang="en-US" dirty="0"/>
        </a:p>
      </dgm:t>
    </dgm:pt>
    <dgm:pt modelId="{B9ED75B2-89FF-4458-AE47-08131D4EBD1E}" type="parTrans" cxnId="{CA254CE8-8950-4615-902E-9A781449D033}">
      <dgm:prSet/>
      <dgm:spPr/>
      <dgm:t>
        <a:bodyPr/>
        <a:lstStyle/>
        <a:p>
          <a:endParaRPr lang="en-US"/>
        </a:p>
      </dgm:t>
    </dgm:pt>
    <dgm:pt modelId="{2E716AF1-D58D-4B5E-B9C6-373D3E23B82E}" type="sibTrans" cxnId="{CA254CE8-8950-4615-902E-9A781449D033}">
      <dgm:prSet/>
      <dgm:spPr/>
      <dgm:t>
        <a:bodyPr/>
        <a:lstStyle/>
        <a:p>
          <a:endParaRPr lang="en-US"/>
        </a:p>
      </dgm:t>
    </dgm:pt>
    <dgm:pt modelId="{79478141-125A-42A5-BC2B-4FE1B68E766A}">
      <dgm:prSet phldrT="[Text]"/>
      <dgm:spPr/>
      <dgm:t>
        <a:bodyPr/>
        <a:lstStyle/>
        <a:p>
          <a:r>
            <a:rPr lang="en-US" dirty="0" smtClean="0"/>
            <a:t>Machine Controller</a:t>
          </a:r>
        </a:p>
        <a:p>
          <a:r>
            <a:rPr lang="en-US" dirty="0" smtClean="0"/>
            <a:t>USB SWARMS Module</a:t>
          </a:r>
          <a:endParaRPr lang="en-US" dirty="0"/>
        </a:p>
      </dgm:t>
    </dgm:pt>
    <dgm:pt modelId="{F2881410-D757-4DE0-A270-8B3802EEB24E}" type="parTrans" cxnId="{891BC4C2-66AC-4E5E-A510-ADE8E5B6D3C2}">
      <dgm:prSet/>
      <dgm:spPr/>
      <dgm:t>
        <a:bodyPr/>
        <a:lstStyle/>
        <a:p>
          <a:endParaRPr lang="en-US"/>
        </a:p>
      </dgm:t>
    </dgm:pt>
    <dgm:pt modelId="{58519DC2-EABA-4C4F-83B4-F1892CD769AB}" type="sibTrans" cxnId="{891BC4C2-66AC-4E5E-A510-ADE8E5B6D3C2}">
      <dgm:prSet/>
      <dgm:spPr/>
      <dgm:t>
        <a:bodyPr/>
        <a:lstStyle/>
        <a:p>
          <a:endParaRPr lang="en-US"/>
        </a:p>
      </dgm:t>
    </dgm:pt>
    <dgm:pt modelId="{23F33B4B-A440-4DE1-BB4E-3976C52B67AF}">
      <dgm:prSet phldrT="[Text]"/>
      <dgm:spPr/>
      <dgm:t>
        <a:bodyPr/>
        <a:lstStyle/>
        <a:p>
          <a:r>
            <a:rPr lang="en-US" dirty="0" smtClean="0"/>
            <a:t>Power </a:t>
          </a:r>
          <a:r>
            <a:rPr lang="en-US" dirty="0" smtClean="0"/>
            <a:t>Management</a:t>
          </a:r>
        </a:p>
        <a:p>
          <a:r>
            <a:rPr lang="en-US" dirty="0" smtClean="0"/>
            <a:t>None, yet</a:t>
          </a:r>
        </a:p>
      </dgm:t>
    </dgm:pt>
    <dgm:pt modelId="{44A67EEB-132D-4CD4-98A8-64EBDA40A7D9}" type="parTrans" cxnId="{EF566C30-B9C3-4B9A-B056-771CAE563016}">
      <dgm:prSet/>
      <dgm:spPr/>
      <dgm:t>
        <a:bodyPr/>
        <a:lstStyle/>
        <a:p>
          <a:endParaRPr lang="en-US"/>
        </a:p>
      </dgm:t>
    </dgm:pt>
    <dgm:pt modelId="{0C81B25B-AF13-488B-A5A9-38BD20998690}" type="sibTrans" cxnId="{EF566C30-B9C3-4B9A-B056-771CAE563016}">
      <dgm:prSet/>
      <dgm:spPr/>
      <dgm:t>
        <a:bodyPr/>
        <a:lstStyle/>
        <a:p>
          <a:endParaRPr lang="en-US"/>
        </a:p>
      </dgm:t>
    </dgm:pt>
    <dgm:pt modelId="{0DEBA51B-0561-4775-94A3-68E4F233090D}">
      <dgm:prSet phldrT="[Text]"/>
      <dgm:spPr/>
      <dgm:t>
        <a:bodyPr/>
        <a:lstStyle/>
        <a:p>
          <a:r>
            <a:rPr lang="en-US" dirty="0" smtClean="0"/>
            <a:t>Motor Controller</a:t>
          </a:r>
          <a:endParaRPr lang="en-US" dirty="0" smtClean="0"/>
        </a:p>
        <a:p>
          <a:r>
            <a:rPr lang="en-US" dirty="0" smtClean="0"/>
            <a:t>OBSC</a:t>
          </a:r>
          <a:endParaRPr lang="en-US" dirty="0" smtClean="0"/>
        </a:p>
      </dgm:t>
    </dgm:pt>
    <dgm:pt modelId="{8B84DD8B-D2B4-4A35-BC49-2CA708F2082B}" type="parTrans" cxnId="{93D49632-A634-4A45-AA3A-E75939CBC81E}">
      <dgm:prSet/>
      <dgm:spPr/>
      <dgm:t>
        <a:bodyPr/>
        <a:lstStyle/>
        <a:p>
          <a:endParaRPr lang="en-US"/>
        </a:p>
      </dgm:t>
    </dgm:pt>
    <dgm:pt modelId="{E236EF92-013D-4615-9661-5ECA7B994191}" type="sibTrans" cxnId="{93D49632-A634-4A45-AA3A-E75939CBC81E}">
      <dgm:prSet/>
      <dgm:spPr/>
      <dgm:t>
        <a:bodyPr/>
        <a:lstStyle/>
        <a:p>
          <a:endParaRPr lang="en-US"/>
        </a:p>
      </dgm:t>
    </dgm:pt>
    <dgm:pt modelId="{33189D78-5706-4E16-B2E3-56B8B38C2F27}">
      <dgm:prSet phldrT="[Text]"/>
      <dgm:spPr/>
      <dgm:t>
        <a:bodyPr/>
        <a:lstStyle/>
        <a:p>
          <a:r>
            <a:rPr lang="en-US" dirty="0" smtClean="0"/>
            <a:t>Communication Module </a:t>
          </a:r>
        </a:p>
        <a:p>
          <a:r>
            <a:rPr lang="en-US" dirty="0" smtClean="0"/>
            <a:t>Ethernet to Wireless Router</a:t>
          </a:r>
          <a:endParaRPr lang="en-US" dirty="0"/>
        </a:p>
      </dgm:t>
    </dgm:pt>
    <dgm:pt modelId="{AFD5BE55-74DB-422E-A680-E5336793B9B2}" type="parTrans" cxnId="{9EF4CC23-9C53-4FEE-A9EA-FD2E163C66BB}">
      <dgm:prSet/>
      <dgm:spPr/>
      <dgm:t>
        <a:bodyPr/>
        <a:lstStyle/>
        <a:p>
          <a:endParaRPr lang="en-US"/>
        </a:p>
      </dgm:t>
    </dgm:pt>
    <dgm:pt modelId="{BF8BD634-8C0A-43F0-AD49-D5AA66527BF9}" type="sibTrans" cxnId="{9EF4CC23-9C53-4FEE-A9EA-FD2E163C66BB}">
      <dgm:prSet/>
      <dgm:spPr/>
      <dgm:t>
        <a:bodyPr/>
        <a:lstStyle/>
        <a:p>
          <a:endParaRPr lang="en-US"/>
        </a:p>
      </dgm:t>
    </dgm:pt>
    <dgm:pt modelId="{9A0BC1D2-2E4D-438F-BC81-A28CF1B5E847}">
      <dgm:prSet phldrT="[Text]"/>
      <dgm:spPr/>
      <dgm:t>
        <a:bodyPr/>
        <a:lstStyle/>
        <a:p>
          <a:r>
            <a:rPr lang="en-US" dirty="0" smtClean="0"/>
            <a:t>Oversight Level</a:t>
          </a:r>
          <a:endParaRPr lang="en-US" dirty="0"/>
        </a:p>
      </dgm:t>
    </dgm:pt>
    <dgm:pt modelId="{02BB57AC-DE10-47B7-9C4C-7A40D6508E7E}" type="parTrans" cxnId="{6F1CA36E-CDED-4C78-87CB-BEDDDE75AF22}">
      <dgm:prSet/>
      <dgm:spPr/>
      <dgm:t>
        <a:bodyPr/>
        <a:lstStyle/>
        <a:p>
          <a:endParaRPr lang="en-US"/>
        </a:p>
      </dgm:t>
    </dgm:pt>
    <dgm:pt modelId="{E4E29492-7810-4A77-BA27-05949C8DAAA7}" type="sibTrans" cxnId="{6F1CA36E-CDED-4C78-87CB-BEDDDE75AF22}">
      <dgm:prSet/>
      <dgm:spPr/>
      <dgm:t>
        <a:bodyPr/>
        <a:lstStyle/>
        <a:p>
          <a:endParaRPr lang="en-US"/>
        </a:p>
      </dgm:t>
    </dgm:pt>
    <dgm:pt modelId="{FAE81F28-B099-46F9-AA03-B4568707908A}">
      <dgm:prSet phldrT="[Text]"/>
      <dgm:spPr/>
      <dgm:t>
        <a:bodyPr/>
        <a:lstStyle/>
        <a:p>
          <a:r>
            <a:rPr lang="en-US" dirty="0" smtClean="0"/>
            <a:t>Abstraction Level</a:t>
          </a:r>
          <a:endParaRPr lang="en-US" dirty="0"/>
        </a:p>
      </dgm:t>
    </dgm:pt>
    <dgm:pt modelId="{FFE3C65F-38B5-4D4E-81D4-B5BA534D4D3A}" type="parTrans" cxnId="{F844E843-054F-4869-9A05-21586DF253A5}">
      <dgm:prSet/>
      <dgm:spPr/>
      <dgm:t>
        <a:bodyPr/>
        <a:lstStyle/>
        <a:p>
          <a:endParaRPr lang="en-US"/>
        </a:p>
      </dgm:t>
    </dgm:pt>
    <dgm:pt modelId="{576F7444-D7DD-490A-8D88-F727DAC237A5}" type="sibTrans" cxnId="{F844E843-054F-4869-9A05-21586DF253A5}">
      <dgm:prSet/>
      <dgm:spPr/>
      <dgm:t>
        <a:bodyPr/>
        <a:lstStyle/>
        <a:p>
          <a:endParaRPr lang="en-US"/>
        </a:p>
      </dgm:t>
    </dgm:pt>
    <dgm:pt modelId="{7FB6FEC6-FF7E-4FCA-99C8-CB2B612C589F}">
      <dgm:prSet phldrT="[Text]"/>
      <dgm:spPr/>
      <dgm:t>
        <a:bodyPr/>
        <a:lstStyle/>
        <a:p>
          <a:r>
            <a:rPr lang="en-US" dirty="0" smtClean="0"/>
            <a:t>Control Level</a:t>
          </a:r>
          <a:endParaRPr lang="en-US" dirty="0"/>
        </a:p>
      </dgm:t>
    </dgm:pt>
    <dgm:pt modelId="{F5F4D7BA-E89C-4528-AF3B-14B12486E6F1}" type="parTrans" cxnId="{EB6EC13B-BA84-43E7-8FD1-37E97EB9DA34}">
      <dgm:prSet/>
      <dgm:spPr/>
      <dgm:t>
        <a:bodyPr/>
        <a:lstStyle/>
        <a:p>
          <a:endParaRPr lang="en-US"/>
        </a:p>
      </dgm:t>
    </dgm:pt>
    <dgm:pt modelId="{0CB2DE37-D688-4532-AC7B-1998D8F24C43}" type="sibTrans" cxnId="{EB6EC13B-BA84-43E7-8FD1-37E97EB9DA34}">
      <dgm:prSet/>
      <dgm:spPr/>
      <dgm:t>
        <a:bodyPr/>
        <a:lstStyle/>
        <a:p>
          <a:endParaRPr lang="en-US"/>
        </a:p>
      </dgm:t>
    </dgm:pt>
    <dgm:pt modelId="{A95E0E03-7EA8-4BD4-BF59-49FD4146E8E9}">
      <dgm:prSet phldrT="[Text]"/>
      <dgm:spPr/>
      <dgm:t>
        <a:bodyPr/>
        <a:lstStyle/>
        <a:p>
          <a:r>
            <a:rPr lang="en-US" dirty="0" smtClean="0"/>
            <a:t>Hardware Level</a:t>
          </a:r>
          <a:endParaRPr lang="en-US" dirty="0"/>
        </a:p>
      </dgm:t>
    </dgm:pt>
    <dgm:pt modelId="{72555F7D-2575-4E6A-9302-C9DBEDF2D03D}" type="parTrans" cxnId="{005AA06D-F293-4331-9076-7714650FBE16}">
      <dgm:prSet/>
      <dgm:spPr/>
      <dgm:t>
        <a:bodyPr/>
        <a:lstStyle/>
        <a:p>
          <a:endParaRPr lang="en-US"/>
        </a:p>
      </dgm:t>
    </dgm:pt>
    <dgm:pt modelId="{BAFD5189-57C5-4A4C-BA00-12A7A379FD68}" type="sibTrans" cxnId="{005AA06D-F293-4331-9076-7714650FBE16}">
      <dgm:prSet/>
      <dgm:spPr/>
      <dgm:t>
        <a:bodyPr/>
        <a:lstStyle/>
        <a:p>
          <a:endParaRPr lang="en-US"/>
        </a:p>
      </dgm:t>
    </dgm:pt>
    <dgm:pt modelId="{52631635-6296-4972-8061-570F84F8764D}">
      <dgm:prSet phldrT="[Text]"/>
      <dgm:spPr/>
      <dgm:t>
        <a:bodyPr/>
        <a:lstStyle/>
        <a:p>
          <a:r>
            <a:rPr lang="en-US" dirty="0" smtClean="0"/>
            <a:t>Logic</a:t>
          </a:r>
        </a:p>
        <a:p>
          <a:r>
            <a:rPr lang="en-US" dirty="0" smtClean="0"/>
            <a:t>OBSC – Not Yet Implemented in Beagle Lib</a:t>
          </a:r>
          <a:endParaRPr lang="en-US" dirty="0" smtClean="0"/>
        </a:p>
      </dgm:t>
    </dgm:pt>
    <dgm:pt modelId="{5A598DEB-9735-42DB-B4AD-A26A96A9CF8A}" type="parTrans" cxnId="{8073C55E-0DAD-4661-9853-3DC4FE218D75}">
      <dgm:prSet/>
      <dgm:spPr/>
      <dgm:t>
        <a:bodyPr/>
        <a:lstStyle/>
        <a:p>
          <a:endParaRPr lang="en-US"/>
        </a:p>
      </dgm:t>
    </dgm:pt>
    <dgm:pt modelId="{1C078F87-6A45-44C8-9E9A-3D5505641090}" type="sibTrans" cxnId="{8073C55E-0DAD-4661-9853-3DC4FE218D75}">
      <dgm:prSet/>
      <dgm:spPr/>
      <dgm:t>
        <a:bodyPr/>
        <a:lstStyle/>
        <a:p>
          <a:endParaRPr lang="en-US"/>
        </a:p>
      </dgm:t>
    </dgm:pt>
    <dgm:pt modelId="{9463C58D-18DD-46CD-81F2-755D5654DD28}">
      <dgm:prSet phldrT="[Text]"/>
      <dgm:spPr/>
      <dgm:t>
        <a:bodyPr/>
        <a:lstStyle/>
        <a:p>
          <a:r>
            <a:rPr lang="en-US" dirty="0" smtClean="0"/>
            <a:t>Power/ Batteries</a:t>
          </a:r>
          <a:endParaRPr lang="en-US" dirty="0"/>
        </a:p>
      </dgm:t>
    </dgm:pt>
    <dgm:pt modelId="{38B64D3D-8BF3-4D6B-AB49-27C7CA7328EE}" type="parTrans" cxnId="{91C4B97D-BEC4-4C5B-873E-BEAB362AD588}">
      <dgm:prSet/>
      <dgm:spPr/>
      <dgm:t>
        <a:bodyPr/>
        <a:lstStyle/>
        <a:p>
          <a:endParaRPr lang="en-US"/>
        </a:p>
      </dgm:t>
    </dgm:pt>
    <dgm:pt modelId="{A6ABE717-9DC5-4BA5-9035-9541BD2A1C8A}" type="sibTrans" cxnId="{91C4B97D-BEC4-4C5B-873E-BEAB362AD588}">
      <dgm:prSet/>
      <dgm:spPr/>
      <dgm:t>
        <a:bodyPr/>
        <a:lstStyle/>
        <a:p>
          <a:endParaRPr lang="en-US"/>
        </a:p>
      </dgm:t>
    </dgm:pt>
    <dgm:pt modelId="{C6AB4A1C-63F5-4FA1-894F-85A840ED9405}">
      <dgm:prSet phldrT="[Text]"/>
      <dgm:spPr/>
      <dgm:t>
        <a:bodyPr/>
        <a:lstStyle/>
        <a:p>
          <a:r>
            <a:rPr lang="en-US" dirty="0" smtClean="0"/>
            <a:t>Motor Driver</a:t>
          </a:r>
        </a:p>
      </dgm:t>
    </dgm:pt>
    <dgm:pt modelId="{67D5E9D1-851C-4FB8-B47F-CB7872679EF8}" type="parTrans" cxnId="{F678C29E-C6F8-44EC-817E-946C3A5A9327}">
      <dgm:prSet/>
      <dgm:spPr/>
      <dgm:t>
        <a:bodyPr/>
        <a:lstStyle/>
        <a:p>
          <a:endParaRPr lang="en-US"/>
        </a:p>
      </dgm:t>
    </dgm:pt>
    <dgm:pt modelId="{AE6FD527-4453-4949-BA87-D4CE5E69F96B}" type="sibTrans" cxnId="{F678C29E-C6F8-44EC-817E-946C3A5A9327}">
      <dgm:prSet/>
      <dgm:spPr/>
      <dgm:t>
        <a:bodyPr/>
        <a:lstStyle/>
        <a:p>
          <a:endParaRPr lang="en-US"/>
        </a:p>
      </dgm:t>
    </dgm:pt>
    <dgm:pt modelId="{8C652253-463D-402A-9F0C-1D8C87D59340}">
      <dgm:prSet phldrT="[Text]"/>
      <dgm:spPr/>
      <dgm:t>
        <a:bodyPr/>
        <a:lstStyle/>
        <a:p>
          <a:r>
            <a:rPr lang="en-US" dirty="0" smtClean="0"/>
            <a:t>General IO</a:t>
          </a:r>
        </a:p>
      </dgm:t>
    </dgm:pt>
    <dgm:pt modelId="{A055E965-D888-49C3-8D79-465E25F34284}" type="parTrans" cxnId="{984A4EDB-6B2F-46BF-B38C-1CE6F58F9A75}">
      <dgm:prSet/>
      <dgm:spPr/>
      <dgm:t>
        <a:bodyPr/>
        <a:lstStyle/>
        <a:p>
          <a:endParaRPr lang="en-US"/>
        </a:p>
      </dgm:t>
    </dgm:pt>
    <dgm:pt modelId="{CE3ACD36-DA96-4859-A221-F26B10D2F6F1}" type="sibTrans" cxnId="{984A4EDB-6B2F-46BF-B38C-1CE6F58F9A75}">
      <dgm:prSet/>
      <dgm:spPr/>
      <dgm:t>
        <a:bodyPr/>
        <a:lstStyle/>
        <a:p>
          <a:endParaRPr lang="en-US"/>
        </a:p>
      </dgm:t>
    </dgm:pt>
    <dgm:pt modelId="{F1B9FD60-9A70-452F-9E14-8D1BA0792102}">
      <dgm:prSet phldrT="[Text]"/>
      <dgm:spPr/>
      <dgm:t>
        <a:bodyPr/>
        <a:lstStyle/>
        <a:p>
          <a:r>
            <a:rPr lang="en-US" dirty="0" smtClean="0"/>
            <a:t>Sensors</a:t>
          </a:r>
        </a:p>
      </dgm:t>
    </dgm:pt>
    <dgm:pt modelId="{6B66E732-AA80-40B1-90C3-B42C7AD3E1C7}" type="parTrans" cxnId="{7B44FDEC-B3E6-4705-8B62-0D7E4A7F8E91}">
      <dgm:prSet/>
      <dgm:spPr/>
      <dgm:t>
        <a:bodyPr/>
        <a:lstStyle/>
        <a:p>
          <a:endParaRPr lang="en-US"/>
        </a:p>
      </dgm:t>
    </dgm:pt>
    <dgm:pt modelId="{20E4DD54-F378-4DB2-9D2E-A7C310ED0F67}" type="sibTrans" cxnId="{7B44FDEC-B3E6-4705-8B62-0D7E4A7F8E91}">
      <dgm:prSet/>
      <dgm:spPr/>
      <dgm:t>
        <a:bodyPr/>
        <a:lstStyle/>
        <a:p>
          <a:endParaRPr lang="en-US"/>
        </a:p>
      </dgm:t>
    </dgm:pt>
    <dgm:pt modelId="{8E3A0107-A3E2-42E3-8AA5-F5E2226EAA11}" type="pres">
      <dgm:prSet presAssocID="{7CA879D5-8F32-44C1-97DC-F2902F0C6D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5F9837-8C35-44F7-A05B-7F7C20EC7FE4}" type="pres">
      <dgm:prSet presAssocID="{7CA879D5-8F32-44C1-97DC-F2902F0C6DB4}" presName="hierFlow" presStyleCnt="0"/>
      <dgm:spPr/>
    </dgm:pt>
    <dgm:pt modelId="{8269DBCA-6D87-4505-B015-A5102706470A}" type="pres">
      <dgm:prSet presAssocID="{7CA879D5-8F32-44C1-97DC-F2902F0C6DB4}" presName="firstBuf" presStyleCnt="0"/>
      <dgm:spPr/>
    </dgm:pt>
    <dgm:pt modelId="{948220BA-E87D-4A77-A7FE-B195302E9A93}" type="pres">
      <dgm:prSet presAssocID="{7CA879D5-8F32-44C1-97DC-F2902F0C6D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29271B4-4BEC-415C-B2DE-8509BAD38311}" type="pres">
      <dgm:prSet presAssocID="{0E3BCA62-837B-4AA9-8276-8CBB9871EDCE}" presName="Name14" presStyleCnt="0"/>
      <dgm:spPr/>
    </dgm:pt>
    <dgm:pt modelId="{7D66AC21-6D0F-49B9-A9EF-0CE3ABC66655}" type="pres">
      <dgm:prSet presAssocID="{0E3BCA62-837B-4AA9-8276-8CBB9871EDC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39BD7D-DE3B-4D65-A761-1C9A6CFF9E2E}" type="pres">
      <dgm:prSet presAssocID="{0E3BCA62-837B-4AA9-8276-8CBB9871EDCE}" presName="hierChild2" presStyleCnt="0"/>
      <dgm:spPr/>
    </dgm:pt>
    <dgm:pt modelId="{CD96332E-A5F1-4D9B-9F5D-5F8A44E87D54}" type="pres">
      <dgm:prSet presAssocID="{F2881410-D757-4DE0-A270-8B3802EEB24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6D6DA211-14A1-4704-A019-223227815CAB}" type="pres">
      <dgm:prSet presAssocID="{79478141-125A-42A5-BC2B-4FE1B68E766A}" presName="Name21" presStyleCnt="0"/>
      <dgm:spPr/>
    </dgm:pt>
    <dgm:pt modelId="{E78BF906-719C-4BFE-B2BC-BD90D393EC96}" type="pres">
      <dgm:prSet presAssocID="{79478141-125A-42A5-BC2B-4FE1B68E766A}" presName="level2Shape" presStyleLbl="node2" presStyleIdx="0" presStyleCnt="2" custLinFactNeighborX="-5850" custLinFactNeighborY="-3348"/>
      <dgm:spPr/>
      <dgm:t>
        <a:bodyPr/>
        <a:lstStyle/>
        <a:p>
          <a:endParaRPr lang="en-US"/>
        </a:p>
      </dgm:t>
    </dgm:pt>
    <dgm:pt modelId="{61B88DA6-DB14-41CA-A6E2-F044BC51EE67}" type="pres">
      <dgm:prSet presAssocID="{79478141-125A-42A5-BC2B-4FE1B68E766A}" presName="hierChild3" presStyleCnt="0"/>
      <dgm:spPr/>
    </dgm:pt>
    <dgm:pt modelId="{2E76C02F-8EBA-453D-9765-7B9484BC86CE}" type="pres">
      <dgm:prSet presAssocID="{44A67EEB-132D-4CD4-98A8-64EBDA40A7D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FA2F95A-0143-43A3-92AF-986C73124EF3}" type="pres">
      <dgm:prSet presAssocID="{23F33B4B-A440-4DE1-BB4E-3976C52B67AF}" presName="Name21" presStyleCnt="0"/>
      <dgm:spPr/>
    </dgm:pt>
    <dgm:pt modelId="{2D69C39D-7E8D-46E1-A740-B9F481408D3B}" type="pres">
      <dgm:prSet presAssocID="{23F33B4B-A440-4DE1-BB4E-3976C52B67AF}" presName="level2Shape" presStyleLbl="node3" presStyleIdx="0" presStyleCnt="3" custLinFactNeighborX="189" custLinFactNeighborY="-322"/>
      <dgm:spPr/>
      <dgm:t>
        <a:bodyPr/>
        <a:lstStyle/>
        <a:p>
          <a:endParaRPr lang="en-US"/>
        </a:p>
      </dgm:t>
    </dgm:pt>
    <dgm:pt modelId="{559B9C83-749D-4886-A085-D0BD8580C28D}" type="pres">
      <dgm:prSet presAssocID="{23F33B4B-A440-4DE1-BB4E-3976C52B67AF}" presName="hierChild3" presStyleCnt="0"/>
      <dgm:spPr/>
    </dgm:pt>
    <dgm:pt modelId="{5547AF87-6959-4B0D-83B3-9AF7D6ABD0E8}" type="pres">
      <dgm:prSet presAssocID="{38B64D3D-8BF3-4D6B-AB49-27C7CA7328EE}" presName="Name19" presStyleLbl="parChTrans1D4" presStyleIdx="0" presStyleCnt="4"/>
      <dgm:spPr/>
      <dgm:t>
        <a:bodyPr/>
        <a:lstStyle/>
        <a:p>
          <a:endParaRPr lang="en-US"/>
        </a:p>
      </dgm:t>
    </dgm:pt>
    <dgm:pt modelId="{991DE626-97C2-4B8B-BF8C-3BD149A7AB97}" type="pres">
      <dgm:prSet presAssocID="{9463C58D-18DD-46CD-81F2-755D5654DD28}" presName="Name21" presStyleCnt="0"/>
      <dgm:spPr/>
    </dgm:pt>
    <dgm:pt modelId="{D83E46A3-2FE0-42ED-BC9B-A9928C67876F}" type="pres">
      <dgm:prSet presAssocID="{9463C58D-18DD-46CD-81F2-755D5654DD28}" presName="level2Shape" presStyleLbl="node4" presStyleIdx="0" presStyleCnt="4"/>
      <dgm:spPr/>
      <dgm:t>
        <a:bodyPr/>
        <a:lstStyle/>
        <a:p>
          <a:endParaRPr lang="en-US"/>
        </a:p>
      </dgm:t>
    </dgm:pt>
    <dgm:pt modelId="{769E5F19-7FDA-4947-ABB8-E60913475588}" type="pres">
      <dgm:prSet presAssocID="{9463C58D-18DD-46CD-81F2-755D5654DD28}" presName="hierChild3" presStyleCnt="0"/>
      <dgm:spPr/>
    </dgm:pt>
    <dgm:pt modelId="{475C3270-0FEB-4C63-B4C4-B21435E498FA}" type="pres">
      <dgm:prSet presAssocID="{8B84DD8B-D2B4-4A35-BC49-2CA708F2082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D994BE51-6FB4-4539-B8C3-EFB25B2A37A6}" type="pres">
      <dgm:prSet presAssocID="{0DEBA51B-0561-4775-94A3-68E4F233090D}" presName="Name21" presStyleCnt="0"/>
      <dgm:spPr/>
    </dgm:pt>
    <dgm:pt modelId="{53ED5D75-374D-4BF4-8816-8128C017E439}" type="pres">
      <dgm:prSet presAssocID="{0DEBA51B-0561-4775-94A3-68E4F233090D}" presName="level2Shape" presStyleLbl="node3" presStyleIdx="1" presStyleCnt="3" custLinFactNeighborX="3584" custLinFactNeighborY="-843"/>
      <dgm:spPr/>
      <dgm:t>
        <a:bodyPr/>
        <a:lstStyle/>
        <a:p>
          <a:endParaRPr lang="en-US"/>
        </a:p>
      </dgm:t>
    </dgm:pt>
    <dgm:pt modelId="{1917BA83-8E4D-468D-98C9-D9406ADD8E83}" type="pres">
      <dgm:prSet presAssocID="{0DEBA51B-0561-4775-94A3-68E4F233090D}" presName="hierChild3" presStyleCnt="0"/>
      <dgm:spPr/>
    </dgm:pt>
    <dgm:pt modelId="{6B9B6076-C299-4A9A-A67B-03DA3CF3D546}" type="pres">
      <dgm:prSet presAssocID="{67D5E9D1-851C-4FB8-B47F-CB7872679EF8}" presName="Name19" presStyleLbl="parChTrans1D4" presStyleIdx="1" presStyleCnt="4"/>
      <dgm:spPr/>
      <dgm:t>
        <a:bodyPr/>
        <a:lstStyle/>
        <a:p>
          <a:endParaRPr lang="en-US"/>
        </a:p>
      </dgm:t>
    </dgm:pt>
    <dgm:pt modelId="{8DEFD293-E96B-4D1A-98EC-FA192B5E7AD4}" type="pres">
      <dgm:prSet presAssocID="{C6AB4A1C-63F5-4FA1-894F-85A840ED9405}" presName="Name21" presStyleCnt="0"/>
      <dgm:spPr/>
    </dgm:pt>
    <dgm:pt modelId="{DE2BB4CE-7F3E-4A22-A198-31FD4801FB83}" type="pres">
      <dgm:prSet presAssocID="{C6AB4A1C-63F5-4FA1-894F-85A840ED9405}" presName="level2Shape" presStyleLbl="node4" presStyleIdx="1" presStyleCnt="4"/>
      <dgm:spPr/>
      <dgm:t>
        <a:bodyPr/>
        <a:lstStyle/>
        <a:p>
          <a:endParaRPr lang="en-US"/>
        </a:p>
      </dgm:t>
    </dgm:pt>
    <dgm:pt modelId="{0BC47663-4492-4670-B2B7-55203DD5CC5A}" type="pres">
      <dgm:prSet presAssocID="{C6AB4A1C-63F5-4FA1-894F-85A840ED9405}" presName="hierChild3" presStyleCnt="0"/>
      <dgm:spPr/>
    </dgm:pt>
    <dgm:pt modelId="{003D2144-42AF-4679-9481-17A90356612A}" type="pres">
      <dgm:prSet presAssocID="{5A598DEB-9735-42DB-B4AD-A26A96A9CF8A}" presName="Name19" presStyleLbl="parChTrans1D3" presStyleIdx="2" presStyleCnt="3"/>
      <dgm:spPr/>
      <dgm:t>
        <a:bodyPr/>
        <a:lstStyle/>
        <a:p>
          <a:endParaRPr lang="en-US"/>
        </a:p>
      </dgm:t>
    </dgm:pt>
    <dgm:pt modelId="{346FDB7F-16F1-4D00-964F-B6903120C6D8}" type="pres">
      <dgm:prSet presAssocID="{52631635-6296-4972-8061-570F84F8764D}" presName="Name21" presStyleCnt="0"/>
      <dgm:spPr/>
    </dgm:pt>
    <dgm:pt modelId="{D69B8D50-7612-4215-958E-8480047E49E7}" type="pres">
      <dgm:prSet presAssocID="{52631635-6296-4972-8061-570F84F8764D}" presName="level2Shape" presStyleLbl="node3" presStyleIdx="2" presStyleCnt="3"/>
      <dgm:spPr/>
      <dgm:t>
        <a:bodyPr/>
        <a:lstStyle/>
        <a:p>
          <a:endParaRPr lang="en-US"/>
        </a:p>
      </dgm:t>
    </dgm:pt>
    <dgm:pt modelId="{9AAE1303-7184-4A7C-A60F-84557485815B}" type="pres">
      <dgm:prSet presAssocID="{52631635-6296-4972-8061-570F84F8764D}" presName="hierChild3" presStyleCnt="0"/>
      <dgm:spPr/>
    </dgm:pt>
    <dgm:pt modelId="{5433FBDE-4447-442B-BE42-5910AFA45E5B}" type="pres">
      <dgm:prSet presAssocID="{A055E965-D888-49C3-8D79-465E25F3428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0EE31F86-AA67-4930-B214-A482B445ED85}" type="pres">
      <dgm:prSet presAssocID="{8C652253-463D-402A-9F0C-1D8C87D59340}" presName="Name21" presStyleCnt="0"/>
      <dgm:spPr/>
    </dgm:pt>
    <dgm:pt modelId="{CCF27A54-DECD-4A74-8611-F0F9300B79D5}" type="pres">
      <dgm:prSet presAssocID="{8C652253-463D-402A-9F0C-1D8C87D59340}" presName="level2Shape" presStyleLbl="node4" presStyleIdx="2" presStyleCnt="4"/>
      <dgm:spPr/>
      <dgm:t>
        <a:bodyPr/>
        <a:lstStyle/>
        <a:p>
          <a:endParaRPr lang="en-US"/>
        </a:p>
      </dgm:t>
    </dgm:pt>
    <dgm:pt modelId="{0E9FEE48-1059-48FF-9F0B-8C01D62A6054}" type="pres">
      <dgm:prSet presAssocID="{8C652253-463D-402A-9F0C-1D8C87D59340}" presName="hierChild3" presStyleCnt="0"/>
      <dgm:spPr/>
    </dgm:pt>
    <dgm:pt modelId="{F183F679-F00A-431B-BFA7-C80910FD1B06}" type="pres">
      <dgm:prSet presAssocID="{6B66E732-AA80-40B1-90C3-B42C7AD3E1C7}" presName="Name19" presStyleLbl="parChTrans1D4" presStyleIdx="3" presStyleCnt="4"/>
      <dgm:spPr/>
      <dgm:t>
        <a:bodyPr/>
        <a:lstStyle/>
        <a:p>
          <a:endParaRPr lang="en-US"/>
        </a:p>
      </dgm:t>
    </dgm:pt>
    <dgm:pt modelId="{632642BA-9B63-45E4-BF29-48A419AF794D}" type="pres">
      <dgm:prSet presAssocID="{F1B9FD60-9A70-452F-9E14-8D1BA0792102}" presName="Name21" presStyleCnt="0"/>
      <dgm:spPr/>
    </dgm:pt>
    <dgm:pt modelId="{BFEB0527-7094-4719-9738-078040C961AC}" type="pres">
      <dgm:prSet presAssocID="{F1B9FD60-9A70-452F-9E14-8D1BA0792102}" presName="level2Shape" presStyleLbl="node4" presStyleIdx="3" presStyleCnt="4"/>
      <dgm:spPr/>
      <dgm:t>
        <a:bodyPr/>
        <a:lstStyle/>
        <a:p>
          <a:endParaRPr lang="en-US"/>
        </a:p>
      </dgm:t>
    </dgm:pt>
    <dgm:pt modelId="{CDB42023-6965-4150-BA90-3F792F948B50}" type="pres">
      <dgm:prSet presAssocID="{F1B9FD60-9A70-452F-9E14-8D1BA0792102}" presName="hierChild3" presStyleCnt="0"/>
      <dgm:spPr/>
    </dgm:pt>
    <dgm:pt modelId="{D5220F96-F46D-44FA-AB63-8964A8AD58D8}" type="pres">
      <dgm:prSet presAssocID="{AFD5BE55-74DB-422E-A680-E5336793B9B2}" presName="Name19" presStyleLbl="parChTrans1D2" presStyleIdx="1" presStyleCnt="2"/>
      <dgm:spPr/>
      <dgm:t>
        <a:bodyPr/>
        <a:lstStyle/>
        <a:p>
          <a:endParaRPr lang="en-US"/>
        </a:p>
      </dgm:t>
    </dgm:pt>
    <dgm:pt modelId="{E2099B50-06C2-4EFF-A544-7C40DF5B2C60}" type="pres">
      <dgm:prSet presAssocID="{33189D78-5706-4E16-B2E3-56B8B38C2F27}" presName="Name21" presStyleCnt="0"/>
      <dgm:spPr/>
    </dgm:pt>
    <dgm:pt modelId="{7A1C2984-60B8-45CA-8510-47E56E97D571}" type="pres">
      <dgm:prSet presAssocID="{33189D78-5706-4E16-B2E3-56B8B38C2F27}" presName="level2Shape" presStyleLbl="node2" presStyleIdx="1" presStyleCnt="2" custLinFactNeighborX="-3881" custLinFactNeighborY="-3348"/>
      <dgm:spPr/>
      <dgm:t>
        <a:bodyPr/>
        <a:lstStyle/>
        <a:p>
          <a:endParaRPr lang="en-US"/>
        </a:p>
      </dgm:t>
    </dgm:pt>
    <dgm:pt modelId="{FD85C106-0DC8-4E40-9A64-A7B4C25D4BC9}" type="pres">
      <dgm:prSet presAssocID="{33189D78-5706-4E16-B2E3-56B8B38C2F27}" presName="hierChild3" presStyleCnt="0"/>
      <dgm:spPr/>
    </dgm:pt>
    <dgm:pt modelId="{B0522B8D-7CD7-4D42-9265-00519A914527}" type="pres">
      <dgm:prSet presAssocID="{7CA879D5-8F32-44C1-97DC-F2902F0C6DB4}" presName="bgShapesFlow" presStyleCnt="0"/>
      <dgm:spPr/>
    </dgm:pt>
    <dgm:pt modelId="{9E5CC8C8-94A9-4984-8648-A2682B2DCC71}" type="pres">
      <dgm:prSet presAssocID="{9A0BC1D2-2E4D-438F-BC81-A28CF1B5E847}" presName="rectComp" presStyleCnt="0"/>
      <dgm:spPr/>
    </dgm:pt>
    <dgm:pt modelId="{37793221-D3FB-4BF5-AA81-CD4283449D52}" type="pres">
      <dgm:prSet presAssocID="{9A0BC1D2-2E4D-438F-BC81-A28CF1B5E847}" presName="bgRect" presStyleLbl="bgShp" presStyleIdx="0" presStyleCnt="4"/>
      <dgm:spPr/>
      <dgm:t>
        <a:bodyPr/>
        <a:lstStyle/>
        <a:p>
          <a:endParaRPr lang="en-US"/>
        </a:p>
      </dgm:t>
    </dgm:pt>
    <dgm:pt modelId="{2AB73CE1-AA7C-491B-B806-290B0F3C08FB}" type="pres">
      <dgm:prSet presAssocID="{9A0BC1D2-2E4D-438F-BC81-A28CF1B5E84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3F665-DD2D-4D2B-AF77-426CD10EC59F}" type="pres">
      <dgm:prSet presAssocID="{9A0BC1D2-2E4D-438F-BC81-A28CF1B5E847}" presName="spComp" presStyleCnt="0"/>
      <dgm:spPr/>
    </dgm:pt>
    <dgm:pt modelId="{56D9E53A-0488-42DF-A6D8-D004C8B7BFF7}" type="pres">
      <dgm:prSet presAssocID="{9A0BC1D2-2E4D-438F-BC81-A28CF1B5E847}" presName="vSp" presStyleCnt="0"/>
      <dgm:spPr/>
    </dgm:pt>
    <dgm:pt modelId="{BB435CD4-0387-4AD4-825A-9C2CD4966AEC}" type="pres">
      <dgm:prSet presAssocID="{FAE81F28-B099-46F9-AA03-B4568707908A}" presName="rectComp" presStyleCnt="0"/>
      <dgm:spPr/>
    </dgm:pt>
    <dgm:pt modelId="{34BBE204-3DD2-4C44-BF19-A5539F16B7DE}" type="pres">
      <dgm:prSet presAssocID="{FAE81F28-B099-46F9-AA03-B4568707908A}" presName="bgRect" presStyleLbl="bgShp" presStyleIdx="1" presStyleCnt="4"/>
      <dgm:spPr/>
      <dgm:t>
        <a:bodyPr/>
        <a:lstStyle/>
        <a:p>
          <a:endParaRPr lang="en-US"/>
        </a:p>
      </dgm:t>
    </dgm:pt>
    <dgm:pt modelId="{A8DA6E89-0650-4C7D-BFA9-49C8D7698D5F}" type="pres">
      <dgm:prSet presAssocID="{FAE81F28-B099-46F9-AA03-B4568707908A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D3EB9-89E4-426E-BA54-5DE7489C19BA}" type="pres">
      <dgm:prSet presAssocID="{FAE81F28-B099-46F9-AA03-B4568707908A}" presName="spComp" presStyleCnt="0"/>
      <dgm:spPr/>
    </dgm:pt>
    <dgm:pt modelId="{35578ABA-4B40-43EA-B0F8-826DCF484817}" type="pres">
      <dgm:prSet presAssocID="{FAE81F28-B099-46F9-AA03-B4568707908A}" presName="vSp" presStyleCnt="0"/>
      <dgm:spPr/>
    </dgm:pt>
    <dgm:pt modelId="{28756E23-C1E0-44EF-A48A-67AD0D00E3C7}" type="pres">
      <dgm:prSet presAssocID="{7FB6FEC6-FF7E-4FCA-99C8-CB2B612C589F}" presName="rectComp" presStyleCnt="0"/>
      <dgm:spPr/>
    </dgm:pt>
    <dgm:pt modelId="{6AE59514-0AB8-4A9F-A2CC-449800F1C3E5}" type="pres">
      <dgm:prSet presAssocID="{7FB6FEC6-FF7E-4FCA-99C8-CB2B612C589F}" presName="bgRect" presStyleLbl="bgShp" presStyleIdx="2" presStyleCnt="4"/>
      <dgm:spPr/>
      <dgm:t>
        <a:bodyPr/>
        <a:lstStyle/>
        <a:p>
          <a:endParaRPr lang="en-US"/>
        </a:p>
      </dgm:t>
    </dgm:pt>
    <dgm:pt modelId="{B4C34BC0-417E-4738-BE92-74D779BF07F0}" type="pres">
      <dgm:prSet presAssocID="{7FB6FEC6-FF7E-4FCA-99C8-CB2B612C589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DCCC2-F677-4EFA-9F31-F8CD41382EFD}" type="pres">
      <dgm:prSet presAssocID="{7FB6FEC6-FF7E-4FCA-99C8-CB2B612C589F}" presName="spComp" presStyleCnt="0"/>
      <dgm:spPr/>
    </dgm:pt>
    <dgm:pt modelId="{885E1877-6B38-4104-A2B9-2094E62F8195}" type="pres">
      <dgm:prSet presAssocID="{7FB6FEC6-FF7E-4FCA-99C8-CB2B612C589F}" presName="vSp" presStyleCnt="0"/>
      <dgm:spPr/>
    </dgm:pt>
    <dgm:pt modelId="{8DC57ED7-7564-42E2-B0D5-9061F536DE82}" type="pres">
      <dgm:prSet presAssocID="{A95E0E03-7EA8-4BD4-BF59-49FD4146E8E9}" presName="rectComp" presStyleCnt="0"/>
      <dgm:spPr/>
    </dgm:pt>
    <dgm:pt modelId="{2C4C33D3-E346-4984-B02A-C960C155EBAE}" type="pres">
      <dgm:prSet presAssocID="{A95E0E03-7EA8-4BD4-BF59-49FD4146E8E9}" presName="bgRect" presStyleLbl="bgShp" presStyleIdx="3" presStyleCnt="4"/>
      <dgm:spPr/>
      <dgm:t>
        <a:bodyPr/>
        <a:lstStyle/>
        <a:p>
          <a:endParaRPr lang="en-US"/>
        </a:p>
      </dgm:t>
    </dgm:pt>
    <dgm:pt modelId="{EEE1FC35-C7B7-4B4F-BF8F-01B5C1B8EDF0}" type="pres">
      <dgm:prSet presAssocID="{A95E0E03-7EA8-4BD4-BF59-49FD4146E8E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E298E-EE7C-4C16-97DD-78AC3324104B}" type="presOf" srcId="{7CA879D5-8F32-44C1-97DC-F2902F0C6DB4}" destId="{8E3A0107-A3E2-42E3-8AA5-F5E2226EAA11}" srcOrd="0" destOrd="0" presId="urn:microsoft.com/office/officeart/2005/8/layout/hierarchy6"/>
    <dgm:cxn modelId="{5CFE421C-478F-40ED-835A-4D33D0A1CF3F}" type="presOf" srcId="{23F33B4B-A440-4DE1-BB4E-3976C52B67AF}" destId="{2D69C39D-7E8D-46E1-A740-B9F481408D3B}" srcOrd="0" destOrd="0" presId="urn:microsoft.com/office/officeart/2005/8/layout/hierarchy6"/>
    <dgm:cxn modelId="{891BC4C2-66AC-4E5E-A510-ADE8E5B6D3C2}" srcId="{0E3BCA62-837B-4AA9-8276-8CBB9871EDCE}" destId="{79478141-125A-42A5-BC2B-4FE1B68E766A}" srcOrd="0" destOrd="0" parTransId="{F2881410-D757-4DE0-A270-8B3802EEB24E}" sibTransId="{58519DC2-EABA-4C4F-83B4-F1892CD769AB}"/>
    <dgm:cxn modelId="{DC940149-C189-42DD-A4BB-B50F80E1A911}" type="presOf" srcId="{A95E0E03-7EA8-4BD4-BF59-49FD4146E8E9}" destId="{2C4C33D3-E346-4984-B02A-C960C155EBAE}" srcOrd="0" destOrd="0" presId="urn:microsoft.com/office/officeart/2005/8/layout/hierarchy6"/>
    <dgm:cxn modelId="{CC01BD21-E610-45AF-AB96-4FAFC625EBB3}" type="presOf" srcId="{0DEBA51B-0561-4775-94A3-68E4F233090D}" destId="{53ED5D75-374D-4BF4-8816-8128C017E439}" srcOrd="0" destOrd="0" presId="urn:microsoft.com/office/officeart/2005/8/layout/hierarchy6"/>
    <dgm:cxn modelId="{9EF4CC23-9C53-4FEE-A9EA-FD2E163C66BB}" srcId="{0E3BCA62-837B-4AA9-8276-8CBB9871EDCE}" destId="{33189D78-5706-4E16-B2E3-56B8B38C2F27}" srcOrd="1" destOrd="0" parTransId="{AFD5BE55-74DB-422E-A680-E5336793B9B2}" sibTransId="{BF8BD634-8C0A-43F0-AD49-D5AA66527BF9}"/>
    <dgm:cxn modelId="{6533840E-EFDC-4CAB-8051-AF551F8F1FD9}" type="presOf" srcId="{5A598DEB-9735-42DB-B4AD-A26A96A9CF8A}" destId="{003D2144-42AF-4679-9481-17A90356612A}" srcOrd="0" destOrd="0" presId="urn:microsoft.com/office/officeart/2005/8/layout/hierarchy6"/>
    <dgm:cxn modelId="{91C4B97D-BEC4-4C5B-873E-BEAB362AD588}" srcId="{23F33B4B-A440-4DE1-BB4E-3976C52B67AF}" destId="{9463C58D-18DD-46CD-81F2-755D5654DD28}" srcOrd="0" destOrd="0" parTransId="{38B64D3D-8BF3-4D6B-AB49-27C7CA7328EE}" sibTransId="{A6ABE717-9DC5-4BA5-9035-9541BD2A1C8A}"/>
    <dgm:cxn modelId="{C2C81D1D-C06B-49B6-9FC3-795C329DD527}" type="presOf" srcId="{7FB6FEC6-FF7E-4FCA-99C8-CB2B612C589F}" destId="{6AE59514-0AB8-4A9F-A2CC-449800F1C3E5}" srcOrd="0" destOrd="0" presId="urn:microsoft.com/office/officeart/2005/8/layout/hierarchy6"/>
    <dgm:cxn modelId="{005AA06D-F293-4331-9076-7714650FBE16}" srcId="{7CA879D5-8F32-44C1-97DC-F2902F0C6DB4}" destId="{A95E0E03-7EA8-4BD4-BF59-49FD4146E8E9}" srcOrd="4" destOrd="0" parTransId="{72555F7D-2575-4E6A-9302-C9DBEDF2D03D}" sibTransId="{BAFD5189-57C5-4A4C-BA00-12A7A379FD68}"/>
    <dgm:cxn modelId="{0AF10774-CC4B-4C36-9FE5-6B4265C235D1}" type="presOf" srcId="{52631635-6296-4972-8061-570F84F8764D}" destId="{D69B8D50-7612-4215-958E-8480047E49E7}" srcOrd="0" destOrd="0" presId="urn:microsoft.com/office/officeart/2005/8/layout/hierarchy6"/>
    <dgm:cxn modelId="{DA9D1B91-1E43-48FF-92A4-E9047259DF4A}" type="presOf" srcId="{7FB6FEC6-FF7E-4FCA-99C8-CB2B612C589F}" destId="{B4C34BC0-417E-4738-BE92-74D779BF07F0}" srcOrd="1" destOrd="0" presId="urn:microsoft.com/office/officeart/2005/8/layout/hierarchy6"/>
    <dgm:cxn modelId="{6F1CA36E-CDED-4C78-87CB-BEDDDE75AF22}" srcId="{7CA879D5-8F32-44C1-97DC-F2902F0C6DB4}" destId="{9A0BC1D2-2E4D-438F-BC81-A28CF1B5E847}" srcOrd="1" destOrd="0" parTransId="{02BB57AC-DE10-47B7-9C4C-7A40D6508E7E}" sibTransId="{E4E29492-7810-4A77-BA27-05949C8DAAA7}"/>
    <dgm:cxn modelId="{726C6B0D-9506-4B1A-B499-360B8839B089}" type="presOf" srcId="{9A0BC1D2-2E4D-438F-BC81-A28CF1B5E847}" destId="{37793221-D3FB-4BF5-AA81-CD4283449D52}" srcOrd="0" destOrd="0" presId="urn:microsoft.com/office/officeart/2005/8/layout/hierarchy6"/>
    <dgm:cxn modelId="{DDDD1A0A-ACD5-4C30-8B17-D52400717C11}" type="presOf" srcId="{33189D78-5706-4E16-B2E3-56B8B38C2F27}" destId="{7A1C2984-60B8-45CA-8510-47E56E97D571}" srcOrd="0" destOrd="0" presId="urn:microsoft.com/office/officeart/2005/8/layout/hierarchy6"/>
    <dgm:cxn modelId="{6CACC193-2DC9-46B9-8B14-0E86F38E6638}" type="presOf" srcId="{44A67EEB-132D-4CD4-98A8-64EBDA40A7D9}" destId="{2E76C02F-8EBA-453D-9765-7B9484BC86CE}" srcOrd="0" destOrd="0" presId="urn:microsoft.com/office/officeart/2005/8/layout/hierarchy6"/>
    <dgm:cxn modelId="{96C0C6EE-7FB6-4AEF-A2CB-5886CA49B309}" type="presOf" srcId="{6B66E732-AA80-40B1-90C3-B42C7AD3E1C7}" destId="{F183F679-F00A-431B-BFA7-C80910FD1B06}" srcOrd="0" destOrd="0" presId="urn:microsoft.com/office/officeart/2005/8/layout/hierarchy6"/>
    <dgm:cxn modelId="{3F3A77EA-0D92-4C13-9B1A-9260C3264DC6}" type="presOf" srcId="{F2881410-D757-4DE0-A270-8B3802EEB24E}" destId="{CD96332E-A5F1-4D9B-9F5D-5F8A44E87D54}" srcOrd="0" destOrd="0" presId="urn:microsoft.com/office/officeart/2005/8/layout/hierarchy6"/>
    <dgm:cxn modelId="{8073C55E-0DAD-4661-9853-3DC4FE218D75}" srcId="{79478141-125A-42A5-BC2B-4FE1B68E766A}" destId="{52631635-6296-4972-8061-570F84F8764D}" srcOrd="2" destOrd="0" parTransId="{5A598DEB-9735-42DB-B4AD-A26A96A9CF8A}" sibTransId="{1C078F87-6A45-44C8-9E9A-3D5505641090}"/>
    <dgm:cxn modelId="{864448EB-3071-4120-96E5-1FB9B67BBD33}" type="presOf" srcId="{8B84DD8B-D2B4-4A35-BC49-2CA708F2082B}" destId="{475C3270-0FEB-4C63-B4C4-B21435E498FA}" srcOrd="0" destOrd="0" presId="urn:microsoft.com/office/officeart/2005/8/layout/hierarchy6"/>
    <dgm:cxn modelId="{F678C29E-C6F8-44EC-817E-946C3A5A9327}" srcId="{0DEBA51B-0561-4775-94A3-68E4F233090D}" destId="{C6AB4A1C-63F5-4FA1-894F-85A840ED9405}" srcOrd="0" destOrd="0" parTransId="{67D5E9D1-851C-4FB8-B47F-CB7872679EF8}" sibTransId="{AE6FD527-4453-4949-BA87-D4CE5E69F96B}"/>
    <dgm:cxn modelId="{7775BE37-8F65-4428-914B-1A7E8A7C6976}" type="presOf" srcId="{AFD5BE55-74DB-422E-A680-E5336793B9B2}" destId="{D5220F96-F46D-44FA-AB63-8964A8AD58D8}" srcOrd="0" destOrd="0" presId="urn:microsoft.com/office/officeart/2005/8/layout/hierarchy6"/>
    <dgm:cxn modelId="{AEF2E736-D0D7-4C5C-B43A-B4DD0F961C32}" type="presOf" srcId="{67D5E9D1-851C-4FB8-B47F-CB7872679EF8}" destId="{6B9B6076-C299-4A9A-A67B-03DA3CF3D546}" srcOrd="0" destOrd="0" presId="urn:microsoft.com/office/officeart/2005/8/layout/hierarchy6"/>
    <dgm:cxn modelId="{93D49632-A634-4A45-AA3A-E75939CBC81E}" srcId="{79478141-125A-42A5-BC2B-4FE1B68E766A}" destId="{0DEBA51B-0561-4775-94A3-68E4F233090D}" srcOrd="1" destOrd="0" parTransId="{8B84DD8B-D2B4-4A35-BC49-2CA708F2082B}" sibTransId="{E236EF92-013D-4615-9661-5ECA7B994191}"/>
    <dgm:cxn modelId="{D5FC9976-0663-4199-B263-82D66144553B}" type="presOf" srcId="{C6AB4A1C-63F5-4FA1-894F-85A840ED9405}" destId="{DE2BB4CE-7F3E-4A22-A198-31FD4801FB83}" srcOrd="0" destOrd="0" presId="urn:microsoft.com/office/officeart/2005/8/layout/hierarchy6"/>
    <dgm:cxn modelId="{FF0A567D-7B18-4626-92DD-90550AA03669}" type="presOf" srcId="{FAE81F28-B099-46F9-AA03-B4568707908A}" destId="{A8DA6E89-0650-4C7D-BFA9-49C8D7698D5F}" srcOrd="1" destOrd="0" presId="urn:microsoft.com/office/officeart/2005/8/layout/hierarchy6"/>
    <dgm:cxn modelId="{98BCF7AA-348F-4729-8C95-931E25BE3516}" type="presOf" srcId="{A95E0E03-7EA8-4BD4-BF59-49FD4146E8E9}" destId="{EEE1FC35-C7B7-4B4F-BF8F-01B5C1B8EDF0}" srcOrd="1" destOrd="0" presId="urn:microsoft.com/office/officeart/2005/8/layout/hierarchy6"/>
    <dgm:cxn modelId="{7B44FDEC-B3E6-4705-8B62-0D7E4A7F8E91}" srcId="{52631635-6296-4972-8061-570F84F8764D}" destId="{F1B9FD60-9A70-452F-9E14-8D1BA0792102}" srcOrd="1" destOrd="0" parTransId="{6B66E732-AA80-40B1-90C3-B42C7AD3E1C7}" sibTransId="{20E4DD54-F378-4DB2-9D2E-A7C310ED0F67}"/>
    <dgm:cxn modelId="{2FD423C5-E572-4183-AC55-B31F7C3DD92A}" type="presOf" srcId="{79478141-125A-42A5-BC2B-4FE1B68E766A}" destId="{E78BF906-719C-4BFE-B2BC-BD90D393EC96}" srcOrd="0" destOrd="0" presId="urn:microsoft.com/office/officeart/2005/8/layout/hierarchy6"/>
    <dgm:cxn modelId="{EB6EC13B-BA84-43E7-8FD1-37E97EB9DA34}" srcId="{7CA879D5-8F32-44C1-97DC-F2902F0C6DB4}" destId="{7FB6FEC6-FF7E-4FCA-99C8-CB2B612C589F}" srcOrd="3" destOrd="0" parTransId="{F5F4D7BA-E89C-4528-AF3B-14B12486E6F1}" sibTransId="{0CB2DE37-D688-4532-AC7B-1998D8F24C43}"/>
    <dgm:cxn modelId="{61FC1730-253B-4504-9D6B-63F4FD1E37CC}" type="presOf" srcId="{9A0BC1D2-2E4D-438F-BC81-A28CF1B5E847}" destId="{2AB73CE1-AA7C-491B-B806-290B0F3C08FB}" srcOrd="1" destOrd="0" presId="urn:microsoft.com/office/officeart/2005/8/layout/hierarchy6"/>
    <dgm:cxn modelId="{EEB30609-3901-44B2-8D33-7FFCA4748722}" type="presOf" srcId="{8C652253-463D-402A-9F0C-1D8C87D59340}" destId="{CCF27A54-DECD-4A74-8611-F0F9300B79D5}" srcOrd="0" destOrd="0" presId="urn:microsoft.com/office/officeart/2005/8/layout/hierarchy6"/>
    <dgm:cxn modelId="{EF566C30-B9C3-4B9A-B056-771CAE563016}" srcId="{79478141-125A-42A5-BC2B-4FE1B68E766A}" destId="{23F33B4B-A440-4DE1-BB4E-3976C52B67AF}" srcOrd="0" destOrd="0" parTransId="{44A67EEB-132D-4CD4-98A8-64EBDA40A7D9}" sibTransId="{0C81B25B-AF13-488B-A5A9-38BD20998690}"/>
    <dgm:cxn modelId="{C4454421-AACA-4A1F-9736-63C25C404F36}" type="presOf" srcId="{FAE81F28-B099-46F9-AA03-B4568707908A}" destId="{34BBE204-3DD2-4C44-BF19-A5539F16B7DE}" srcOrd="0" destOrd="0" presId="urn:microsoft.com/office/officeart/2005/8/layout/hierarchy6"/>
    <dgm:cxn modelId="{984A4EDB-6B2F-46BF-B38C-1CE6F58F9A75}" srcId="{52631635-6296-4972-8061-570F84F8764D}" destId="{8C652253-463D-402A-9F0C-1D8C87D59340}" srcOrd="0" destOrd="0" parTransId="{A055E965-D888-49C3-8D79-465E25F34284}" sibTransId="{CE3ACD36-DA96-4859-A221-F26B10D2F6F1}"/>
    <dgm:cxn modelId="{9FBD6133-E0EE-456E-A179-5EEACB778CBB}" type="presOf" srcId="{F1B9FD60-9A70-452F-9E14-8D1BA0792102}" destId="{BFEB0527-7094-4719-9738-078040C961AC}" srcOrd="0" destOrd="0" presId="urn:microsoft.com/office/officeart/2005/8/layout/hierarchy6"/>
    <dgm:cxn modelId="{2D156C5A-AD79-41AF-98DA-3443DA8CB149}" type="presOf" srcId="{9463C58D-18DD-46CD-81F2-755D5654DD28}" destId="{D83E46A3-2FE0-42ED-BC9B-A9928C67876F}" srcOrd="0" destOrd="0" presId="urn:microsoft.com/office/officeart/2005/8/layout/hierarchy6"/>
    <dgm:cxn modelId="{CA254CE8-8950-4615-902E-9A781449D033}" srcId="{7CA879D5-8F32-44C1-97DC-F2902F0C6DB4}" destId="{0E3BCA62-837B-4AA9-8276-8CBB9871EDCE}" srcOrd="0" destOrd="0" parTransId="{B9ED75B2-89FF-4458-AE47-08131D4EBD1E}" sibTransId="{2E716AF1-D58D-4B5E-B9C6-373D3E23B82E}"/>
    <dgm:cxn modelId="{6CD3F74B-EEB1-46EC-AB5B-DB8B9CE68902}" type="presOf" srcId="{A055E965-D888-49C3-8D79-465E25F34284}" destId="{5433FBDE-4447-442B-BE42-5910AFA45E5B}" srcOrd="0" destOrd="0" presId="urn:microsoft.com/office/officeart/2005/8/layout/hierarchy6"/>
    <dgm:cxn modelId="{D78220E3-EA48-488B-A1FB-B57E52CF0211}" type="presOf" srcId="{38B64D3D-8BF3-4D6B-AB49-27C7CA7328EE}" destId="{5547AF87-6959-4B0D-83B3-9AF7D6ABD0E8}" srcOrd="0" destOrd="0" presId="urn:microsoft.com/office/officeart/2005/8/layout/hierarchy6"/>
    <dgm:cxn modelId="{F844E843-054F-4869-9A05-21586DF253A5}" srcId="{7CA879D5-8F32-44C1-97DC-F2902F0C6DB4}" destId="{FAE81F28-B099-46F9-AA03-B4568707908A}" srcOrd="2" destOrd="0" parTransId="{FFE3C65F-38B5-4D4E-81D4-B5BA534D4D3A}" sibTransId="{576F7444-D7DD-490A-8D88-F727DAC237A5}"/>
    <dgm:cxn modelId="{87B381E2-39F1-4B8E-9865-001A0E53773C}" type="presOf" srcId="{0E3BCA62-837B-4AA9-8276-8CBB9871EDCE}" destId="{7D66AC21-6D0F-49B9-A9EF-0CE3ABC66655}" srcOrd="0" destOrd="0" presId="urn:microsoft.com/office/officeart/2005/8/layout/hierarchy6"/>
    <dgm:cxn modelId="{6921DB77-1166-4DDC-8E94-B9045ED8AA56}" type="presParOf" srcId="{8E3A0107-A3E2-42E3-8AA5-F5E2226EAA11}" destId="{E35F9837-8C35-44F7-A05B-7F7C20EC7FE4}" srcOrd="0" destOrd="0" presId="urn:microsoft.com/office/officeart/2005/8/layout/hierarchy6"/>
    <dgm:cxn modelId="{9BF1D55F-A8F4-43A9-81D1-44BC3D485758}" type="presParOf" srcId="{E35F9837-8C35-44F7-A05B-7F7C20EC7FE4}" destId="{8269DBCA-6D87-4505-B015-A5102706470A}" srcOrd="0" destOrd="0" presId="urn:microsoft.com/office/officeart/2005/8/layout/hierarchy6"/>
    <dgm:cxn modelId="{233C389E-94F1-455E-AF70-1D985E82A89E}" type="presParOf" srcId="{E35F9837-8C35-44F7-A05B-7F7C20EC7FE4}" destId="{948220BA-E87D-4A77-A7FE-B195302E9A93}" srcOrd="1" destOrd="0" presId="urn:microsoft.com/office/officeart/2005/8/layout/hierarchy6"/>
    <dgm:cxn modelId="{2444778A-738F-4B22-957B-197E5D277F16}" type="presParOf" srcId="{948220BA-E87D-4A77-A7FE-B195302E9A93}" destId="{929271B4-4BEC-415C-B2DE-8509BAD38311}" srcOrd="0" destOrd="0" presId="urn:microsoft.com/office/officeart/2005/8/layout/hierarchy6"/>
    <dgm:cxn modelId="{B6965047-236E-4A9C-A661-1D4D083C29D5}" type="presParOf" srcId="{929271B4-4BEC-415C-B2DE-8509BAD38311}" destId="{7D66AC21-6D0F-49B9-A9EF-0CE3ABC66655}" srcOrd="0" destOrd="0" presId="urn:microsoft.com/office/officeart/2005/8/layout/hierarchy6"/>
    <dgm:cxn modelId="{8D85FC2F-95B7-45AD-9995-033F8788B0CA}" type="presParOf" srcId="{929271B4-4BEC-415C-B2DE-8509BAD38311}" destId="{B839BD7D-DE3B-4D65-A761-1C9A6CFF9E2E}" srcOrd="1" destOrd="0" presId="urn:microsoft.com/office/officeart/2005/8/layout/hierarchy6"/>
    <dgm:cxn modelId="{93367173-0ABE-48C1-A5E0-E7804480E759}" type="presParOf" srcId="{B839BD7D-DE3B-4D65-A761-1C9A6CFF9E2E}" destId="{CD96332E-A5F1-4D9B-9F5D-5F8A44E87D54}" srcOrd="0" destOrd="0" presId="urn:microsoft.com/office/officeart/2005/8/layout/hierarchy6"/>
    <dgm:cxn modelId="{3DF4BC7D-AE03-4423-86E4-88FA998060F0}" type="presParOf" srcId="{B839BD7D-DE3B-4D65-A761-1C9A6CFF9E2E}" destId="{6D6DA211-14A1-4704-A019-223227815CAB}" srcOrd="1" destOrd="0" presId="urn:microsoft.com/office/officeart/2005/8/layout/hierarchy6"/>
    <dgm:cxn modelId="{321BC616-C61B-432E-9DA0-E480819D67F8}" type="presParOf" srcId="{6D6DA211-14A1-4704-A019-223227815CAB}" destId="{E78BF906-719C-4BFE-B2BC-BD90D393EC96}" srcOrd="0" destOrd="0" presId="urn:microsoft.com/office/officeart/2005/8/layout/hierarchy6"/>
    <dgm:cxn modelId="{C368C43E-9EC0-45E6-BDBD-FD247F2D46DF}" type="presParOf" srcId="{6D6DA211-14A1-4704-A019-223227815CAB}" destId="{61B88DA6-DB14-41CA-A6E2-F044BC51EE67}" srcOrd="1" destOrd="0" presId="urn:microsoft.com/office/officeart/2005/8/layout/hierarchy6"/>
    <dgm:cxn modelId="{9C029F82-DA98-40B7-813E-2ABC08A1B5EC}" type="presParOf" srcId="{61B88DA6-DB14-41CA-A6E2-F044BC51EE67}" destId="{2E76C02F-8EBA-453D-9765-7B9484BC86CE}" srcOrd="0" destOrd="0" presId="urn:microsoft.com/office/officeart/2005/8/layout/hierarchy6"/>
    <dgm:cxn modelId="{1F95B34C-A17B-4E0B-8BFE-F1D47CC05B90}" type="presParOf" srcId="{61B88DA6-DB14-41CA-A6E2-F044BC51EE67}" destId="{9FA2F95A-0143-43A3-92AF-986C73124EF3}" srcOrd="1" destOrd="0" presId="urn:microsoft.com/office/officeart/2005/8/layout/hierarchy6"/>
    <dgm:cxn modelId="{0760BA63-9A01-474C-9854-A7C0EF5E9B13}" type="presParOf" srcId="{9FA2F95A-0143-43A3-92AF-986C73124EF3}" destId="{2D69C39D-7E8D-46E1-A740-B9F481408D3B}" srcOrd="0" destOrd="0" presId="urn:microsoft.com/office/officeart/2005/8/layout/hierarchy6"/>
    <dgm:cxn modelId="{97FE9F02-0905-439E-BC0B-62409BF4C011}" type="presParOf" srcId="{9FA2F95A-0143-43A3-92AF-986C73124EF3}" destId="{559B9C83-749D-4886-A085-D0BD8580C28D}" srcOrd="1" destOrd="0" presId="urn:microsoft.com/office/officeart/2005/8/layout/hierarchy6"/>
    <dgm:cxn modelId="{BBF6BD9D-6049-4343-8FA9-6181ED7385C8}" type="presParOf" srcId="{559B9C83-749D-4886-A085-D0BD8580C28D}" destId="{5547AF87-6959-4B0D-83B3-9AF7D6ABD0E8}" srcOrd="0" destOrd="0" presId="urn:microsoft.com/office/officeart/2005/8/layout/hierarchy6"/>
    <dgm:cxn modelId="{F2C7B00E-C9F9-4EDC-8E5F-CA2A3869D030}" type="presParOf" srcId="{559B9C83-749D-4886-A085-D0BD8580C28D}" destId="{991DE626-97C2-4B8B-BF8C-3BD149A7AB97}" srcOrd="1" destOrd="0" presId="urn:microsoft.com/office/officeart/2005/8/layout/hierarchy6"/>
    <dgm:cxn modelId="{53158785-30DD-4A1E-9F3E-DE7AAAB9159E}" type="presParOf" srcId="{991DE626-97C2-4B8B-BF8C-3BD149A7AB97}" destId="{D83E46A3-2FE0-42ED-BC9B-A9928C67876F}" srcOrd="0" destOrd="0" presId="urn:microsoft.com/office/officeart/2005/8/layout/hierarchy6"/>
    <dgm:cxn modelId="{6C1BD142-13FA-4C92-916B-47BA9D6AC9E4}" type="presParOf" srcId="{991DE626-97C2-4B8B-BF8C-3BD149A7AB97}" destId="{769E5F19-7FDA-4947-ABB8-E60913475588}" srcOrd="1" destOrd="0" presId="urn:microsoft.com/office/officeart/2005/8/layout/hierarchy6"/>
    <dgm:cxn modelId="{9F6C739E-F8F9-4EA6-A823-5C09E364F048}" type="presParOf" srcId="{61B88DA6-DB14-41CA-A6E2-F044BC51EE67}" destId="{475C3270-0FEB-4C63-B4C4-B21435E498FA}" srcOrd="2" destOrd="0" presId="urn:microsoft.com/office/officeart/2005/8/layout/hierarchy6"/>
    <dgm:cxn modelId="{769EFDC7-2F02-4DFE-936E-CB8793082787}" type="presParOf" srcId="{61B88DA6-DB14-41CA-A6E2-F044BC51EE67}" destId="{D994BE51-6FB4-4539-B8C3-EFB25B2A37A6}" srcOrd="3" destOrd="0" presId="urn:microsoft.com/office/officeart/2005/8/layout/hierarchy6"/>
    <dgm:cxn modelId="{2DCB558A-F999-455F-AE84-BEFE950A7B15}" type="presParOf" srcId="{D994BE51-6FB4-4539-B8C3-EFB25B2A37A6}" destId="{53ED5D75-374D-4BF4-8816-8128C017E439}" srcOrd="0" destOrd="0" presId="urn:microsoft.com/office/officeart/2005/8/layout/hierarchy6"/>
    <dgm:cxn modelId="{84FAE811-4D0A-450B-B3DE-B5019E0A4D78}" type="presParOf" srcId="{D994BE51-6FB4-4539-B8C3-EFB25B2A37A6}" destId="{1917BA83-8E4D-468D-98C9-D9406ADD8E83}" srcOrd="1" destOrd="0" presId="urn:microsoft.com/office/officeart/2005/8/layout/hierarchy6"/>
    <dgm:cxn modelId="{A9C01894-F5D0-4916-9911-86BC507CB0C2}" type="presParOf" srcId="{1917BA83-8E4D-468D-98C9-D9406ADD8E83}" destId="{6B9B6076-C299-4A9A-A67B-03DA3CF3D546}" srcOrd="0" destOrd="0" presId="urn:microsoft.com/office/officeart/2005/8/layout/hierarchy6"/>
    <dgm:cxn modelId="{CF2EC029-EF74-4726-9BE4-F17EC6BB89E7}" type="presParOf" srcId="{1917BA83-8E4D-468D-98C9-D9406ADD8E83}" destId="{8DEFD293-E96B-4D1A-98EC-FA192B5E7AD4}" srcOrd="1" destOrd="0" presId="urn:microsoft.com/office/officeart/2005/8/layout/hierarchy6"/>
    <dgm:cxn modelId="{C579AAB4-F9F4-489C-9668-B8428FDA7014}" type="presParOf" srcId="{8DEFD293-E96B-4D1A-98EC-FA192B5E7AD4}" destId="{DE2BB4CE-7F3E-4A22-A198-31FD4801FB83}" srcOrd="0" destOrd="0" presId="urn:microsoft.com/office/officeart/2005/8/layout/hierarchy6"/>
    <dgm:cxn modelId="{9EA07BA3-9FC5-4266-9105-0B32324FE6EA}" type="presParOf" srcId="{8DEFD293-E96B-4D1A-98EC-FA192B5E7AD4}" destId="{0BC47663-4492-4670-B2B7-55203DD5CC5A}" srcOrd="1" destOrd="0" presId="urn:microsoft.com/office/officeart/2005/8/layout/hierarchy6"/>
    <dgm:cxn modelId="{E6A78AC9-4F79-423C-8A93-F858409731AC}" type="presParOf" srcId="{61B88DA6-DB14-41CA-A6E2-F044BC51EE67}" destId="{003D2144-42AF-4679-9481-17A90356612A}" srcOrd="4" destOrd="0" presId="urn:microsoft.com/office/officeart/2005/8/layout/hierarchy6"/>
    <dgm:cxn modelId="{A804E751-411D-4219-902E-20A91BF4536B}" type="presParOf" srcId="{61B88DA6-DB14-41CA-A6E2-F044BC51EE67}" destId="{346FDB7F-16F1-4D00-964F-B6903120C6D8}" srcOrd="5" destOrd="0" presId="urn:microsoft.com/office/officeart/2005/8/layout/hierarchy6"/>
    <dgm:cxn modelId="{EA75D8AD-DFCD-4AF1-9CA1-B52B4F836362}" type="presParOf" srcId="{346FDB7F-16F1-4D00-964F-B6903120C6D8}" destId="{D69B8D50-7612-4215-958E-8480047E49E7}" srcOrd="0" destOrd="0" presId="urn:microsoft.com/office/officeart/2005/8/layout/hierarchy6"/>
    <dgm:cxn modelId="{F9630173-91F2-4C9F-943D-55EBCBBCD64C}" type="presParOf" srcId="{346FDB7F-16F1-4D00-964F-B6903120C6D8}" destId="{9AAE1303-7184-4A7C-A60F-84557485815B}" srcOrd="1" destOrd="0" presId="urn:microsoft.com/office/officeart/2005/8/layout/hierarchy6"/>
    <dgm:cxn modelId="{2510AF70-2531-457A-8284-2958E7205C2A}" type="presParOf" srcId="{9AAE1303-7184-4A7C-A60F-84557485815B}" destId="{5433FBDE-4447-442B-BE42-5910AFA45E5B}" srcOrd="0" destOrd="0" presId="urn:microsoft.com/office/officeart/2005/8/layout/hierarchy6"/>
    <dgm:cxn modelId="{87C33F92-DB30-4ADB-92B1-7D893E72C1CA}" type="presParOf" srcId="{9AAE1303-7184-4A7C-A60F-84557485815B}" destId="{0EE31F86-AA67-4930-B214-A482B445ED85}" srcOrd="1" destOrd="0" presId="urn:microsoft.com/office/officeart/2005/8/layout/hierarchy6"/>
    <dgm:cxn modelId="{B5A6058D-2E22-444F-B088-10898FE5CDFA}" type="presParOf" srcId="{0EE31F86-AA67-4930-B214-A482B445ED85}" destId="{CCF27A54-DECD-4A74-8611-F0F9300B79D5}" srcOrd="0" destOrd="0" presId="urn:microsoft.com/office/officeart/2005/8/layout/hierarchy6"/>
    <dgm:cxn modelId="{609FE19F-7B09-470E-8224-06663760C6AA}" type="presParOf" srcId="{0EE31F86-AA67-4930-B214-A482B445ED85}" destId="{0E9FEE48-1059-48FF-9F0B-8C01D62A6054}" srcOrd="1" destOrd="0" presId="urn:microsoft.com/office/officeart/2005/8/layout/hierarchy6"/>
    <dgm:cxn modelId="{00B8C64F-9E5F-44C7-AC4B-4FB29EBF013D}" type="presParOf" srcId="{9AAE1303-7184-4A7C-A60F-84557485815B}" destId="{F183F679-F00A-431B-BFA7-C80910FD1B06}" srcOrd="2" destOrd="0" presId="urn:microsoft.com/office/officeart/2005/8/layout/hierarchy6"/>
    <dgm:cxn modelId="{87B30D25-F656-447C-90CB-45A21A1D1368}" type="presParOf" srcId="{9AAE1303-7184-4A7C-A60F-84557485815B}" destId="{632642BA-9B63-45E4-BF29-48A419AF794D}" srcOrd="3" destOrd="0" presId="urn:microsoft.com/office/officeart/2005/8/layout/hierarchy6"/>
    <dgm:cxn modelId="{0CADC909-DF29-4980-83FF-F0D21706FA5C}" type="presParOf" srcId="{632642BA-9B63-45E4-BF29-48A419AF794D}" destId="{BFEB0527-7094-4719-9738-078040C961AC}" srcOrd="0" destOrd="0" presId="urn:microsoft.com/office/officeart/2005/8/layout/hierarchy6"/>
    <dgm:cxn modelId="{7543162F-9D05-4669-9C6A-CC4C7284D57C}" type="presParOf" srcId="{632642BA-9B63-45E4-BF29-48A419AF794D}" destId="{CDB42023-6965-4150-BA90-3F792F948B50}" srcOrd="1" destOrd="0" presId="urn:microsoft.com/office/officeart/2005/8/layout/hierarchy6"/>
    <dgm:cxn modelId="{E86FD26A-4004-4A2B-9092-03F6094AD4F4}" type="presParOf" srcId="{B839BD7D-DE3B-4D65-A761-1C9A6CFF9E2E}" destId="{D5220F96-F46D-44FA-AB63-8964A8AD58D8}" srcOrd="2" destOrd="0" presId="urn:microsoft.com/office/officeart/2005/8/layout/hierarchy6"/>
    <dgm:cxn modelId="{841A256E-F099-4D6E-A296-784D8D5AAC54}" type="presParOf" srcId="{B839BD7D-DE3B-4D65-A761-1C9A6CFF9E2E}" destId="{E2099B50-06C2-4EFF-A544-7C40DF5B2C60}" srcOrd="3" destOrd="0" presId="urn:microsoft.com/office/officeart/2005/8/layout/hierarchy6"/>
    <dgm:cxn modelId="{AFBCB7F9-25CF-4993-A7BB-2BC633E2812E}" type="presParOf" srcId="{E2099B50-06C2-4EFF-A544-7C40DF5B2C60}" destId="{7A1C2984-60B8-45CA-8510-47E56E97D571}" srcOrd="0" destOrd="0" presId="urn:microsoft.com/office/officeart/2005/8/layout/hierarchy6"/>
    <dgm:cxn modelId="{7D792888-C844-4C11-ABAE-6A8163D28365}" type="presParOf" srcId="{E2099B50-06C2-4EFF-A544-7C40DF5B2C60}" destId="{FD85C106-0DC8-4E40-9A64-A7B4C25D4BC9}" srcOrd="1" destOrd="0" presId="urn:microsoft.com/office/officeart/2005/8/layout/hierarchy6"/>
    <dgm:cxn modelId="{EBEC454B-6FB5-40D7-8A2F-7F311632A0E4}" type="presParOf" srcId="{8E3A0107-A3E2-42E3-8AA5-F5E2226EAA11}" destId="{B0522B8D-7CD7-4D42-9265-00519A914527}" srcOrd="1" destOrd="0" presId="urn:microsoft.com/office/officeart/2005/8/layout/hierarchy6"/>
    <dgm:cxn modelId="{12CFC404-40D4-42A4-AA05-9A0F8093B9A8}" type="presParOf" srcId="{B0522B8D-7CD7-4D42-9265-00519A914527}" destId="{9E5CC8C8-94A9-4984-8648-A2682B2DCC71}" srcOrd="0" destOrd="0" presId="urn:microsoft.com/office/officeart/2005/8/layout/hierarchy6"/>
    <dgm:cxn modelId="{9D65CA55-4B22-4A25-AF8F-3F334D32978D}" type="presParOf" srcId="{9E5CC8C8-94A9-4984-8648-A2682B2DCC71}" destId="{37793221-D3FB-4BF5-AA81-CD4283449D52}" srcOrd="0" destOrd="0" presId="urn:microsoft.com/office/officeart/2005/8/layout/hierarchy6"/>
    <dgm:cxn modelId="{0C832E8D-636F-4142-B2F2-F1A6AB2D567C}" type="presParOf" srcId="{9E5CC8C8-94A9-4984-8648-A2682B2DCC71}" destId="{2AB73CE1-AA7C-491B-B806-290B0F3C08FB}" srcOrd="1" destOrd="0" presId="urn:microsoft.com/office/officeart/2005/8/layout/hierarchy6"/>
    <dgm:cxn modelId="{DFC0FE11-939B-4C75-81B4-3C1D6BB1C247}" type="presParOf" srcId="{B0522B8D-7CD7-4D42-9265-00519A914527}" destId="{5D73F665-DD2D-4D2B-AF77-426CD10EC59F}" srcOrd="1" destOrd="0" presId="urn:microsoft.com/office/officeart/2005/8/layout/hierarchy6"/>
    <dgm:cxn modelId="{99CA5B9E-2871-490F-9D57-622746F1E6B9}" type="presParOf" srcId="{5D73F665-DD2D-4D2B-AF77-426CD10EC59F}" destId="{56D9E53A-0488-42DF-A6D8-D004C8B7BFF7}" srcOrd="0" destOrd="0" presId="urn:microsoft.com/office/officeart/2005/8/layout/hierarchy6"/>
    <dgm:cxn modelId="{EDC3DEE5-E32E-44FA-9FC3-CE70005F0431}" type="presParOf" srcId="{B0522B8D-7CD7-4D42-9265-00519A914527}" destId="{BB435CD4-0387-4AD4-825A-9C2CD4966AEC}" srcOrd="2" destOrd="0" presId="urn:microsoft.com/office/officeart/2005/8/layout/hierarchy6"/>
    <dgm:cxn modelId="{AFA491F7-69DC-4421-B331-25F8DF05F314}" type="presParOf" srcId="{BB435CD4-0387-4AD4-825A-9C2CD4966AEC}" destId="{34BBE204-3DD2-4C44-BF19-A5539F16B7DE}" srcOrd="0" destOrd="0" presId="urn:microsoft.com/office/officeart/2005/8/layout/hierarchy6"/>
    <dgm:cxn modelId="{37CE5830-07E6-4608-9875-AAFC4BE718F8}" type="presParOf" srcId="{BB435CD4-0387-4AD4-825A-9C2CD4966AEC}" destId="{A8DA6E89-0650-4C7D-BFA9-49C8D7698D5F}" srcOrd="1" destOrd="0" presId="urn:microsoft.com/office/officeart/2005/8/layout/hierarchy6"/>
    <dgm:cxn modelId="{7D9298C7-D03B-435B-A5AE-623748224AC5}" type="presParOf" srcId="{B0522B8D-7CD7-4D42-9265-00519A914527}" destId="{58AD3EB9-89E4-426E-BA54-5DE7489C19BA}" srcOrd="3" destOrd="0" presId="urn:microsoft.com/office/officeart/2005/8/layout/hierarchy6"/>
    <dgm:cxn modelId="{B307335F-C080-403D-BF45-11EC18E9CBBE}" type="presParOf" srcId="{58AD3EB9-89E4-426E-BA54-5DE7489C19BA}" destId="{35578ABA-4B40-43EA-B0F8-826DCF484817}" srcOrd="0" destOrd="0" presId="urn:microsoft.com/office/officeart/2005/8/layout/hierarchy6"/>
    <dgm:cxn modelId="{9183B762-D826-4C3A-B333-ECA89430647D}" type="presParOf" srcId="{B0522B8D-7CD7-4D42-9265-00519A914527}" destId="{28756E23-C1E0-44EF-A48A-67AD0D00E3C7}" srcOrd="4" destOrd="0" presId="urn:microsoft.com/office/officeart/2005/8/layout/hierarchy6"/>
    <dgm:cxn modelId="{0A756DC2-F2AD-495D-83B2-1DB824E872F9}" type="presParOf" srcId="{28756E23-C1E0-44EF-A48A-67AD0D00E3C7}" destId="{6AE59514-0AB8-4A9F-A2CC-449800F1C3E5}" srcOrd="0" destOrd="0" presId="urn:microsoft.com/office/officeart/2005/8/layout/hierarchy6"/>
    <dgm:cxn modelId="{3CC3E740-389A-4317-A688-84756A7D38AC}" type="presParOf" srcId="{28756E23-C1E0-44EF-A48A-67AD0D00E3C7}" destId="{B4C34BC0-417E-4738-BE92-74D779BF07F0}" srcOrd="1" destOrd="0" presId="urn:microsoft.com/office/officeart/2005/8/layout/hierarchy6"/>
    <dgm:cxn modelId="{4EE5FD3B-D069-425A-8FD7-A6700A8165E2}" type="presParOf" srcId="{B0522B8D-7CD7-4D42-9265-00519A914527}" destId="{BDFDCCC2-F677-4EFA-9F31-F8CD41382EFD}" srcOrd="5" destOrd="0" presId="urn:microsoft.com/office/officeart/2005/8/layout/hierarchy6"/>
    <dgm:cxn modelId="{094CB842-91D4-4072-8A55-6E1996050174}" type="presParOf" srcId="{BDFDCCC2-F677-4EFA-9F31-F8CD41382EFD}" destId="{885E1877-6B38-4104-A2B9-2094E62F8195}" srcOrd="0" destOrd="0" presId="urn:microsoft.com/office/officeart/2005/8/layout/hierarchy6"/>
    <dgm:cxn modelId="{4BCD9D0B-9721-453C-AFE8-26610B61AB81}" type="presParOf" srcId="{B0522B8D-7CD7-4D42-9265-00519A914527}" destId="{8DC57ED7-7564-42E2-B0D5-9061F536DE82}" srcOrd="6" destOrd="0" presId="urn:microsoft.com/office/officeart/2005/8/layout/hierarchy6"/>
    <dgm:cxn modelId="{B992051A-174B-4030-B697-835BAC31EBD3}" type="presParOf" srcId="{8DC57ED7-7564-42E2-B0D5-9061F536DE82}" destId="{2C4C33D3-E346-4984-B02A-C960C155EBAE}" srcOrd="0" destOrd="0" presId="urn:microsoft.com/office/officeart/2005/8/layout/hierarchy6"/>
    <dgm:cxn modelId="{440307A3-636D-4CC8-8F31-453D64F599DD}" type="presParOf" srcId="{8DC57ED7-7564-42E2-B0D5-9061F536DE82}" destId="{EEE1FC35-C7B7-4B4F-BF8F-01B5C1B8ED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C33D3-E346-4984-B02A-C960C155EBAE}">
      <dsp:nvSpPr>
        <dsp:cNvPr id="0" name=""/>
        <dsp:cNvSpPr/>
      </dsp:nvSpPr>
      <dsp:spPr>
        <a:xfrm>
          <a:off x="0" y="5670053"/>
          <a:ext cx="12039600" cy="13356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Hardware Level</a:t>
          </a:r>
          <a:endParaRPr lang="en-US" sz="3100" kern="1200" dirty="0"/>
        </a:p>
      </dsp:txBody>
      <dsp:txXfrm>
        <a:off x="0" y="5670053"/>
        <a:ext cx="3611880" cy="1335643"/>
      </dsp:txXfrm>
    </dsp:sp>
    <dsp:sp modelId="{6AE59514-0AB8-4A9F-A2CC-449800F1C3E5}">
      <dsp:nvSpPr>
        <dsp:cNvPr id="0" name=""/>
        <dsp:cNvSpPr/>
      </dsp:nvSpPr>
      <dsp:spPr>
        <a:xfrm>
          <a:off x="0" y="4111803"/>
          <a:ext cx="12039600" cy="13356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Control Level</a:t>
          </a:r>
          <a:endParaRPr lang="en-US" sz="3100" kern="1200" dirty="0"/>
        </a:p>
      </dsp:txBody>
      <dsp:txXfrm>
        <a:off x="0" y="4111803"/>
        <a:ext cx="3611880" cy="1335643"/>
      </dsp:txXfrm>
    </dsp:sp>
    <dsp:sp modelId="{34BBE204-3DD2-4C44-BF19-A5539F16B7DE}">
      <dsp:nvSpPr>
        <dsp:cNvPr id="0" name=""/>
        <dsp:cNvSpPr/>
      </dsp:nvSpPr>
      <dsp:spPr>
        <a:xfrm>
          <a:off x="0" y="2553553"/>
          <a:ext cx="12039600" cy="13356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Abstraction Level</a:t>
          </a:r>
          <a:endParaRPr lang="en-US" sz="3100" kern="1200" dirty="0"/>
        </a:p>
      </dsp:txBody>
      <dsp:txXfrm>
        <a:off x="0" y="2553553"/>
        <a:ext cx="3611880" cy="1335643"/>
      </dsp:txXfrm>
    </dsp:sp>
    <dsp:sp modelId="{37793221-D3FB-4BF5-AA81-CD4283449D52}">
      <dsp:nvSpPr>
        <dsp:cNvPr id="0" name=""/>
        <dsp:cNvSpPr/>
      </dsp:nvSpPr>
      <dsp:spPr>
        <a:xfrm>
          <a:off x="0" y="995302"/>
          <a:ext cx="12039600" cy="13356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Oversight Level</a:t>
          </a:r>
          <a:endParaRPr lang="en-US" sz="3100" kern="1200" dirty="0"/>
        </a:p>
      </dsp:txBody>
      <dsp:txXfrm>
        <a:off x="0" y="995302"/>
        <a:ext cx="3611880" cy="1335643"/>
      </dsp:txXfrm>
    </dsp:sp>
    <dsp:sp modelId="{7D66AC21-6D0F-49B9-A9EF-0CE3ABC66655}">
      <dsp:nvSpPr>
        <dsp:cNvPr id="0" name=""/>
        <dsp:cNvSpPr/>
      </dsp:nvSpPr>
      <dsp:spPr>
        <a:xfrm>
          <a:off x="7413172" y="1106606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Beagle Board </a:t>
          </a:r>
          <a:r>
            <a:rPr lang="en-US" sz="1500" kern="1200" dirty="0" smtClean="0"/>
            <a:t>Processor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LibUSB</a:t>
          </a:r>
          <a:r>
            <a:rPr lang="en-US" sz="1500" kern="1200" dirty="0" smtClean="0"/>
            <a:t>-Based Python Control</a:t>
          </a:r>
          <a:endParaRPr lang="en-US" sz="1500" kern="1200" dirty="0"/>
        </a:p>
      </dsp:txBody>
      <dsp:txXfrm>
        <a:off x="7413172" y="1106606"/>
        <a:ext cx="1669553" cy="1113035"/>
      </dsp:txXfrm>
    </dsp:sp>
    <dsp:sp modelId="{CD96332E-A5F1-4D9B-9F5D-5F8A44E87D54}">
      <dsp:nvSpPr>
        <dsp:cNvPr id="0" name=""/>
        <dsp:cNvSpPr/>
      </dsp:nvSpPr>
      <dsp:spPr>
        <a:xfrm>
          <a:off x="7065070" y="2219642"/>
          <a:ext cx="1182878" cy="407949"/>
        </a:xfrm>
        <a:custGeom>
          <a:avLst/>
          <a:gdLst/>
          <a:ahLst/>
          <a:cxnLst/>
          <a:rect l="0" t="0" r="0" b="0"/>
          <a:pathLst>
            <a:path>
              <a:moveTo>
                <a:pt x="1182878" y="0"/>
              </a:moveTo>
              <a:lnTo>
                <a:pt x="1182878" y="203974"/>
              </a:lnTo>
              <a:lnTo>
                <a:pt x="0" y="203974"/>
              </a:lnTo>
              <a:lnTo>
                <a:pt x="0" y="40794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BF906-719C-4BFE-B2BC-BD90D393EC96}">
      <dsp:nvSpPr>
        <dsp:cNvPr id="0" name=""/>
        <dsp:cNvSpPr/>
      </dsp:nvSpPr>
      <dsp:spPr>
        <a:xfrm>
          <a:off x="6230293" y="2627592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USB SWARMS Module</a:t>
          </a:r>
          <a:endParaRPr lang="en-US" sz="1500" kern="1200" dirty="0"/>
        </a:p>
      </dsp:txBody>
      <dsp:txXfrm>
        <a:off x="6230293" y="2627592"/>
        <a:ext cx="1669553" cy="1113035"/>
      </dsp:txXfrm>
    </dsp:sp>
    <dsp:sp modelId="{2E76C02F-8EBA-453D-9765-7B9484BC86CE}">
      <dsp:nvSpPr>
        <dsp:cNvPr id="0" name=""/>
        <dsp:cNvSpPr/>
      </dsp:nvSpPr>
      <dsp:spPr>
        <a:xfrm>
          <a:off x="4452869" y="3740628"/>
          <a:ext cx="2612200" cy="478894"/>
        </a:xfrm>
        <a:custGeom>
          <a:avLst/>
          <a:gdLst/>
          <a:ahLst/>
          <a:cxnLst/>
          <a:rect l="0" t="0" r="0" b="0"/>
          <a:pathLst>
            <a:path>
              <a:moveTo>
                <a:pt x="2612200" y="0"/>
              </a:moveTo>
              <a:lnTo>
                <a:pt x="2612200" y="239447"/>
              </a:lnTo>
              <a:lnTo>
                <a:pt x="0" y="239447"/>
              </a:lnTo>
              <a:lnTo>
                <a:pt x="0" y="478894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C39D-7E8D-46E1-A740-B9F481408D3B}">
      <dsp:nvSpPr>
        <dsp:cNvPr id="0" name=""/>
        <dsp:cNvSpPr/>
      </dsp:nvSpPr>
      <dsp:spPr>
        <a:xfrm>
          <a:off x="3618092" y="4219523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Power </a:t>
          </a:r>
          <a:r>
            <a:rPr lang="en-US" sz="1500" kern="1200" dirty="0" smtClean="0"/>
            <a:t>Management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None, yet</a:t>
          </a:r>
        </a:p>
      </dsp:txBody>
      <dsp:txXfrm>
        <a:off x="3618092" y="4219523"/>
        <a:ext cx="1669553" cy="1113035"/>
      </dsp:txXfrm>
    </dsp:sp>
    <dsp:sp modelId="{5547AF87-6959-4B0D-83B3-9AF7D6ABD0E8}">
      <dsp:nvSpPr>
        <dsp:cNvPr id="0" name=""/>
        <dsp:cNvSpPr/>
      </dsp:nvSpPr>
      <dsp:spPr>
        <a:xfrm>
          <a:off x="4403993" y="5332559"/>
          <a:ext cx="91440" cy="448798"/>
        </a:xfrm>
        <a:custGeom>
          <a:avLst/>
          <a:gdLst/>
          <a:ahLst/>
          <a:cxnLst/>
          <a:rect l="0" t="0" r="0" b="0"/>
          <a:pathLst>
            <a:path>
              <a:moveTo>
                <a:pt x="48875" y="0"/>
              </a:moveTo>
              <a:lnTo>
                <a:pt x="48875" y="224399"/>
              </a:lnTo>
              <a:lnTo>
                <a:pt x="45720" y="224399"/>
              </a:lnTo>
              <a:lnTo>
                <a:pt x="45720" y="448798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46A3-2FE0-42ED-BC9B-A9928C67876F}">
      <dsp:nvSpPr>
        <dsp:cNvPr id="0" name=""/>
        <dsp:cNvSpPr/>
      </dsp:nvSpPr>
      <dsp:spPr>
        <a:xfrm>
          <a:off x="3614936" y="5781357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Power/ Batteries</a:t>
          </a:r>
          <a:endParaRPr lang="en-US" sz="1500" kern="1200" dirty="0"/>
        </a:p>
      </dsp:txBody>
      <dsp:txXfrm>
        <a:off x="3614936" y="5781357"/>
        <a:ext cx="1669553" cy="1113035"/>
      </dsp:txXfrm>
    </dsp:sp>
    <dsp:sp modelId="{475C3270-0FEB-4C63-B4C4-B21435E498FA}">
      <dsp:nvSpPr>
        <dsp:cNvPr id="0" name=""/>
        <dsp:cNvSpPr/>
      </dsp:nvSpPr>
      <dsp:spPr>
        <a:xfrm>
          <a:off x="6679970" y="3740628"/>
          <a:ext cx="385099" cy="473095"/>
        </a:xfrm>
        <a:custGeom>
          <a:avLst/>
          <a:gdLst/>
          <a:ahLst/>
          <a:cxnLst/>
          <a:rect l="0" t="0" r="0" b="0"/>
          <a:pathLst>
            <a:path>
              <a:moveTo>
                <a:pt x="385099" y="0"/>
              </a:moveTo>
              <a:lnTo>
                <a:pt x="385099" y="236547"/>
              </a:lnTo>
              <a:lnTo>
                <a:pt x="0" y="236547"/>
              </a:lnTo>
              <a:lnTo>
                <a:pt x="0" y="47309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D5D75-374D-4BF4-8816-8128C017E439}">
      <dsp:nvSpPr>
        <dsp:cNvPr id="0" name=""/>
        <dsp:cNvSpPr/>
      </dsp:nvSpPr>
      <dsp:spPr>
        <a:xfrm>
          <a:off x="5845193" y="4213724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Motor Controller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OBSC</a:t>
          </a:r>
          <a:endParaRPr lang="en-US" sz="1500" kern="1200" dirty="0" smtClean="0"/>
        </a:p>
      </dsp:txBody>
      <dsp:txXfrm>
        <a:off x="5845193" y="4213724"/>
        <a:ext cx="1669553" cy="1113035"/>
      </dsp:txXfrm>
    </dsp:sp>
    <dsp:sp modelId="{6B9B6076-C299-4A9A-A67B-03DA3CF3D546}">
      <dsp:nvSpPr>
        <dsp:cNvPr id="0" name=""/>
        <dsp:cNvSpPr/>
      </dsp:nvSpPr>
      <dsp:spPr>
        <a:xfrm>
          <a:off x="6574413" y="5326760"/>
          <a:ext cx="91440" cy="454597"/>
        </a:xfrm>
        <a:custGeom>
          <a:avLst/>
          <a:gdLst/>
          <a:ahLst/>
          <a:cxnLst/>
          <a:rect l="0" t="0" r="0" b="0"/>
          <a:pathLst>
            <a:path>
              <a:moveTo>
                <a:pt x="105556" y="0"/>
              </a:moveTo>
              <a:lnTo>
                <a:pt x="105556" y="227298"/>
              </a:lnTo>
              <a:lnTo>
                <a:pt x="45720" y="227298"/>
              </a:lnTo>
              <a:lnTo>
                <a:pt x="45720" y="454597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B4CE-7F3E-4A22-A198-31FD4801FB83}">
      <dsp:nvSpPr>
        <dsp:cNvPr id="0" name=""/>
        <dsp:cNvSpPr/>
      </dsp:nvSpPr>
      <dsp:spPr>
        <a:xfrm>
          <a:off x="5785357" y="5781357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Motor Driver</a:t>
          </a:r>
        </a:p>
      </dsp:txBody>
      <dsp:txXfrm>
        <a:off x="5785357" y="5781357"/>
        <a:ext cx="1669553" cy="1113035"/>
      </dsp:txXfrm>
    </dsp:sp>
    <dsp:sp modelId="{003D2144-42AF-4679-9481-17A90356612A}">
      <dsp:nvSpPr>
        <dsp:cNvPr id="0" name=""/>
        <dsp:cNvSpPr/>
      </dsp:nvSpPr>
      <dsp:spPr>
        <a:xfrm>
          <a:off x="7065070" y="3740628"/>
          <a:ext cx="2810694" cy="482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39"/>
              </a:lnTo>
              <a:lnTo>
                <a:pt x="2810694" y="241239"/>
              </a:lnTo>
              <a:lnTo>
                <a:pt x="2810694" y="48247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B8D50-7612-4215-958E-8480047E49E7}">
      <dsp:nvSpPr>
        <dsp:cNvPr id="0" name=""/>
        <dsp:cNvSpPr/>
      </dsp:nvSpPr>
      <dsp:spPr>
        <a:xfrm>
          <a:off x="9040987" y="4223107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Logic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OBSC – Not Yet Implemented in Beagle Lib</a:t>
          </a:r>
          <a:endParaRPr lang="en-US" sz="1500" kern="1200" dirty="0" smtClean="0"/>
        </a:p>
      </dsp:txBody>
      <dsp:txXfrm>
        <a:off x="9040987" y="4223107"/>
        <a:ext cx="1669553" cy="1113035"/>
      </dsp:txXfrm>
    </dsp:sp>
    <dsp:sp modelId="{5433FBDE-4447-442B-BE42-5910AFA45E5B}">
      <dsp:nvSpPr>
        <dsp:cNvPr id="0" name=""/>
        <dsp:cNvSpPr/>
      </dsp:nvSpPr>
      <dsp:spPr>
        <a:xfrm>
          <a:off x="8790554" y="5336143"/>
          <a:ext cx="1085210" cy="445214"/>
        </a:xfrm>
        <a:custGeom>
          <a:avLst/>
          <a:gdLst/>
          <a:ahLst/>
          <a:cxnLst/>
          <a:rect l="0" t="0" r="0" b="0"/>
          <a:pathLst>
            <a:path>
              <a:moveTo>
                <a:pt x="1085210" y="0"/>
              </a:moveTo>
              <a:lnTo>
                <a:pt x="1085210" y="222607"/>
              </a:lnTo>
              <a:lnTo>
                <a:pt x="0" y="222607"/>
              </a:lnTo>
              <a:lnTo>
                <a:pt x="0" y="445214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27A54-DECD-4A74-8611-F0F9300B79D5}">
      <dsp:nvSpPr>
        <dsp:cNvPr id="0" name=""/>
        <dsp:cNvSpPr/>
      </dsp:nvSpPr>
      <dsp:spPr>
        <a:xfrm>
          <a:off x="7955777" y="5781357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General IO</a:t>
          </a:r>
        </a:p>
      </dsp:txBody>
      <dsp:txXfrm>
        <a:off x="7955777" y="5781357"/>
        <a:ext cx="1669553" cy="1113035"/>
      </dsp:txXfrm>
    </dsp:sp>
    <dsp:sp modelId="{F183F679-F00A-431B-BFA7-C80910FD1B06}">
      <dsp:nvSpPr>
        <dsp:cNvPr id="0" name=""/>
        <dsp:cNvSpPr/>
      </dsp:nvSpPr>
      <dsp:spPr>
        <a:xfrm>
          <a:off x="9875764" y="5336143"/>
          <a:ext cx="1085210" cy="445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07"/>
              </a:lnTo>
              <a:lnTo>
                <a:pt x="1085210" y="222607"/>
              </a:lnTo>
              <a:lnTo>
                <a:pt x="1085210" y="445214"/>
              </a:lnTo>
            </a:path>
          </a:pathLst>
        </a:custGeom>
        <a:noFill/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B0527-7094-4719-9738-078040C961AC}">
      <dsp:nvSpPr>
        <dsp:cNvPr id="0" name=""/>
        <dsp:cNvSpPr/>
      </dsp:nvSpPr>
      <dsp:spPr>
        <a:xfrm>
          <a:off x="10126197" y="5781357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Sensors</a:t>
          </a:r>
        </a:p>
      </dsp:txBody>
      <dsp:txXfrm>
        <a:off x="10126197" y="5781357"/>
        <a:ext cx="1669553" cy="1113035"/>
      </dsp:txXfrm>
    </dsp:sp>
    <dsp:sp modelId="{D5220F96-F46D-44FA-AB63-8964A8AD58D8}">
      <dsp:nvSpPr>
        <dsp:cNvPr id="0" name=""/>
        <dsp:cNvSpPr/>
      </dsp:nvSpPr>
      <dsp:spPr>
        <a:xfrm>
          <a:off x="8247949" y="2219642"/>
          <a:ext cx="1020414" cy="40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74"/>
              </a:lnTo>
              <a:lnTo>
                <a:pt x="1020414" y="203974"/>
              </a:lnTo>
              <a:lnTo>
                <a:pt x="1020414" y="40794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C2984-60B8-45CA-8510-47E56E97D571}">
      <dsp:nvSpPr>
        <dsp:cNvPr id="0" name=""/>
        <dsp:cNvSpPr/>
      </dsp:nvSpPr>
      <dsp:spPr>
        <a:xfrm>
          <a:off x="8433586" y="2627592"/>
          <a:ext cx="1669553" cy="1113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Communication Module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Ethernet to Wireless Router</a:t>
          </a:r>
          <a:endParaRPr lang="en-US" sz="1500" kern="1200" dirty="0"/>
        </a:p>
      </dsp:txBody>
      <dsp:txXfrm>
        <a:off x="8433586" y="2627592"/>
        <a:ext cx="1669553" cy="111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840749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5852" tIns="67926" rIns="135852" bIns="6792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570482"/>
            <a:ext cx="11658600" cy="2683649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7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5297024"/>
            <a:ext cx="11658600" cy="1759566"/>
          </a:xfrm>
        </p:spPr>
        <p:txBody>
          <a:bodyPr lIns="67926" rIns="67926"/>
          <a:lstStyle>
            <a:lvl1pPr marL="0" marR="95097" indent="0" algn="r">
              <a:buNone/>
              <a:defRPr>
                <a:solidFill>
                  <a:schemeClr val="tx2"/>
                </a:solidFill>
              </a:defRPr>
            </a:lvl1pPr>
            <a:lvl2pPr marL="679262" indent="0" algn="ctr">
              <a:buNone/>
            </a:lvl2pPr>
            <a:lvl3pPr marL="1358524" indent="0" algn="ctr">
              <a:buNone/>
            </a:lvl3pPr>
            <a:lvl4pPr marL="2037786" indent="0" algn="ctr">
              <a:buNone/>
            </a:lvl4pPr>
            <a:lvl5pPr marL="2717048" indent="0" algn="ctr">
              <a:buNone/>
            </a:lvl5pPr>
            <a:lvl6pPr marL="3396310" indent="0" algn="ctr">
              <a:buNone/>
            </a:lvl6pPr>
            <a:lvl7pPr marL="4075572" indent="0" algn="ctr">
              <a:buNone/>
            </a:lvl7pPr>
            <a:lvl8pPr marL="4754834" indent="0" algn="ctr">
              <a:buNone/>
            </a:lvl8pPr>
            <a:lvl9pPr marL="543409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7264400"/>
            <a:ext cx="13721648" cy="280439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72617"/>
            <a:ext cx="12344400" cy="64329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402806"/>
            <a:ext cx="2666205" cy="820271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2807"/>
            <a:ext cx="9486900" cy="820271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554244"/>
            <a:ext cx="11658600" cy="268224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71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4299844"/>
            <a:ext cx="6858000" cy="2133836"/>
          </a:xfrm>
        </p:spPr>
        <p:txBody>
          <a:bodyPr lIns="135852" rIns="135852" anchor="t"/>
          <a:lstStyle>
            <a:lvl1pPr marL="0" indent="0" algn="l">
              <a:buNone/>
              <a:defRPr sz="3400">
                <a:solidFill>
                  <a:schemeClr val="tx1"/>
                </a:solidFill>
              </a:defRPr>
            </a:lvl1pPr>
            <a:lvl2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455020" y="4408026"/>
            <a:ext cx="274320" cy="3352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852" tIns="67926" rIns="135852" bIns="67926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408026"/>
            <a:ext cx="274320" cy="3352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852" tIns="67926" rIns="135852" bIns="67926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72615"/>
            <a:ext cx="6057900" cy="663807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72615"/>
            <a:ext cx="6057900" cy="663807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0473"/>
            <a:ext cx="12344400" cy="167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934960"/>
            <a:ext cx="6060282" cy="1117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71705" anchor="ctr"/>
          <a:lstStyle>
            <a:lvl1pPr marL="0" indent="0">
              <a:buNone/>
              <a:defRPr sz="3600" b="0">
                <a:solidFill>
                  <a:schemeClr val="bg1"/>
                </a:solidFill>
              </a:defRPr>
            </a:lvl1pPr>
            <a:lvl2pPr>
              <a:buNone/>
              <a:defRPr sz="3000" b="1"/>
            </a:lvl2pPr>
            <a:lvl3pPr>
              <a:buNone/>
              <a:defRPr sz="2700" b="1"/>
            </a:lvl3pPr>
            <a:lvl4pPr>
              <a:buNone/>
              <a:defRPr sz="2400" b="1"/>
            </a:lvl4pPr>
            <a:lvl5pPr>
              <a:buNone/>
              <a:defRPr sz="2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934960"/>
            <a:ext cx="6062663" cy="1117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71705" anchor="ctr"/>
          <a:lstStyle>
            <a:lvl1pPr marL="0" indent="0">
              <a:buNone/>
              <a:defRPr sz="3600" b="0">
                <a:solidFill>
                  <a:schemeClr val="bg1"/>
                </a:solidFill>
              </a:defRPr>
            </a:lvl1pPr>
            <a:lvl2pPr>
              <a:buNone/>
              <a:defRPr sz="3000" b="1"/>
            </a:lvl2pPr>
            <a:lvl3pPr>
              <a:buNone/>
              <a:defRPr sz="2700" b="1"/>
            </a:lvl3pPr>
            <a:lvl4pPr>
              <a:buNone/>
              <a:defRPr sz="2400" b="1"/>
            </a:lvl4pPr>
            <a:lvl5pPr>
              <a:buNone/>
              <a:defRPr sz="2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118299"/>
            <a:ext cx="6060282" cy="57812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18299"/>
            <a:ext cx="6062663" cy="57812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152640"/>
            <a:ext cx="11222664" cy="67056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7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854150"/>
            <a:ext cx="5961888" cy="1341120"/>
          </a:xfrm>
        </p:spPr>
        <p:txBody>
          <a:bodyPr/>
          <a:lstStyle>
            <a:lvl1pPr marL="0" indent="0" algn="r">
              <a:buNone/>
              <a:defRPr sz="2400"/>
            </a:lvl1pPr>
            <a:lvl2pPr>
              <a:buNone/>
              <a:defRPr sz="1800"/>
            </a:lvl2pPr>
            <a:lvl3pPr>
              <a:buNone/>
              <a:defRPr sz="15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402336"/>
            <a:ext cx="11219688" cy="67056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9398318"/>
            <a:ext cx="2880360" cy="536448"/>
          </a:xfrm>
        </p:spPr>
        <p:txBody>
          <a:bodyPr/>
          <a:lstStyle/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983656"/>
            <a:ext cx="10744200" cy="950740"/>
          </a:xfrm>
          <a:noFill/>
        </p:spPr>
        <p:txBody>
          <a:bodyPr lIns="135852" tIns="0" rIns="135852" anchor="t"/>
          <a:lstStyle>
            <a:lvl1pPr marL="0" marR="27170" indent="0" algn="r">
              <a:buNone/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78620"/>
            <a:ext cx="13030200" cy="64373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9398318"/>
            <a:ext cx="3526022" cy="5355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135512"/>
            <a:ext cx="12113148" cy="82525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5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74655" y="7336257"/>
            <a:ext cx="5703005" cy="2116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5852" tIns="67926" rIns="135852" bIns="67926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0341" y="8484700"/>
            <a:ext cx="5703005" cy="12293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5852" tIns="67926" rIns="135852" bIns="67926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8493838"/>
            <a:ext cx="5103471" cy="158527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5852" tIns="67926" rIns="135852" bIns="67926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8488683"/>
            <a:ext cx="5108264" cy="159042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7316379"/>
            <a:ext cx="274320" cy="3352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852" tIns="67926" rIns="135852" bIns="67926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7316379"/>
            <a:ext cx="274320" cy="3352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852" tIns="67926" rIns="135852" bIns="67926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74655" y="7336257"/>
            <a:ext cx="5703005" cy="2116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5852" tIns="67926" rIns="135852" bIns="67926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0341" y="8484700"/>
            <a:ext cx="5703005" cy="12293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5852" tIns="67926" rIns="135852" bIns="67926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8493838"/>
            <a:ext cx="5103471" cy="158527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5852" tIns="67926" rIns="135852" bIns="67926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8488683"/>
            <a:ext cx="5108264" cy="159042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402802"/>
            <a:ext cx="12344400" cy="1676400"/>
          </a:xfrm>
          <a:prstGeom prst="rect">
            <a:avLst/>
          </a:prstGeom>
        </p:spPr>
        <p:txBody>
          <a:bodyPr vert="horz" lIns="135852" tIns="67926" rIns="135852" bIns="679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2172615"/>
            <a:ext cx="12344400" cy="6638079"/>
          </a:xfrm>
          <a:prstGeom prst="rect">
            <a:avLst/>
          </a:prstGeom>
        </p:spPr>
        <p:txBody>
          <a:bodyPr vert="horz" lIns="135852" tIns="67926" rIns="135852" bIns="6792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9398318"/>
            <a:ext cx="2880360" cy="536448"/>
          </a:xfrm>
          <a:prstGeom prst="rect">
            <a:avLst/>
          </a:prstGeom>
        </p:spPr>
        <p:txBody>
          <a:bodyPr vert="horz" lIns="135852" tIns="67926" rIns="135852" bIns="67926" anchor="b"/>
          <a:lstStyle>
            <a:lvl1pPr algn="l" eaLnBrk="1" latinLnBrk="0" hangingPunct="1">
              <a:defRPr kumimoji="0" sz="1500">
                <a:solidFill>
                  <a:schemeClr val="tx1"/>
                </a:solidFill>
              </a:defRPr>
            </a:lvl1pPr>
          </a:lstStyle>
          <a:p>
            <a:fld id="{83983E0F-A263-42C3-944F-E640A257510A}" type="datetimeFigureOut">
              <a:rPr lang="en-US" smtClean="0"/>
              <a:pPr/>
              <a:t>6/23/11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9398318"/>
            <a:ext cx="3526022" cy="535517"/>
          </a:xfrm>
          <a:prstGeom prst="rect">
            <a:avLst/>
          </a:prstGeom>
        </p:spPr>
        <p:txBody>
          <a:bodyPr vert="horz" lIns="135852" tIns="67926" rIns="135852" bIns="67926" anchor="b"/>
          <a:lstStyle>
            <a:lvl1pPr algn="r" eaLnBrk="1" latinLnBrk="0" hangingPunct="1">
              <a:defRPr kumimoji="0"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9398318"/>
            <a:ext cx="548640" cy="535517"/>
          </a:xfrm>
          <a:prstGeom prst="rect">
            <a:avLst/>
          </a:prstGeom>
        </p:spPr>
        <p:txBody>
          <a:bodyPr vert="horz" lIns="135852" tIns="67926" rIns="135852" bIns="67926" anchor="b"/>
          <a:lstStyle>
            <a:lvl1pPr algn="r" eaLnBrk="1" latinLnBrk="0" hangingPunct="1">
              <a:defRPr kumimoji="0" sz="1500" b="0">
                <a:solidFill>
                  <a:schemeClr val="tx1"/>
                </a:solidFill>
              </a:defRPr>
            </a:lvl1pPr>
          </a:lstStyle>
          <a:p>
            <a:fld id="{B9CE47C5-2349-4FBA-8251-DC7BA764B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3410" indent="-380387" algn="l" rtl="0" eaLnBrk="1" latinLnBrk="0" hangingPunct="1">
        <a:spcBef>
          <a:spcPts val="59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3796" indent="-339631" algn="l" rtl="0" eaLnBrk="1" latinLnBrk="0" hangingPunct="1">
        <a:spcBef>
          <a:spcPts val="481"/>
        </a:spcBef>
        <a:buClr>
          <a:schemeClr val="accent1"/>
        </a:buClr>
        <a:buFont typeface="Verdana"/>
        <a:buChar char="◦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7013" indent="-339631" algn="l" rtl="0" eaLnBrk="1" latinLnBrk="0" hangingPunct="1">
        <a:spcBef>
          <a:spcPts val="520"/>
        </a:spcBef>
        <a:buClr>
          <a:schemeClr val="accent2"/>
        </a:buClr>
        <a:buSzPct val="100000"/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155" indent="-339631" algn="l" rtl="0" eaLnBrk="1" latinLnBrk="0" hangingPunct="1">
        <a:spcBef>
          <a:spcPts val="520"/>
        </a:spcBef>
        <a:buClr>
          <a:schemeClr val="accent2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786" indent="-339631" algn="l" rtl="0" eaLnBrk="1" latinLnBrk="0" hangingPunct="1">
        <a:spcBef>
          <a:spcPts val="52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417" indent="-339631" algn="l" rtl="0" eaLnBrk="1" latinLnBrk="0" hangingPunct="1">
        <a:spcBef>
          <a:spcPts val="520"/>
        </a:spcBef>
        <a:buClr>
          <a:schemeClr val="accent3"/>
        </a:buClr>
        <a:buFont typeface="Wingdings 2"/>
        <a:buChar char="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048" indent="-339631" algn="l" rtl="0" eaLnBrk="1" latinLnBrk="0" hangingPunct="1">
        <a:spcBef>
          <a:spcPts val="520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056679" indent="-339631" algn="l" rtl="0" eaLnBrk="1" latinLnBrk="0" hangingPunct="1">
        <a:spcBef>
          <a:spcPts val="520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310" indent="-339631" algn="l" rtl="0" eaLnBrk="1" latinLnBrk="0" hangingPunct="1">
        <a:spcBef>
          <a:spcPts val="520"/>
        </a:spcBef>
        <a:buClr>
          <a:schemeClr val="accent3"/>
        </a:buClr>
        <a:buFont typeface="Wingdings 2"/>
        <a:buChar char="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43000" y="1752601"/>
          <a:ext cx="12039600" cy="8001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SWARMS Control Hierarchy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265</TotalTime>
  <Words>55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SWARMS Control Hierarchy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H. List</dc:creator>
  <cp:lastModifiedBy>Alexander H. List</cp:lastModifiedBy>
  <cp:revision>13</cp:revision>
  <cp:lastPrinted>2011-06-23T19:46:39Z</cp:lastPrinted>
  <dcterms:created xsi:type="dcterms:W3CDTF">2011-06-23T19:42:00Z</dcterms:created>
  <dcterms:modified xsi:type="dcterms:W3CDTF">2011-06-23T19:47:38Z</dcterms:modified>
</cp:coreProperties>
</file>