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76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4"/>
    <p:restoredTop sz="94643"/>
  </p:normalViewPr>
  <p:slideViewPr>
    <p:cSldViewPr snapToGrid="0" snapToObjects="1">
      <p:cViewPr varScale="1">
        <p:scale>
          <a:sx n="72" d="100"/>
          <a:sy n="72" d="100"/>
        </p:scale>
        <p:origin x="24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750BF-2E5F-F649-9A09-63998D5F389E}" type="datetimeFigureOut">
              <a:rPr lang="en-US" smtClean="0"/>
              <a:t>1/14/16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3F4A1-329E-944C-8566-AF60E19AD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22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3F4A1-329E-944C-8566-AF60E19ADD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CD4F31A-F9FA-1047-B3E7-E927F9867319}" type="datetime1">
              <a:rPr lang="en-US" smtClean="0"/>
              <a:t>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05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B64C-6A41-C44F-A917-F1EF2EF6ADAB}" type="datetime1">
              <a:rPr lang="en-US" smtClean="0"/>
              <a:t>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C4F9802-9B58-9540-9558-F8F8D8F9A995}" type="datetime1">
              <a:rPr lang="en-US" smtClean="0"/>
              <a:t>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63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43CEF4-37AC-BD4E-892F-4AB5F8816F4B}" type="datetime1">
              <a:rPr lang="en-US" smtClean="0"/>
              <a:t>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5616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95D530A-0B00-0B45-AA38-142E29735D4E}" type="datetime1">
              <a:rPr lang="en-US" smtClean="0"/>
              <a:t>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1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65F6-FB3F-6B4D-A73D-07F0A6761BCE}" type="datetime1">
              <a:rPr lang="en-US" smtClean="0"/>
              <a:t>1/14/16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1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6EE-3AC8-A649-A018-3BE338577AF4}" type="datetime1">
              <a:rPr lang="en-US" smtClean="0"/>
              <a:t>1/14/16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23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07EF-2AAB-094E-AF72-3DF113CD5913}" type="datetime1">
              <a:rPr lang="en-US" smtClean="0"/>
              <a:t>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08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3DE037-2E6F-2344-A762-47AD1F7E7AF6}" type="datetime1">
              <a:rPr lang="en-US" smtClean="0"/>
              <a:t>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B728-F47D-0549-8187-51477612A68C}" type="datetime1">
              <a:rPr lang="en-US" smtClean="0"/>
              <a:t>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0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7F321-FC9E-0947-A069-530D35646DBA}" type="datetime1">
              <a:rPr lang="en-US" smtClean="0"/>
              <a:t>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97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8F9F-EF48-E544-850C-E86452612D99}" type="datetime1">
              <a:rPr lang="en-US" smtClean="0"/>
              <a:t>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00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A77B-B56B-7547-BA5A-C8C7E4EEAF44}" type="datetime1">
              <a:rPr lang="en-US" smtClean="0"/>
              <a:t>1/14/16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35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EFD0-6DD6-E540-8261-74686B835EDA}" type="datetime1">
              <a:rPr lang="en-US" smtClean="0"/>
              <a:t>1/14/16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5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0821-1ED5-FD45-AAC6-92877622C383}" type="datetime1">
              <a:rPr lang="en-US" smtClean="0"/>
              <a:t>1/14/16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8EA7-1618-FF49-9B64-78C64E81EAC3}" type="datetime1">
              <a:rPr lang="en-US" smtClean="0"/>
              <a:t>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072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5149-46EF-F640-B020-884ADBB5E23D}" type="datetime1">
              <a:rPr lang="en-US" smtClean="0"/>
              <a:t>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5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176FB-4369-9040-8AF1-B76B25A7C3E2}" type="datetime1">
              <a:rPr lang="en-US" smtClean="0"/>
              <a:t>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39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77" r:id="rId1"/>
    <p:sldLayoutId id="2147484378" r:id="rId2"/>
    <p:sldLayoutId id="2147484379" r:id="rId3"/>
    <p:sldLayoutId id="2147484380" r:id="rId4"/>
    <p:sldLayoutId id="2147484381" r:id="rId5"/>
    <p:sldLayoutId id="2147484382" r:id="rId6"/>
    <p:sldLayoutId id="2147484383" r:id="rId7"/>
    <p:sldLayoutId id="2147484384" r:id="rId8"/>
    <p:sldLayoutId id="2147484385" r:id="rId9"/>
    <p:sldLayoutId id="2147484386" r:id="rId10"/>
    <p:sldLayoutId id="2147484387" r:id="rId11"/>
    <p:sldLayoutId id="2147484388" r:id="rId12"/>
    <p:sldLayoutId id="2147484389" r:id="rId13"/>
    <p:sldLayoutId id="2147484390" r:id="rId14"/>
    <p:sldLayoutId id="2147484391" r:id="rId15"/>
    <p:sldLayoutId id="2147484392" r:id="rId16"/>
    <p:sldLayoutId id="2147484393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7105"/>
            <a:ext cx="9448800" cy="1825096"/>
          </a:xfrm>
        </p:spPr>
        <p:txBody>
          <a:bodyPr/>
          <a:lstStyle/>
          <a:p>
            <a:r>
              <a:rPr lang="en-US" dirty="0" err="1" smtClean="0"/>
              <a:t>Cloudmesh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984828"/>
          </a:xfrm>
        </p:spPr>
        <p:txBody>
          <a:bodyPr>
            <a:normAutofit/>
          </a:bodyPr>
          <a:lstStyle/>
          <a:p>
            <a:r>
              <a:rPr lang="en-US" dirty="0" err="1" smtClean="0"/>
              <a:t>Gregor</a:t>
            </a:r>
            <a:r>
              <a:rPr lang="en-US" dirty="0" smtClean="0"/>
              <a:t> von </a:t>
            </a:r>
            <a:r>
              <a:rPr lang="en-US" dirty="0" err="1" smtClean="0"/>
              <a:t>Laszewski</a:t>
            </a:r>
            <a:endParaRPr lang="en-US" dirty="0" smtClean="0"/>
          </a:p>
          <a:p>
            <a:r>
              <a:rPr lang="en-US" dirty="0" err="1" smtClean="0"/>
              <a:t>laszewski@gmail.com</a:t>
            </a:r>
            <a:endParaRPr lang="en-US" dirty="0" smtClean="0"/>
          </a:p>
          <a:p>
            <a:r>
              <a:rPr lang="en-US" dirty="0" smtClean="0"/>
              <a:t>DIBBS meeting, Washington DC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5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Cloudmesh</a:t>
            </a:r>
            <a:r>
              <a:rPr lang="en-US" dirty="0" smtClean="0"/>
              <a:t> Client and 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79673"/>
            <a:ext cx="5334000" cy="485389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Simplify access</a:t>
            </a:r>
          </a:p>
          <a:p>
            <a:pPr lvl="1"/>
            <a:r>
              <a:rPr lang="en-US" dirty="0" smtClean="0"/>
              <a:t>Queueing Systems</a:t>
            </a:r>
          </a:p>
          <a:p>
            <a:pPr lvl="1"/>
            <a:r>
              <a:rPr lang="en-US" dirty="0" smtClean="0"/>
              <a:t>Containers</a:t>
            </a:r>
          </a:p>
          <a:p>
            <a:pPr lvl="1"/>
            <a:r>
              <a:rPr lang="en-US" dirty="0" smtClean="0"/>
              <a:t>IaaS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Parallelism</a:t>
            </a:r>
          </a:p>
          <a:p>
            <a:pPr lvl="1"/>
            <a:r>
              <a:rPr lang="en-US" dirty="0" smtClean="0"/>
              <a:t>Task</a:t>
            </a:r>
          </a:p>
          <a:p>
            <a:pPr lvl="1"/>
            <a:r>
              <a:rPr lang="en-US" dirty="0" smtClean="0"/>
              <a:t>Compute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endParaRPr lang="en-US" dirty="0"/>
          </a:p>
          <a:p>
            <a:r>
              <a:rPr lang="en-US" dirty="0" smtClean="0"/>
              <a:t>(GPU)</a:t>
            </a:r>
          </a:p>
          <a:p>
            <a:r>
              <a:rPr lang="en-US" dirty="0" smtClean="0"/>
              <a:t>XSEDE</a:t>
            </a:r>
          </a:p>
          <a:p>
            <a:pPr lvl="1"/>
            <a:r>
              <a:rPr lang="en-US" dirty="0" smtClean="0"/>
              <a:t>HPC</a:t>
            </a:r>
          </a:p>
          <a:p>
            <a:pPr lvl="1"/>
            <a:r>
              <a:rPr lang="en-US" dirty="0" smtClean="0"/>
              <a:t>Clouds</a:t>
            </a:r>
          </a:p>
          <a:p>
            <a:pPr lvl="2"/>
            <a:r>
              <a:rPr lang="en-US" dirty="0" smtClean="0"/>
              <a:t>Comet</a:t>
            </a:r>
          </a:p>
          <a:p>
            <a:pPr lvl="2"/>
            <a:r>
              <a:rPr lang="en-US" dirty="0" smtClean="0"/>
              <a:t>Jetstream</a:t>
            </a:r>
          </a:p>
          <a:p>
            <a:pPr lvl="2"/>
            <a:r>
              <a:rPr lang="en-US" dirty="0" smtClean="0"/>
              <a:t>Bridges</a:t>
            </a:r>
          </a:p>
          <a:p>
            <a:pPr lvl="2"/>
            <a:endParaRPr lang="en-US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54243" y="1779672"/>
            <a:ext cx="7833704" cy="485389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8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5106025" cy="1596177"/>
          </a:xfrm>
        </p:spPr>
        <p:txBody>
          <a:bodyPr>
            <a:normAutofit/>
          </a:bodyPr>
          <a:lstStyle/>
          <a:p>
            <a:r>
              <a:rPr lang="en-US" dirty="0" err="1" smtClean="0"/>
              <a:t>Cloudmesh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Client and 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Repository</a:t>
            </a:r>
          </a:p>
          <a:p>
            <a:r>
              <a:rPr lang="en-US" dirty="0" smtClean="0"/>
              <a:t>Access</a:t>
            </a:r>
          </a:p>
          <a:p>
            <a:pPr lvl="1"/>
            <a:r>
              <a:rPr lang="en-US" dirty="0" smtClean="0"/>
              <a:t>Command Shell &amp; Line</a:t>
            </a:r>
          </a:p>
          <a:p>
            <a:pPr lvl="1"/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REST</a:t>
            </a:r>
          </a:p>
          <a:p>
            <a:pPr lvl="1"/>
            <a:r>
              <a:rPr lang="en-US" dirty="0" smtClean="0"/>
              <a:t>(PORTAL)</a:t>
            </a:r>
          </a:p>
          <a:p>
            <a:r>
              <a:rPr lang="en-US" dirty="0"/>
              <a:t>Compute</a:t>
            </a:r>
          </a:p>
          <a:p>
            <a:pPr lvl="1"/>
            <a:r>
              <a:rPr lang="en-US" dirty="0"/>
              <a:t>VMs, Containers, Batch </a:t>
            </a:r>
          </a:p>
          <a:p>
            <a:r>
              <a:rPr lang="en-US" dirty="0" smtClean="0"/>
              <a:t>Choreography</a:t>
            </a:r>
          </a:p>
          <a:p>
            <a:pPr lvl="1"/>
            <a:r>
              <a:rPr lang="en-US" dirty="0" smtClean="0"/>
              <a:t>Groups, Workflows, PaaS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30029" y="618517"/>
            <a:ext cx="5844031" cy="5600167"/>
          </a:xfrm>
          <a:prstGeom prst="rect">
            <a:avLst/>
          </a:prstGeom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333" y="832526"/>
            <a:ext cx="682580" cy="519685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697014" y="860297"/>
            <a:ext cx="1123179" cy="5176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600" dirty="0" smtClean="0"/>
              <a:t>$ cm</a:t>
            </a:r>
            <a:br>
              <a:rPr lang="en-US" sz="600" dirty="0" smtClean="0"/>
            </a:br>
            <a:r>
              <a:rPr lang="en-US" sz="600" dirty="0" smtClean="0"/>
              <a:t>cm&gt; register remote</a:t>
            </a:r>
            <a:br>
              <a:rPr lang="en-US" sz="600" dirty="0" smtClean="0"/>
            </a:br>
            <a:r>
              <a:rPr lang="en-US" sz="600" dirty="0" smtClean="0"/>
              <a:t>cm&gt; default cloud=kilo</a:t>
            </a:r>
            <a:br>
              <a:rPr lang="en-US" sz="600" dirty="0" smtClean="0"/>
            </a:br>
            <a:r>
              <a:rPr lang="en-US" sz="600" dirty="0" smtClean="0"/>
              <a:t>cm&gt;  </a:t>
            </a:r>
            <a:r>
              <a:rPr lang="en-US" sz="600" dirty="0" err="1" smtClean="0"/>
              <a:t>vm</a:t>
            </a:r>
            <a:r>
              <a:rPr lang="en-US" sz="600" dirty="0" smtClean="0"/>
              <a:t> boot</a:t>
            </a:r>
            <a:endParaRPr lang="en-US" sz="6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 recommend </a:t>
            </a:r>
          </a:p>
          <a:p>
            <a:pPr lvl="1"/>
            <a:r>
              <a:rPr lang="en-US" dirty="0" smtClean="0"/>
              <a:t>python 2.7.10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ip 7.1.2</a:t>
            </a:r>
          </a:p>
          <a:p>
            <a:pPr lvl="1"/>
            <a:endParaRPr lang="en-US" dirty="0"/>
          </a:p>
          <a:p>
            <a:r>
              <a:rPr lang="en-US" dirty="0" smtClean="0"/>
              <a:t>Will install on </a:t>
            </a:r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OSX</a:t>
            </a:r>
          </a:p>
          <a:p>
            <a:pPr lvl="1"/>
            <a:r>
              <a:rPr lang="en-US" dirty="0" smtClean="0"/>
              <a:t>Windows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ip install </a:t>
            </a:r>
            <a:r>
              <a:rPr lang="en-US" dirty="0" err="1" smtClean="0"/>
              <a:t>cloudmesh_client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i="1" dirty="0" smtClean="0"/>
              <a:t>Once we have finalized, we will work towards and there is need:</a:t>
            </a:r>
          </a:p>
          <a:p>
            <a:pPr lvl="1"/>
            <a:r>
              <a:rPr lang="en-US" i="1" dirty="0"/>
              <a:t>r</a:t>
            </a:r>
            <a:r>
              <a:rPr lang="en-US" i="1" dirty="0" smtClean="0"/>
              <a:t>pm, </a:t>
            </a:r>
            <a:r>
              <a:rPr lang="en-US" i="1" dirty="0" err="1" smtClean="0"/>
              <a:t>dpg</a:t>
            </a:r>
            <a:r>
              <a:rPr lang="en-US" i="1" dirty="0" smtClean="0"/>
              <a:t>, ..</a:t>
            </a:r>
          </a:p>
          <a:p>
            <a:pPr lvl="1"/>
            <a:r>
              <a:rPr lang="en-US" i="1" dirty="0" err="1" smtClean="0"/>
              <a:t>dmg</a:t>
            </a:r>
            <a:endParaRPr lang="en-US" i="1" dirty="0" smtClean="0"/>
          </a:p>
          <a:p>
            <a:pPr lvl="1"/>
            <a:r>
              <a:rPr lang="en-US" i="1" dirty="0"/>
              <a:t>e</a:t>
            </a:r>
            <a:r>
              <a:rPr lang="en-US" i="1" dirty="0" smtClean="0"/>
              <a:t>xe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$ cm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m&gt; register remote</a:t>
            </a:r>
          </a:p>
          <a:p>
            <a:pPr marL="0" indent="0">
              <a:buNone/>
            </a:pPr>
            <a:r>
              <a:rPr lang="en-US" dirty="0" smtClean="0"/>
              <a:t>cm&gt; default cloud=kilo</a:t>
            </a:r>
          </a:p>
          <a:p>
            <a:pPr marL="0" indent="0">
              <a:buNone/>
            </a:pPr>
            <a:r>
              <a:rPr lang="en-US" dirty="0" smtClean="0"/>
              <a:t>cm</a:t>
            </a:r>
            <a:r>
              <a:rPr lang="en-US" dirty="0"/>
              <a:t>&gt; </a:t>
            </a:r>
            <a:r>
              <a:rPr lang="en-US" dirty="0" smtClean="0"/>
              <a:t> </a:t>
            </a:r>
            <a:r>
              <a:rPr lang="en-US" dirty="0" err="1" smtClean="0"/>
              <a:t>vm</a:t>
            </a:r>
            <a:r>
              <a:rPr lang="en-US" dirty="0" smtClean="0"/>
              <a:t> boot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Yes that</a:t>
            </a:r>
            <a:r>
              <a:rPr lang="en-US" dirty="0"/>
              <a:t> </a:t>
            </a:r>
            <a:r>
              <a:rPr lang="en-US" dirty="0" smtClean="0"/>
              <a:t>is it! Defaults for images and flavors can be set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.AppleSystemUIFont" charset="-120"/>
              <a:buChar char="$"/>
            </a:pPr>
            <a:r>
              <a:rPr lang="en-US" dirty="0"/>
              <a:t>c</a:t>
            </a:r>
            <a:r>
              <a:rPr lang="en-US" dirty="0" smtClean="0"/>
              <a:t>m register remote</a:t>
            </a:r>
          </a:p>
          <a:p>
            <a:pPr>
              <a:buFont typeface=".AppleSystemUIFont" charset="-120"/>
              <a:buChar char="$"/>
            </a:pPr>
            <a:r>
              <a:rPr lang="en-US" dirty="0" smtClean="0"/>
              <a:t>cm </a:t>
            </a:r>
            <a:r>
              <a:rPr lang="en-US" dirty="0"/>
              <a:t>default </a:t>
            </a:r>
            <a:r>
              <a:rPr lang="en-US" dirty="0" smtClean="0"/>
              <a:t>cloud=kilo</a:t>
            </a:r>
          </a:p>
          <a:p>
            <a:pPr>
              <a:buFont typeface=".AppleSystemUIFont" charset="-120"/>
              <a:buChar char="$"/>
            </a:pPr>
            <a:r>
              <a:rPr lang="en-US" dirty="0" smtClean="0"/>
              <a:t>cm </a:t>
            </a:r>
            <a:r>
              <a:rPr lang="en-US" dirty="0" err="1" smtClean="0"/>
              <a:t>vm</a:t>
            </a:r>
            <a:r>
              <a:rPr lang="en-US" dirty="0" smtClean="0"/>
              <a:t> boot 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24471" y="5420307"/>
            <a:ext cx="5501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Integration of the </a:t>
            </a:r>
            <a:r>
              <a:rPr lang="en-US" dirty="0" err="1" smtClean="0"/>
              <a:t>cybera</a:t>
            </a:r>
            <a:r>
              <a:rPr lang="en-US" dirty="0" smtClean="0"/>
              <a:t> (Alberta, Canada) </a:t>
            </a:r>
          </a:p>
          <a:p>
            <a:r>
              <a:rPr lang="en-US" dirty="0" smtClean="0"/>
              <a:t>took 5 minutes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3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PaaS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 Cluster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057" y="3132666"/>
            <a:ext cx="5311775" cy="308601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$ cm cluster –n 10 –group=</a:t>
            </a:r>
            <a:r>
              <a:rPr lang="en-US" dirty="0" err="1" smtClean="0"/>
              <a:t>myCluster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4400" y="3132666"/>
            <a:ext cx="5511800" cy="3086019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$cm </a:t>
            </a:r>
            <a:r>
              <a:rPr lang="en-US" dirty="0" err="1" smtClean="0"/>
              <a:t>hadoop</a:t>
            </a:r>
            <a:r>
              <a:rPr lang="en-US" dirty="0" smtClean="0"/>
              <a:t> –n 10 –group=</a:t>
            </a:r>
            <a:r>
              <a:rPr lang="en-US" dirty="0" err="1" smtClean="0"/>
              <a:t>myHadoop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4" y="298863"/>
            <a:ext cx="8610600" cy="1295400"/>
          </a:xfrm>
        </p:spPr>
        <p:txBody>
          <a:bodyPr/>
          <a:lstStyle/>
          <a:p>
            <a:r>
              <a:rPr lang="en-US" smtClean="0"/>
              <a:t>Launchers: commands via GUI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3167" y="1359890"/>
            <a:ext cx="5079991" cy="823912"/>
          </a:xfrm>
        </p:spPr>
        <p:txBody>
          <a:bodyPr/>
          <a:lstStyle/>
          <a:p>
            <a:r>
              <a:rPr lang="en-US" dirty="0" smtClean="0"/>
              <a:t>Specific Launch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2" y="2183801"/>
            <a:ext cx="6034535" cy="459442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12484" y="1359890"/>
            <a:ext cx="5105400" cy="823912"/>
          </a:xfrm>
        </p:spPr>
        <p:txBody>
          <a:bodyPr/>
          <a:lstStyle/>
          <a:p>
            <a:r>
              <a:rPr lang="en-US" dirty="0" smtClean="0"/>
              <a:t>List </a:t>
            </a:r>
            <a:r>
              <a:rPr lang="en-US" smtClean="0"/>
              <a:t>of Launchers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829" y="2194734"/>
            <a:ext cx="6020175" cy="4583490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5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296</TotalTime>
  <Words>175</Words>
  <Application>Microsoft Macintosh PowerPoint</Application>
  <PresentationFormat>Widescreen</PresentationFormat>
  <Paragraphs>79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.AppleSystemUIFont</vt:lpstr>
      <vt:lpstr>Calibri</vt:lpstr>
      <vt:lpstr>Century Gothic</vt:lpstr>
      <vt:lpstr>Arial</vt:lpstr>
      <vt:lpstr>Vapor Trail</vt:lpstr>
      <vt:lpstr>Cloudmesh</vt:lpstr>
      <vt:lpstr>Cloudmesh Client and Portal</vt:lpstr>
      <vt:lpstr>Cloudmesh Client and Portal</vt:lpstr>
      <vt:lpstr>Install</vt:lpstr>
      <vt:lpstr>SHell</vt:lpstr>
      <vt:lpstr>PaaS Management</vt:lpstr>
      <vt:lpstr>Launchers: commands via GUI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Cloudmesh</dc:title>
  <dc:creator>Gregor von Laszewski</dc:creator>
  <cp:lastModifiedBy>Gregor von Laszewski</cp:lastModifiedBy>
  <cp:revision>14</cp:revision>
  <dcterms:created xsi:type="dcterms:W3CDTF">2016-01-14T15:49:11Z</dcterms:created>
  <dcterms:modified xsi:type="dcterms:W3CDTF">2016-01-14T20:45:56Z</dcterms:modified>
</cp:coreProperties>
</file>