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ldMasterIdLst>
    <p:sldMasterId id="2147483648" r:id="rId1"/>
  </p:sldMasterIdLst>
  <p:sldIdLst>
    <p:sldId id="256" r:id="rId2"/>
    <p:sldId id="257" r:id="rId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627480"/>
            <a:ext cx="8608320" cy="12625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880" y="2101680"/>
            <a:ext cx="8608320" cy="4762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19/11/08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19/11/08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19/11/08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19/11/08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19/11/08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19/11/08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19/11/08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19/11/08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19/11/08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19/11/08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19/11/08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square" lIns="0" tIns="0" rIns="0" bIns="0" anchor="ctr" anchorCtr="0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0" rIns="0" bIns="0" anchorCtr="0"/>
          <a:lstStyle>
            <a:lvl1pPr algn="l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11859447-1FF1-4571-A7A1-75F1CAF7F5D9}" type="datetime1">
              <a:rPr lang="en-US" smtClean="0"/>
              <a:pPr/>
              <a:t>19/11/08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0" rIns="0" bIns="0" anchorCtr="0"/>
          <a:lstStyle>
            <a:lvl1pPr algn="ctr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0" rIns="0" bIns="0" anchorCtr="0"/>
          <a:lstStyle>
            <a:lvl1pPr algn="r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buNone/>
        <a:defRPr sz="4400" kern="1200">
          <a:solidFill>
            <a:srgbClr val="000000"/>
          </a:solidFill>
          <a:latin typeface="Arial"/>
          <a:ea typeface="+mj-ea"/>
          <a:cs typeface="+mj-cs"/>
        </a:defRPr>
      </a:lvl1pPr>
    </p:titleStyle>
    <p:bodyStyle>
      <a:lvl1pPr marL="108000" indent="324000" algn="l" defTabSz="914400" rtl="0" eaLnBrk="1" latinLnBrk="0" hangingPunct="1">
        <a:spcAft>
          <a:spcPts val="1418"/>
        </a:spcAft>
        <a:buClrTx/>
        <a:buSzPct val="45000"/>
        <a:buFont typeface=""/>
        <a:buChar char="•"/>
        <a:defRPr sz="3200" u="none" kern="1200">
          <a:solidFill>
            <a:srgbClr val="000000"/>
          </a:solidFill>
          <a:latin typeface="Arial"/>
          <a:ea typeface="+mn-ea"/>
          <a:cs typeface="+mn-cs"/>
        </a:defRPr>
      </a:lvl1pPr>
      <a:lvl2pPr marL="576000" indent="288000" algn="l" defTabSz="914400" rtl="0" eaLnBrk="1" latinLnBrk="0" hangingPunct="1">
        <a:spcAft>
          <a:spcPts val="1134"/>
        </a:spcAft>
        <a:buClrTx/>
        <a:buSzPct val="75000"/>
        <a:buFont typeface=""/>
        <a:buChar char="–"/>
        <a:defRPr sz="2800" u="none" kern="0" spc="0">
          <a:solidFill>
            <a:srgbClr val="000000"/>
          </a:solidFill>
          <a:latin typeface="Arial"/>
          <a:ea typeface="+mn-ea"/>
          <a:cs typeface="+mn-cs"/>
        </a:defRPr>
      </a:lvl2pPr>
      <a:lvl3pPr marL="1080000" indent="216000" algn="l" defTabSz="914400" rtl="0" eaLnBrk="1" latinLnBrk="0" hangingPunct="1">
        <a:spcAft>
          <a:spcPts val="851"/>
        </a:spcAft>
        <a:buClrTx/>
        <a:buSzPct val="45000"/>
        <a:buFont typeface=""/>
        <a:buChar char="•"/>
        <a:defRPr sz="2400" u="none" kern="0" spc="0">
          <a:solidFill>
            <a:srgbClr val="000000"/>
          </a:solidFill>
          <a:latin typeface="Arial"/>
          <a:ea typeface="+mn-ea"/>
          <a:cs typeface="+mn-cs"/>
        </a:defRPr>
      </a:lvl3pPr>
      <a:lvl4pPr marL="1512000" indent="216000" algn="l" defTabSz="914400" rtl="0" eaLnBrk="1" latinLnBrk="0" hangingPunct="1">
        <a:spcAft>
          <a:spcPts val="567"/>
        </a:spcAft>
        <a:buClrTx/>
        <a:buSzPct val="75000"/>
        <a:buFont typeface=""/>
        <a:buChar char="–"/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4pPr>
      <a:lvl5pPr marL="1944000" indent="216000" algn="l" defTabSz="914400" rtl="0" eaLnBrk="1" latinLnBrk="0" hangingPunct="1">
        <a:spcAft>
          <a:spcPts val="284"/>
        </a:spcAft>
        <a:buClrTx/>
        <a:buSzPct val="45000"/>
        <a:buFont typeface=""/>
        <a:buChar char="•"/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5pPr>
      <a:lvl6pPr marL="2376000" indent="216000" algn="l" defTabSz="914400" rtl="0" eaLnBrk="1" latinLnBrk="0" hangingPunct="1">
        <a:spcAft>
          <a:spcPts val="284"/>
        </a:spcAft>
        <a:buClrTx/>
        <a:buSzPct val="45000"/>
        <a:buFont typeface=""/>
        <a:buChar char="•"/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6pPr>
      <a:lvl7pPr marL="2808000" indent="216000" algn="l" defTabSz="914400" rtl="0" eaLnBrk="1" latinLnBrk="0" hangingPunct="1">
        <a:spcAft>
          <a:spcPts val="284"/>
        </a:spcAft>
        <a:buClrTx/>
        <a:buSzPct val="45000"/>
        <a:buFont typeface=""/>
        <a:buChar char="•"/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7pPr>
      <a:lvl8pPr marL="3240000" indent="216000" algn="l" defTabSz="914400" rtl="0" eaLnBrk="1" latinLnBrk="0" hangingPunct="1">
        <a:spcAft>
          <a:spcPts val="284"/>
        </a:spcAft>
        <a:buClrTx/>
        <a:buSzPct val="45000"/>
        <a:buFont typeface=""/>
        <a:buChar char="•"/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8pPr>
      <a:lvl9pPr marL="3672000" indent="216000" algn="l" defTabSz="914400" rtl="0" eaLnBrk="1" latinLnBrk="0" hangingPunct="1">
        <a:spcAft>
          <a:spcPts val="284"/>
        </a:spcAft>
        <a:buClrTx/>
        <a:buSzPct val="45000"/>
        <a:buFont typeface=""/>
        <a:buChar char="•"/>
        <a:defRPr sz="2000" kern="0" spc="0">
          <a:solidFill>
            <a:srgbClr val="000000"/>
          </a:solidFill>
          <a:latin typeface="Arial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00" y="301320"/>
            <a:ext cx="9071640" cy="1262520"/>
          </a:xfrm>
          <a:solidFill>
            <a:srgbClr val="FFFFFF">
              <a:alpha val="0"/>
            </a:srgbClr>
          </a:solidFill>
        </p:spPr>
        <p:txBody>
          <a:bodyPr wrap="square" lIns="0" tIns="0" rIns="0" bIns="0" anchorCtr="0"/>
          <a:lstStyle/>
          <a:p>
            <a:pPr>
              <a:buNone/>
              <a:tabLst/>
            </a:pPr>
            <a:r>
              <a:rPr lang="en-US" sz="4400" smtClean="0">
                <a:latin typeface="Arial" charset="0"/>
              </a:rPr>
              <a:t>My proud</a:t>
            </a:r>
          </a:p>
        </p:txBody>
      </p:sp>
      <p:sp>
        <p:nvSpPr>
          <p:cNvPr id="3" name="Title 1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989600"/>
          </a:xfrm>
          <a:solidFill>
            <a:srgbClr val="FFFFFF">
              <a:alpha val="0"/>
            </a:srgbClr>
          </a:solidFill>
        </p:spPr>
        <p:txBody>
          <a:bodyPr wrap="square" lIns="0" tIns="0" rIns="0" bIns="0" anchorCtr="0"/>
          <a:lstStyle/>
          <a:p>
            <a:pPr lvl="1">
              <a:buSzPct val="45000"/>
              <a:buFont typeface=""/>
              <a:buChar char="–"/>
              <a:tabLst/>
            </a:pPr>
            <a:r>
              <a:rPr lang="en-US" smtClean="0"/>
              <a:t>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00" y="301320"/>
            <a:ext cx="9071640" cy="1262520"/>
          </a:xfrm>
          <a:solidFill>
            <a:srgbClr val="FFFFFF">
              <a:alpha val="0"/>
            </a:srgbClr>
          </a:solidFill>
        </p:spPr>
        <p:txBody>
          <a:bodyPr wrap="square" lIns="0" tIns="0" rIns="0" bIns="0" anchorCtr="0"/>
          <a:lstStyle/>
          <a:p>
            <a:pPr>
              <a:buNone/>
              <a:tabLst/>
            </a:pPr>
            <a:r>
              <a:rPr lang="en-US" sz="4400" smtClean="0">
                <a:latin typeface="Arial" charset="0"/>
              </a:rPr>
              <a:t>Chapter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769040"/>
            <a:ext cx="9071640" cy="4899240"/>
          </a:xfrm>
          <a:solidFill>
            <a:srgbClr val="FFFFFF">
              <a:alpha val="0"/>
            </a:srgbClr>
          </a:solidFill>
        </p:spPr>
        <p:txBody>
          <a:bodyPr wrap="square" lIns="0" tIns="0" rIns="0" bIns="0" anchorCtr="0"/>
          <a:lstStyle/>
          <a:p>
            <a:pPr marL="432000" indent="-324000">
              <a:buSzPct val="45000"/>
              <a:buFont typeface=""/>
              <a:buChar char="•"/>
              <a:tabLst/>
            </a:pPr>
            <a:r>
              <a:rPr lang="fr-FR" sz="3200" kern="0" dirty="0" smtClean="0">
                <a:latin typeface="Arial" charset="0"/>
              </a:rPr>
              <a:t>I</a:t>
            </a:r>
            <a:r>
              <a:rPr lang="en-US" sz="3200" kern="0" smtClean="0">
                <a:latin typeface="Arial" charset="0"/>
              </a:rPr>
              <a:t>tem </a:t>
            </a:r>
            <a:r>
              <a:rPr lang="en-US" sz="3200" kern="0" dirty="0" smtClean="0">
                <a:latin typeface="Arial" charset="0"/>
              </a:rPr>
              <a:t>one</a:t>
            </a:r>
          </a:p>
          <a:p>
            <a:pPr marL="432000" indent="-324000">
              <a:buSzPct val="45000"/>
              <a:buFont typeface=""/>
              <a:buChar char="•"/>
              <a:tabLst/>
            </a:pPr>
            <a:r>
              <a:rPr lang="en-US" sz="3200" kern="0" dirty="0" smtClean="0">
                <a:latin typeface="Arial" charset="0"/>
              </a:rPr>
              <a:t>item two</a:t>
            </a:r>
          </a:p>
          <a:p>
            <a:pPr marL="432000" indent="-324000">
              <a:buSzPct val="45000"/>
              <a:buFont typeface=""/>
              <a:buChar char="•"/>
              <a:tabLst/>
            </a:pPr>
            <a:r>
              <a:rPr lang="en-US" sz="3200" kern="0" dirty="0" smtClean="0">
                <a:latin typeface="Arial" charset="0"/>
              </a:rPr>
              <a:t>item three</a:t>
            </a:r>
          </a:p>
          <a:p>
            <a:pPr marL="432000" indent="-324000">
              <a:buSzPct val="45000"/>
              <a:buFont typeface=""/>
              <a:buChar char="•"/>
              <a:tabLst/>
            </a:pPr>
            <a:r>
              <a:rPr lang="en-US" sz="3200" kern="0" dirty="0" smtClean="0">
                <a:latin typeface="Arial" charset="0"/>
              </a:rPr>
              <a:t>item four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Personnalisé</PresentationFormat>
  <Paragraphs>7</Paragraphs>
  <Slides>2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Office Theme</vt:lpstr>
      <vt:lpstr>My proud</vt:lpstr>
      <vt:lpstr>Chapter one</vt:lpstr>
    </vt:vector>
  </TitlesOfParts>
  <Company/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/>
  <cp:lastModifiedBy>Gilles Lenfant</cp:lastModifiedBy>
  <cp:revision>2</cp:revision>
  <dcterms:created xsi:type="dcterms:W3CDTF">2008-11-19T05:53:45Z</dcterms:created>
  <dcterms:modified xsi:type="dcterms:W3CDTF">2008-11-19T05:54:40Z</dcterms:modified>
</cp:coreProperties>
</file>