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16" autoAdjust="0"/>
  </p:normalViewPr>
  <p:slideViewPr>
    <p:cSldViewPr>
      <p:cViewPr varScale="1">
        <p:scale>
          <a:sx n="69" d="100"/>
          <a:sy n="69" d="100"/>
        </p:scale>
        <p:origin x="-11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6D81C-00C5-47E2-85B4-DFF4F7F08CAB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0E229-B7B1-4BB8-ACE7-2E65A4F34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090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0E229-B7B1-4BB8-ACE7-2E65A4F343F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767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0E229-B7B1-4BB8-ACE7-2E65A4F343F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078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continue;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0E229-B7B1-4BB8-ACE7-2E65A4F343F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846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0E229-B7B1-4BB8-ACE7-2E65A4F343F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539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+25     00011001</a:t>
            </a:r>
          </a:p>
          <a:p>
            <a:r>
              <a:rPr lang="en-GB" dirty="0" smtClean="0"/>
              <a:t>-25      11100111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0E229-B7B1-4BB8-ACE7-2E65A4F343F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359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   00110011    (51)</a:t>
            </a:r>
          </a:p>
          <a:p>
            <a:pPr marL="0" indent="0">
              <a:buNone/>
            </a:pPr>
            <a:r>
              <a:rPr lang="en-GB" dirty="0" smtClean="0"/>
              <a:t>+ 00001111   (15) </a:t>
            </a:r>
            <a:br>
              <a:rPr lang="en-GB" dirty="0" smtClean="0"/>
            </a:br>
            <a:r>
              <a:rPr lang="en-GB" dirty="0" smtClean="0"/>
              <a:t>___________</a:t>
            </a:r>
          </a:p>
          <a:p>
            <a:r>
              <a:rPr lang="en-GB" baseline="0" dirty="0" smtClean="0"/>
              <a:t>   </a:t>
            </a:r>
            <a:r>
              <a:rPr lang="en-GB" dirty="0" smtClean="0"/>
              <a:t>01000010   (+66)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0E229-B7B1-4BB8-ACE7-2E65A4F343F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728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just so cold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as cold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0E229-B7B1-4BB8-ACE7-2E65A4F343F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05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4</a:t>
            </a:r>
          </a:p>
          <a:p>
            <a:r>
              <a:rPr lang="en-GB" dirty="0" smtClean="0"/>
              <a:t>4</a:t>
            </a:r>
          </a:p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0E229-B7B1-4BB8-ACE7-2E65A4F343F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3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F70E-7217-4D61-95D7-0F8841EA9E0E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BE2D-F31E-4388-B8AD-6A3F7F56C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84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F70E-7217-4D61-95D7-0F8841EA9E0E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BE2D-F31E-4388-B8AD-6A3F7F56C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99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F70E-7217-4D61-95D7-0F8841EA9E0E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BE2D-F31E-4388-B8AD-6A3F7F56C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42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F70E-7217-4D61-95D7-0F8841EA9E0E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BE2D-F31E-4388-B8AD-6A3F7F56C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53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F70E-7217-4D61-95D7-0F8841EA9E0E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BE2D-F31E-4388-B8AD-6A3F7F56C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73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F70E-7217-4D61-95D7-0F8841EA9E0E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BE2D-F31E-4388-B8AD-6A3F7F56C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73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F70E-7217-4D61-95D7-0F8841EA9E0E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BE2D-F31E-4388-B8AD-6A3F7F56C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9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F70E-7217-4D61-95D7-0F8841EA9E0E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BE2D-F31E-4388-B8AD-6A3F7F56C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62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F70E-7217-4D61-95D7-0F8841EA9E0E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BE2D-F31E-4388-B8AD-6A3F7F56C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61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F70E-7217-4D61-95D7-0F8841EA9E0E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BE2D-F31E-4388-B8AD-6A3F7F56C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23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F70E-7217-4D61-95D7-0F8841EA9E0E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BE2D-F31E-4388-B8AD-6A3F7F56C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30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7F70E-7217-4D61-95D7-0F8841EA9E0E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BE2D-F31E-4388-B8AD-6A3F7F56C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76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P1P1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Example questions 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89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Relational operators - what is the output ? </a:t>
            </a:r>
            <a:endParaRPr lang="en-GB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471487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935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332656"/>
            <a:ext cx="6347048" cy="1143000"/>
          </a:xfrm>
        </p:spPr>
        <p:txBody>
          <a:bodyPr>
            <a:normAutofit fontScale="90000"/>
          </a:bodyPr>
          <a:lstStyle/>
          <a:p>
            <a:r>
              <a:rPr lang="en-GB" sz="3600" dirty="0" smtClean="0"/>
              <a:t>Getting access to Question Mark via </a:t>
            </a:r>
            <a:r>
              <a:rPr lang="en-GB" sz="3600" dirty="0" smtClean="0"/>
              <a:t>QOL – check it out now ! </a:t>
            </a:r>
            <a:endParaRPr lang="en-GB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09" y="2132856"/>
            <a:ext cx="833755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2" descr="Image result for i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1525"/>
            <a:ext cx="1944216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55776" y="1628800"/>
            <a:ext cx="338437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Internet Explorer only !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48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P1P1 – information...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8920"/>
          </a:xfrm>
        </p:spPr>
        <p:txBody>
          <a:bodyPr>
            <a:noAutofit/>
          </a:bodyPr>
          <a:lstStyle/>
          <a:p>
            <a:r>
              <a:rPr lang="en-GB" sz="2400" dirty="0" smtClean="0"/>
              <a:t>20% of module</a:t>
            </a:r>
          </a:p>
          <a:p>
            <a:r>
              <a:rPr lang="en-GB" sz="2400" dirty="0" smtClean="0"/>
              <a:t>1 hr </a:t>
            </a:r>
            <a:r>
              <a:rPr lang="en-GB" sz="2400" dirty="0" smtClean="0"/>
              <a:t>15 </a:t>
            </a:r>
            <a:r>
              <a:rPr lang="en-GB" sz="2400" dirty="0" smtClean="0"/>
              <a:t>minutes</a:t>
            </a:r>
          </a:p>
          <a:p>
            <a:r>
              <a:rPr lang="en-GB" sz="2400" dirty="0" smtClean="0"/>
              <a:t>20 questions</a:t>
            </a:r>
          </a:p>
          <a:p>
            <a:r>
              <a:rPr lang="en-GB" sz="2400" dirty="0" smtClean="0"/>
              <a:t>Online assessment – </a:t>
            </a:r>
            <a:r>
              <a:rPr lang="en-GB" sz="2400" i="1" dirty="0" smtClean="0"/>
              <a:t>QuestionMark</a:t>
            </a:r>
          </a:p>
          <a:p>
            <a:endParaRPr lang="en-GB" sz="2400" i="1" dirty="0"/>
          </a:p>
          <a:p>
            <a:r>
              <a:rPr lang="en-GB" sz="2400" i="1" dirty="0" smtClean="0"/>
              <a:t>Monday 26</a:t>
            </a:r>
            <a:r>
              <a:rPr lang="en-GB" sz="2400" i="1" baseline="30000" dirty="0" smtClean="0"/>
              <a:t>th</a:t>
            </a:r>
            <a:r>
              <a:rPr lang="en-GB" sz="2400" i="1" dirty="0" smtClean="0"/>
              <a:t> October 13.00 </a:t>
            </a:r>
            <a:br>
              <a:rPr lang="en-GB" sz="2400" i="1" dirty="0" smtClean="0"/>
            </a:br>
            <a:r>
              <a:rPr lang="en-GB" sz="2400" i="1" dirty="0" smtClean="0"/>
              <a:t>(1</a:t>
            </a:r>
            <a:r>
              <a:rPr lang="en-GB" sz="2400" i="1" baseline="30000" dirty="0" smtClean="0"/>
              <a:t>st </a:t>
            </a:r>
            <a:r>
              <a:rPr lang="en-GB" sz="2400" i="1" dirty="0" smtClean="0"/>
              <a:t> and 2</a:t>
            </a:r>
            <a:r>
              <a:rPr lang="en-GB" sz="2400" i="1" baseline="30000" dirty="0" smtClean="0"/>
              <a:t>nd</a:t>
            </a:r>
            <a:r>
              <a:rPr lang="en-GB" sz="2400" i="1" dirty="0" smtClean="0"/>
              <a:t> floor labs in ECS1)</a:t>
            </a:r>
            <a:endParaRPr lang="en-GB" sz="2400" i="1" dirty="0"/>
          </a:p>
        </p:txBody>
      </p:sp>
      <p:pic>
        <p:nvPicPr>
          <p:cNvPr id="2050" name="Picture 2" descr="http://www.yosearch.net/wp-content/uploads/2014/09/ex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016">
            <a:off x="5492330" y="1796744"/>
            <a:ext cx="3536979" cy="29512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86211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the output ?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132856"/>
            <a:ext cx="45053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35696" y="4869160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                 B                C                    D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148064" y="5445224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4 3 2 1 0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4657" y="5445224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5 4 3 2 1 0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699792" y="5469896"/>
            <a:ext cx="81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4 3 2 1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475656" y="5469896"/>
            <a:ext cx="81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5 4 3 2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34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the output ?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71650"/>
            <a:ext cx="45910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887813"/>
            <a:ext cx="1524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887813"/>
            <a:ext cx="2476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887813"/>
            <a:ext cx="2190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887813"/>
            <a:ext cx="2000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67744" y="4311749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                 B                C              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135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Loops…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/>
          <a:lstStyle/>
          <a:p>
            <a:r>
              <a:rPr lang="en-GB" dirty="0" smtClean="0"/>
              <a:t>Which statement is Java enables the current iteration to be skipped but the loop to carry on thereafter ?</a:t>
            </a:r>
            <a:endParaRPr lang="en-GB" dirty="0"/>
          </a:p>
        </p:txBody>
      </p:sp>
      <p:sp>
        <p:nvSpPr>
          <p:cNvPr id="4" name="AutoShape 2" descr="Image result for kitk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005064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409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the output ?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3" y="2509838"/>
            <a:ext cx="43719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200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+25 as a signed 8 bit Two’s complement number </a:t>
            </a:r>
          </a:p>
          <a:p>
            <a:endParaRPr lang="en-GB" dirty="0" smtClean="0"/>
          </a:p>
          <a:p>
            <a:r>
              <a:rPr lang="en-GB" dirty="0" smtClean="0"/>
              <a:t>What is -25 as a signed 8 bit Two’s complement number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098" name="Picture 2" descr="Image result for bina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904" y="4365104"/>
            <a:ext cx="2619375" cy="17430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24408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addition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the results of the following Signed Two’s complement addition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   00110011</a:t>
            </a:r>
          </a:p>
          <a:p>
            <a:pPr marL="0" indent="0">
              <a:buNone/>
            </a:pPr>
            <a:r>
              <a:rPr lang="en-GB" dirty="0" smtClean="0"/>
              <a:t>+ 00001111</a:t>
            </a:r>
            <a:br>
              <a:rPr lang="en-GB" dirty="0" smtClean="0"/>
            </a:br>
            <a:r>
              <a:rPr lang="en-GB" dirty="0" smtClean="0"/>
              <a:t>__________  </a:t>
            </a:r>
            <a:endParaRPr lang="en-GB" dirty="0"/>
          </a:p>
        </p:txBody>
      </p:sp>
      <p:pic>
        <p:nvPicPr>
          <p:cNvPr id="5122" name="Picture 2" descr="Image result for bina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429000"/>
            <a:ext cx="2466975" cy="1847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78781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Switch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796136" y="170080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What is the output ?</a:t>
            </a:r>
            <a:endParaRPr lang="en-GB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51435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23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D26FF486E3BA45A4F41B3C5167A954" ma:contentTypeVersion="0" ma:contentTypeDescription="Create a new document." ma:contentTypeScope="" ma:versionID="8ffcd440ed9c9ccfe171b25a9a97f0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3005AB-6ACE-4429-B601-A5C5B30B23B0}"/>
</file>

<file path=customXml/itemProps2.xml><?xml version="1.0" encoding="utf-8"?>
<ds:datastoreItem xmlns:ds="http://schemas.openxmlformats.org/officeDocument/2006/customXml" ds:itemID="{D150B480-4D1F-443E-874A-E9046B2215D1}"/>
</file>

<file path=customXml/itemProps3.xml><?xml version="1.0" encoding="utf-8"?>
<ds:datastoreItem xmlns:ds="http://schemas.openxmlformats.org/officeDocument/2006/customXml" ds:itemID="{0E76DDD9-9E0B-4B9A-B427-7E15C4E57F0D}"/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201</Words>
  <Application>Microsoft Office PowerPoint</Application>
  <PresentationFormat>On-screen Show (4:3)</PresentationFormat>
  <Paragraphs>56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P1P1</vt:lpstr>
      <vt:lpstr>P1P1 – information...</vt:lpstr>
      <vt:lpstr>What is the output ?</vt:lpstr>
      <vt:lpstr>What is the output ?</vt:lpstr>
      <vt:lpstr>Loops…</vt:lpstr>
      <vt:lpstr>What is the output ?</vt:lpstr>
      <vt:lpstr>Binary</vt:lpstr>
      <vt:lpstr>Binary addition</vt:lpstr>
      <vt:lpstr>Switch</vt:lpstr>
      <vt:lpstr>Relational operators - what is the output ? </vt:lpstr>
      <vt:lpstr>Getting access to Question Mark via QOL – check it out now 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P1P1</dc:title>
  <dc:creator>Aidan McG</dc:creator>
  <cp:lastModifiedBy>Aidan McG</cp:lastModifiedBy>
  <cp:revision>14</cp:revision>
  <dcterms:created xsi:type="dcterms:W3CDTF">2015-10-13T11:43:32Z</dcterms:created>
  <dcterms:modified xsi:type="dcterms:W3CDTF">2015-10-23T08:11:51Z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0x010100A9D26FF486E3BA45A4F41B3C5167A954</vt:lpwstr>
  </property>
</Properties>
</file>