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sldIdLst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2"/>
            <p14:sldId id="263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0" autoAdjust="0"/>
    <p:restoredTop sz="70955" autoAdjust="0"/>
  </p:normalViewPr>
  <p:slideViewPr>
    <p:cSldViewPr>
      <p:cViewPr varScale="1">
        <p:scale>
          <a:sx n="63" d="100"/>
          <a:sy n="63" d="100"/>
        </p:scale>
        <p:origin x="1886" y="5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 Sessions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(Wednesday 10am-12pm)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Intents Example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App – Event Handling Example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- Create a To Do List for Daddy Bear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 Sessions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(Wednesday 10am-12pm)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2 (Individual) DUE 4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March 2016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PT Sans Caption"/>
                <a:cs typeface="PT Sans Captio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PT Sans Caption"/>
                <a:cs typeface="PT Sans Captio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PT Sans Caption"/>
                <a:cs typeface="PT Sans Captio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PT Sans Caption"/>
                <a:cs typeface="PT Sans Captio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PT Sans Caption"/>
          <a:ea typeface="+mj-ea"/>
          <a:cs typeface="PT Sans Captio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T Sans Caption"/>
          <a:ea typeface="+mn-ea"/>
          <a:cs typeface="PT Sans Caption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T Sans Caption"/>
          <a:ea typeface="+mn-ea"/>
          <a:cs typeface="PT Sans Caption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PT Sans Caption"/>
          <a:ea typeface="+mn-ea"/>
          <a:cs typeface="PT Sans Caption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PT Sans Caption"/>
          <a:ea typeface="+mn-ea"/>
          <a:cs typeface="PT Sans Caption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PT Sans Caption"/>
          <a:ea typeface="+mn-ea"/>
          <a:cs typeface="PT Sans Captio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Android App </a:t>
            </a:r>
            <a:r>
              <a:rPr lang="en-US" dirty="0" smtClean="0"/>
              <a:t>Walk-in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Narelle</a:t>
            </a:r>
            <a:r>
              <a:rPr lang="en-US" dirty="0" smtClean="0"/>
              <a:t> Allen</a:t>
            </a:r>
          </a:p>
          <a:p>
            <a:r>
              <a:rPr lang="en-US" dirty="0" err="1" smtClean="0"/>
              <a:t>n.allen@qub.ac.uk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PT Sans Caption"/>
              </a:rPr>
              <a:t>Android Studio </a:t>
            </a:r>
            <a:r>
              <a:rPr lang="en-GB" dirty="0" smtClean="0">
                <a:latin typeface="PT Sans Caption"/>
              </a:rPr>
              <a:t>Walk-in </a:t>
            </a:r>
            <a:r>
              <a:rPr lang="en-GB" dirty="0" smtClean="0">
                <a:latin typeface="PT Sans Caption"/>
              </a:rPr>
              <a:t>Sessions</a:t>
            </a:r>
            <a:endParaRPr lang="en-GB" dirty="0">
              <a:latin typeface="PT Sans Captio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1237"/>
            <a:ext cx="8229600" cy="284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latin typeface="PT Sans Caption"/>
              </a:rPr>
              <a:t>What does it involve?</a:t>
            </a:r>
          </a:p>
          <a:p>
            <a:pPr lvl="1"/>
            <a:r>
              <a:rPr lang="en-GB" dirty="0" smtClean="0">
                <a:latin typeface="PT Sans Caption"/>
              </a:rPr>
              <a:t>Detailed sessions on how to build apps in Android Studio at different levels.</a:t>
            </a:r>
          </a:p>
          <a:p>
            <a:pPr lvl="1"/>
            <a:r>
              <a:rPr lang="en-GB" dirty="0" smtClean="0">
                <a:latin typeface="PT Sans Caption"/>
              </a:rPr>
              <a:t>Challenges to complete each week</a:t>
            </a:r>
          </a:p>
          <a:p>
            <a:pPr lvl="1"/>
            <a:r>
              <a:rPr lang="en-GB" dirty="0" smtClean="0">
                <a:latin typeface="PT Sans Caption"/>
              </a:rPr>
              <a:t>Support Videos</a:t>
            </a:r>
          </a:p>
          <a:p>
            <a:pPr lvl="1"/>
            <a:r>
              <a:rPr lang="en-GB" dirty="0" smtClean="0">
                <a:latin typeface="PT Sans Caption"/>
              </a:rPr>
              <a:t>Online Forum</a:t>
            </a:r>
            <a:endParaRPr lang="en-GB" dirty="0">
              <a:latin typeface="PT Sans Captio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56162"/>
              </p:ext>
            </p:extLst>
          </p:nvPr>
        </p:nvGraphicFramePr>
        <p:xfrm>
          <a:off x="609600" y="1676400"/>
          <a:ext cx="7620000" cy="1676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14500"/>
                <a:gridCol w="5905500"/>
              </a:tblGrid>
              <a:tr h="258168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PT Sans Caption"/>
                          <a:cs typeface="PT Sans Caption"/>
                        </a:rPr>
                        <a:t>Day: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latin typeface="PT Sans Caption"/>
                          <a:cs typeface="PT Sans Caption"/>
                        </a:rPr>
                        <a:t>Wednesdays</a:t>
                      </a:r>
                      <a:endParaRPr lang="en-GB" sz="1600" b="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</a:tr>
              <a:tr h="258168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PT Sans Caption"/>
                          <a:cs typeface="PT Sans Caption"/>
                        </a:rPr>
                        <a:t>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PT Sans Caption"/>
                          <a:cs typeface="PT Sans Caption"/>
                        </a:rPr>
                        <a:t>10am-12pm</a:t>
                      </a:r>
                      <a:endParaRPr lang="en-GB" sz="160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</a:tr>
              <a:tr h="258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latin typeface="PT Sans Caption"/>
                          <a:cs typeface="PT Sans Caption"/>
                        </a:rPr>
                        <a:t>Where: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PT Sans Caption"/>
                          <a:cs typeface="PT Sans Caption"/>
                        </a:rPr>
                        <a:t>ECS1/02/015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PT Sans Caption"/>
                          <a:cs typeface="PT Sans Caption"/>
                        </a:rPr>
                        <a:t>Duration:</a:t>
                      </a:r>
                      <a:endParaRPr lang="en-GB" sz="1600" b="1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PT Sans Caption"/>
                          <a:cs typeface="PT Sans Caption"/>
                        </a:rPr>
                        <a:t>5 weeks</a:t>
                      </a:r>
                    </a:p>
                  </a:txBody>
                  <a:tcPr/>
                </a:tc>
              </a:tr>
              <a:tr h="258168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PT Sans Caption"/>
                          <a:cs typeface="PT Sans Caption"/>
                        </a:rPr>
                        <a:t>Starts:	</a:t>
                      </a:r>
                      <a:endParaRPr lang="en-GB" sz="1600" b="1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PT Sans Caption"/>
                          <a:cs typeface="PT Sans Caption"/>
                        </a:rPr>
                        <a:t>3</a:t>
                      </a:r>
                      <a:r>
                        <a:rPr lang="en-GB" sz="1600" baseline="30000" dirty="0" smtClean="0">
                          <a:latin typeface="PT Sans Caption"/>
                          <a:cs typeface="PT Sans Caption"/>
                        </a:rPr>
                        <a:t>rd</a:t>
                      </a:r>
                      <a:r>
                        <a:rPr lang="en-GB" sz="1600" dirty="0" smtClean="0">
                          <a:latin typeface="PT Sans Caption"/>
                          <a:cs typeface="PT Sans Caption"/>
                        </a:rPr>
                        <a:t> February 2016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74334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914400"/>
          </a:xfrm>
        </p:spPr>
        <p:txBody>
          <a:bodyPr/>
          <a:lstStyle/>
          <a:p>
            <a:r>
              <a:rPr lang="en-GB" dirty="0" smtClean="0">
                <a:latin typeface="PT Sans Caption"/>
              </a:rPr>
              <a:t>Topics at a Glance</a:t>
            </a:r>
            <a:endParaRPr lang="en-GB" dirty="0">
              <a:latin typeface="PT Sans Captio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6417"/>
              </p:ext>
            </p:extLst>
          </p:nvPr>
        </p:nvGraphicFramePr>
        <p:xfrm>
          <a:off x="457200" y="1219200"/>
          <a:ext cx="8413612" cy="50978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54380"/>
                <a:gridCol w="3829616"/>
                <a:gridCol w="3829616"/>
              </a:tblGrid>
              <a:tr h="395025">
                <a:tc>
                  <a:txBody>
                    <a:bodyPr/>
                    <a:lstStyle/>
                    <a:p>
                      <a:r>
                        <a:rPr lang="en-GB" sz="1550" b="1" dirty="0" smtClean="0">
                          <a:latin typeface="PT Sans Caption"/>
                          <a:cs typeface="PT Sans Caption"/>
                        </a:rPr>
                        <a:t>Week</a:t>
                      </a:r>
                      <a:endParaRPr lang="en-GB" sz="1550" b="1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550" b="1" dirty="0" smtClean="0">
                          <a:latin typeface="PT Sans Caption"/>
                          <a:cs typeface="PT Sans Caption"/>
                        </a:rPr>
                        <a:t>Topic</a:t>
                      </a:r>
                      <a:endParaRPr lang="en-GB" sz="1550" b="1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38375">
                <a:tc>
                  <a:txBody>
                    <a:bodyPr/>
                    <a:lstStyle/>
                    <a:p>
                      <a:r>
                        <a:rPr lang="en-GB" sz="1550" dirty="0" smtClean="0">
                          <a:latin typeface="PT Sans Caption"/>
                          <a:cs typeface="PT Sans Caption"/>
                        </a:rPr>
                        <a:t>1</a:t>
                      </a:r>
                      <a:endParaRPr lang="en-GB" sz="155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Installing Android Studio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Creating your first app</a:t>
                      </a:r>
                      <a:endParaRPr lang="en-GB" sz="1550" kern="1200" dirty="0" smtClean="0">
                        <a:solidFill>
                          <a:schemeClr val="tx1"/>
                        </a:solidFill>
                        <a:effectLst/>
                        <a:latin typeface="PT Sans Caption"/>
                        <a:ea typeface="+mn-ea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Working with the Emulator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Advanced Features of the Emulator</a:t>
                      </a:r>
                      <a:endParaRPr lang="en-GB" sz="1550" kern="1200" dirty="0" smtClean="0">
                        <a:solidFill>
                          <a:schemeClr val="tx1"/>
                        </a:solidFill>
                        <a:effectLst/>
                        <a:latin typeface="PT Sans Caption"/>
                        <a:ea typeface="+mn-ea"/>
                        <a:cs typeface="PT Sans Caption"/>
                      </a:endParaRPr>
                    </a:p>
                  </a:txBody>
                  <a:tcPr/>
                </a:tc>
              </a:tr>
              <a:tr h="557475">
                <a:tc>
                  <a:txBody>
                    <a:bodyPr/>
                    <a:lstStyle/>
                    <a:p>
                      <a:r>
                        <a:rPr lang="en-GB" sz="1550" dirty="0" smtClean="0">
                          <a:latin typeface="PT Sans Caption"/>
                          <a:cs typeface="PT Sans Caption"/>
                        </a:rPr>
                        <a:t>2</a:t>
                      </a:r>
                      <a:endParaRPr lang="en-GB" sz="155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Create a simple GUI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Create a Style /Theme for a GUI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Create GUI for </a:t>
                      </a:r>
                      <a:r>
                        <a:rPr lang="en-US" sz="1550" kern="1200" dirty="0" err="1" smtClean="0">
                          <a:effectLst/>
                          <a:latin typeface="PT Sans Caption"/>
                          <a:cs typeface="PT Sans Caption"/>
                        </a:rPr>
                        <a:t>TipCalculator</a:t>
                      </a: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 App</a:t>
                      </a:r>
                      <a:endParaRPr lang="en-GB" sz="1550" kern="1200" dirty="0" smtClean="0">
                        <a:solidFill>
                          <a:schemeClr val="tx1"/>
                        </a:solidFill>
                        <a:effectLst/>
                        <a:latin typeface="PT Sans Caption"/>
                        <a:ea typeface="+mn-ea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Challenge: Create GUI for Three Bears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Notes: XML Attributes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</a:tr>
              <a:tr h="1266245">
                <a:tc>
                  <a:txBody>
                    <a:bodyPr/>
                    <a:lstStyle/>
                    <a:p>
                      <a:r>
                        <a:rPr lang="en-GB" sz="1550" dirty="0" smtClean="0">
                          <a:latin typeface="PT Sans Caption"/>
                          <a:cs typeface="PT Sans Caption"/>
                        </a:rPr>
                        <a:t>3</a:t>
                      </a:r>
                      <a:endParaRPr lang="en-GB" sz="155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Simple App using </a:t>
                      </a:r>
                      <a:r>
                        <a:rPr lang="en-US" sz="1550" kern="1200" dirty="0" err="1" smtClean="0">
                          <a:effectLst/>
                          <a:latin typeface="PT Sans Caption"/>
                          <a:cs typeface="PT Sans Caption"/>
                        </a:rPr>
                        <a:t>EditText</a:t>
                      </a: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, </a:t>
                      </a:r>
                      <a:r>
                        <a:rPr lang="en-US" sz="1550" kern="1200" dirty="0" err="1" smtClean="0">
                          <a:effectLst/>
                          <a:latin typeface="PT Sans Caption"/>
                          <a:cs typeface="PT Sans Caption"/>
                        </a:rPr>
                        <a:t>TextView</a:t>
                      </a: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, Buttons &amp; TOAST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Another Toast Example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GB" sz="155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Code for Tip Calculator App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Challenge – Plan an app that will provide profiles for the three bears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Notes: Activity Life Cycle</a:t>
                      </a:r>
                      <a:endParaRPr lang="en-GB" sz="1550" kern="1200" dirty="0" smtClean="0">
                        <a:solidFill>
                          <a:schemeClr val="tx1"/>
                        </a:solidFill>
                        <a:effectLst/>
                        <a:latin typeface="PT Sans Caption"/>
                        <a:ea typeface="+mn-ea"/>
                        <a:cs typeface="PT Sans Captio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550" dirty="0" smtClean="0">
                          <a:latin typeface="PT Sans Caption"/>
                          <a:cs typeface="PT Sans Caption"/>
                        </a:rPr>
                        <a:t>4</a:t>
                      </a:r>
                      <a:endParaRPr lang="en-GB" sz="155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Intents Example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Simple App on the Activity Lifecycle (using counters)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Simple App – Event Handling Example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Challenge - Create a To Do List for Daddy Bear</a:t>
                      </a:r>
                      <a:r>
                        <a:rPr lang="en-GB" sz="1550" dirty="0" smtClean="0">
                          <a:effectLst/>
                          <a:latin typeface="PT Sans Caption"/>
                          <a:cs typeface="PT Sans Caption"/>
                        </a:rPr>
                        <a:t>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50" kern="1200" dirty="0" smtClean="0">
                          <a:solidFill>
                            <a:schemeClr val="dk1"/>
                          </a:solidFill>
                          <a:effectLst/>
                          <a:latin typeface="PT Sans Caption"/>
                          <a:ea typeface="+mn-ea"/>
                          <a:cs typeface="PT Sans Caption"/>
                        </a:rPr>
                        <a:t>Notes: Intents</a:t>
                      </a:r>
                    </a:p>
                  </a:txBody>
                  <a:tcPr/>
                </a:tc>
              </a:tr>
              <a:tr h="395025">
                <a:tc>
                  <a:txBody>
                    <a:bodyPr/>
                    <a:lstStyle/>
                    <a:p>
                      <a:r>
                        <a:rPr lang="en-GB" sz="1550" dirty="0" smtClean="0">
                          <a:latin typeface="PT Sans Caption"/>
                          <a:cs typeface="PT Sans Caption"/>
                        </a:rPr>
                        <a:t>5</a:t>
                      </a:r>
                      <a:endParaRPr lang="en-GB" sz="1550" dirty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err="1" smtClean="0">
                          <a:effectLst/>
                          <a:latin typeface="PT Sans Caption"/>
                          <a:cs typeface="PT Sans Caption"/>
                        </a:rPr>
                        <a:t>GridView</a:t>
                      </a: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 Example</a:t>
                      </a:r>
                      <a:endParaRPr lang="en-GB" sz="1550" kern="1200" dirty="0" smtClean="0">
                        <a:effectLst/>
                        <a:latin typeface="PT Sans Caption"/>
                        <a:cs typeface="PT Sans Caption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Share a Link / Photo</a:t>
                      </a:r>
                      <a:endParaRPr lang="en-GB" sz="1550" kern="1200" dirty="0" smtClean="0">
                        <a:solidFill>
                          <a:schemeClr val="dk1"/>
                        </a:solidFill>
                        <a:effectLst/>
                        <a:latin typeface="PT Sans Caption"/>
                        <a:ea typeface="+mn-ea"/>
                        <a:cs typeface="PT Sans Cap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50" kern="1200" dirty="0" smtClean="0">
                          <a:effectLst/>
                          <a:latin typeface="PT Sans Caption"/>
                          <a:cs typeface="PT Sans Caption"/>
                        </a:rPr>
                        <a:t>Complete Three Bears App (profile for each Bear linked together via buttons and intents).</a:t>
                      </a:r>
                      <a:r>
                        <a:rPr lang="en-GB" sz="1550" dirty="0" smtClean="0">
                          <a:effectLst/>
                          <a:latin typeface="PT Sans Caption"/>
                          <a:cs typeface="PT Sans Caption"/>
                        </a:rPr>
                        <a:t> </a:t>
                      </a:r>
                      <a:endParaRPr lang="en-GB" sz="1550" dirty="0" smtClean="0">
                        <a:latin typeface="PT Sans Caption"/>
                        <a:cs typeface="PT Sans Captio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0200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TM0167455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41E84A-DBFD-4F89-AA29-0B0C0D01AE07}"/>
</file>

<file path=customXml/itemProps2.xml><?xml version="1.0" encoding="utf-8"?>
<ds:datastoreItem xmlns:ds="http://schemas.openxmlformats.org/officeDocument/2006/customXml" ds:itemID="{F509609A-5002-459C-BE8F-6FD79FD1B5C3}"/>
</file>

<file path=customXml/itemProps3.xml><?xml version="1.0" encoding="utf-8"?>
<ds:datastoreItem xmlns:ds="http://schemas.openxmlformats.org/officeDocument/2006/customXml" ds:itemID="{9101D6CA-E1A6-4301-B503-E3BC96BB1CD6}"/>
</file>

<file path=docProps/app.xml><?xml version="1.0" encoding="utf-8"?>
<Properties xmlns="http://schemas.openxmlformats.org/officeDocument/2006/extended-properties" xmlns:vt="http://schemas.openxmlformats.org/officeDocument/2006/docPropsVTypes">
  <Template>TM01674556</Template>
  <TotalTime>0</TotalTime>
  <Words>210</Words>
  <Application>Microsoft Office PowerPoint</Application>
  <PresentationFormat>On-screen Show (4:3)</PresentationFormat>
  <Paragraphs>68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Franklin Gothic Book</vt:lpstr>
      <vt:lpstr>Georgia</vt:lpstr>
      <vt:lpstr>PT Sans Caption</vt:lpstr>
      <vt:lpstr>TM01674556</vt:lpstr>
      <vt:lpstr>Android App Walk-in Sessions</vt:lpstr>
      <vt:lpstr>Android Studio Walk-in Sessions</vt:lpstr>
      <vt:lpstr>Topics at a Glance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2009-10-23T01:01:31Z</dcterms:created>
  <dcterms:modified xsi:type="dcterms:W3CDTF">2016-02-01T10:36:33Z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