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306" r:id="rId3"/>
    <p:sldId id="364" r:id="rId4"/>
    <p:sldId id="363" r:id="rId5"/>
    <p:sldId id="362" r:id="rId6"/>
    <p:sldId id="325" r:id="rId7"/>
    <p:sldId id="329" r:id="rId8"/>
    <p:sldId id="356" r:id="rId9"/>
    <p:sldId id="359" r:id="rId10"/>
    <p:sldId id="335" r:id="rId11"/>
    <p:sldId id="361" r:id="rId12"/>
    <p:sldId id="350" r:id="rId13"/>
    <p:sldId id="358" r:id="rId14"/>
    <p:sldId id="272" r:id="rId15"/>
    <p:sldId id="347" r:id="rId16"/>
    <p:sldId id="282" r:id="rId17"/>
    <p:sldId id="34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19/01/2016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24711B-F2A8-4A1D-B1DD-B75CF88B196D}" type="datetime1">
              <a:rPr lang="en-US" smtClean="0"/>
              <a:t>1/19/2016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F82-A0E7-445C-8B7D-88305D49DD55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233-D1F5-4C97-8EAB-2674D5273286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71C4F0-C0E1-4510-8A25-CE5DEC2F8781}" type="datetime1">
              <a:rPr lang="en-US" smtClean="0"/>
              <a:t>1/19/2016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0C4E71-7C66-499D-BE4E-A71C5B7BE6B7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EB24-305E-4CEC-8B11-E81EE3776E99}" type="datetime1">
              <a:rPr lang="en-US" smtClean="0"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CCB9-C5FB-4151-A276-411106692545}" type="datetime1">
              <a:rPr lang="en-US" smtClean="0"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79BA14-0B26-424C-8FD1-6CEFAC78F386}" type="datetime1">
              <a:rPr lang="en-US" smtClean="0"/>
              <a:t>1/19/2016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B3D9-9B3F-4179-AB84-AC31732FD08D}" type="datetime1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141BBD-9949-4832-B723-60976C52B23B}" type="datetime1">
              <a:rPr lang="en-US" smtClean="0"/>
              <a:t>1/19/2016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791118-C922-41DD-8D02-5E854EE8530F}" type="datetime1">
              <a:rPr lang="en-US" smtClean="0"/>
              <a:t>1/19/2016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5AD692-7F29-4465-9658-BF12CC0BCE45}" type="datetime1">
              <a:rPr lang="en-US" smtClean="0"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3.2 In-class exercises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3 – change the </a:t>
            </a:r>
            <a:r>
              <a:rPr lang="en-GB" dirty="0" err="1" smtClean="0"/>
              <a:t>color</a:t>
            </a:r>
            <a:r>
              <a:rPr lang="en-GB" dirty="0" smtClean="0"/>
              <a:t> of button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65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Before the button is tapped</a:t>
            </a:r>
            <a:endParaRPr lang="en-GB" sz="25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397" y="1273875"/>
            <a:ext cx="3266422" cy="53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3 – change the </a:t>
            </a:r>
            <a:r>
              <a:rPr lang="en-GB" dirty="0" err="1" smtClean="0"/>
              <a:t>color</a:t>
            </a:r>
            <a:r>
              <a:rPr lang="en-GB" dirty="0" smtClean="0"/>
              <a:t> of button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399" y="1371600"/>
            <a:ext cx="3520781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After the button is tapped</a:t>
            </a:r>
            <a:endParaRPr lang="en-GB" sz="25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89619"/>
            <a:ext cx="3343997" cy="54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Use keyboard attached to the system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800" y="621297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Button is clicked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300395" y="6212978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Button is highlighted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98" y="1273875"/>
            <a:ext cx="3200399" cy="4682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99" y="1298036"/>
            <a:ext cx="3194601" cy="46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Exercises </a:t>
            </a:r>
          </a:p>
          <a:p>
            <a:r>
              <a:rPr lang="en-GB" sz="2800" dirty="0"/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pPr lvl="0"/>
            <a:r>
              <a:rPr lang="en-GB" dirty="0" smtClean="0"/>
              <a:t>Invisible texts.</a:t>
            </a:r>
          </a:p>
          <a:p>
            <a:pPr lvl="0"/>
            <a:r>
              <a:rPr lang="en-GB" dirty="0" smtClean="0"/>
              <a:t>Multiple buttons to show.</a:t>
            </a:r>
          </a:p>
          <a:p>
            <a:pPr lvl="0"/>
            <a:r>
              <a:rPr lang="en-GB" dirty="0" smtClean="0"/>
              <a:t>Button </a:t>
            </a:r>
            <a:r>
              <a:rPr lang="en-GB" dirty="0" err="1" smtClean="0"/>
              <a:t>color</a:t>
            </a:r>
            <a:r>
              <a:rPr lang="en-GB" dirty="0" smtClean="0"/>
              <a:t> change.</a:t>
            </a:r>
          </a:p>
          <a:p>
            <a:pPr lvl="0"/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EA980C-B204-467F-95EE-08B86A0B9D65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Exercises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/>
              <a:t>Next lecture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next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continue introducing the home-screen widget.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4EF100-1074-4F4D-8FAF-798678CE502B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Exercises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/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Further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696200" cy="51054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developer.android.com/training/index.html</a:t>
            </a:r>
            <a:endParaRPr lang="en-GB" dirty="0"/>
          </a:p>
          <a:p>
            <a:pPr lvl="0"/>
            <a:r>
              <a:rPr lang="en-GB" dirty="0" smtClean="0"/>
              <a:t>Android Application Development for Dummies, </a:t>
            </a:r>
            <a:r>
              <a:rPr lang="en-GB" dirty="0" err="1" smtClean="0"/>
              <a:t>Donn</a:t>
            </a:r>
            <a:r>
              <a:rPr lang="en-GB" dirty="0" smtClean="0"/>
              <a:t> </a:t>
            </a:r>
            <a:r>
              <a:rPr lang="en-GB" dirty="0" err="1" smtClean="0"/>
              <a:t>Felker</a:t>
            </a:r>
            <a:r>
              <a:rPr lang="en-GB" dirty="0" smtClean="0"/>
              <a:t>, Wiley Publishing, Inc., NJ, 2011.</a:t>
            </a:r>
          </a:p>
          <a:p>
            <a:pPr lvl="0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BC0604-AFE6-427F-8789-C8D36817365A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“Ultimate sports quiz”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900416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Include questions </a:t>
            </a:r>
            <a:r>
              <a:rPr lang="en-GB" sz="2800" dirty="0" smtClean="0"/>
              <a:t>that are less common or repetitive than the standard sports quiz app.</a:t>
            </a:r>
          </a:p>
          <a:p>
            <a:r>
              <a:rPr lang="en-GB" sz="2800" dirty="0" smtClean="0"/>
              <a:t>Difficulty options </a:t>
            </a:r>
            <a:r>
              <a:rPr lang="en-GB" sz="2800" dirty="0" smtClean="0"/>
              <a:t>available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Counter during the quiz.</a:t>
            </a:r>
          </a:p>
          <a:p>
            <a:r>
              <a:rPr lang="en-GB" sz="2800" dirty="0" smtClean="0"/>
              <a:t>Images </a:t>
            </a:r>
            <a:r>
              <a:rPr lang="en-GB" sz="2800" dirty="0" smtClean="0"/>
              <a:t>used </a:t>
            </a:r>
            <a:r>
              <a:rPr lang="en-GB" sz="2800" dirty="0" smtClean="0"/>
              <a:t>to support the questions.</a:t>
            </a:r>
          </a:p>
          <a:p>
            <a:r>
              <a:rPr lang="en-GB" sz="2800" dirty="0" smtClean="0"/>
              <a:t>Interesting questions.</a:t>
            </a:r>
          </a:p>
          <a:p>
            <a:r>
              <a:rPr lang="en-GB" sz="2800" dirty="0" smtClean="0"/>
              <a:t>Different sports.</a:t>
            </a:r>
            <a:endParaRPr lang="en-GB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“Ultimate sports quiz” application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" y="990600"/>
            <a:ext cx="822180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Widget basics</a:t>
            </a:r>
          </a:p>
          <a:p>
            <a:r>
              <a:rPr lang="en-GB" sz="2800" dirty="0" smtClean="0"/>
              <a:t>Intents/</a:t>
            </a:r>
            <a:r>
              <a:rPr lang="en-GB" sz="2800" dirty="0" err="1" smtClean="0"/>
              <a:t>pendingintents</a:t>
            </a:r>
            <a:endParaRPr lang="en-GB" sz="2800" dirty="0" smtClean="0"/>
          </a:p>
          <a:p>
            <a:r>
              <a:rPr lang="en-GB" sz="2800" dirty="0" smtClean="0"/>
              <a:t>Started creating widget layout</a:t>
            </a:r>
            <a:endParaRPr lang="en-GB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Exercises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 – making the text invisible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3505200" cy="4949952"/>
          </a:xfrm>
        </p:spPr>
        <p:txBody>
          <a:bodyPr>
            <a:normAutofit/>
          </a:bodyPr>
          <a:lstStyle/>
          <a:p>
            <a:r>
              <a:rPr lang="en-GB" dirty="0" smtClean="0"/>
              <a:t>Task: To remove “Hello World!” from the display</a:t>
            </a:r>
          </a:p>
          <a:p>
            <a:r>
              <a:rPr lang="en-GB" dirty="0" smtClean="0"/>
              <a:t>Tips: we can work with  “activity_main.xml” or “MainActivity.java”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05169"/>
            <a:ext cx="3124200" cy="51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Expected Outcome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60" y="1233022"/>
            <a:ext cx="3451240" cy="51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 – multiple buttons’ display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9624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complete the code in order to show correct texts on the two buttons. See the right hand side.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05" y="1279451"/>
            <a:ext cx="3158295" cy="53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 – multiple buttons’ display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5726" y="1219200"/>
            <a:ext cx="7543800" cy="91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We have errors in the code – see below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68" y="1828800"/>
            <a:ext cx="7931268" cy="48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ADAD08-E6CB-447F-8F33-5B79824F819E}"/>
</file>

<file path=customXml/itemProps2.xml><?xml version="1.0" encoding="utf-8"?>
<ds:datastoreItem xmlns:ds="http://schemas.openxmlformats.org/officeDocument/2006/customXml" ds:itemID="{DFDB9F3D-D845-4FB0-9F42-C06CAA8E65C9}"/>
</file>

<file path=customXml/itemProps3.xml><?xml version="1.0" encoding="utf-8"?>
<ds:datastoreItem xmlns:ds="http://schemas.openxmlformats.org/officeDocument/2006/customXml" ds:itemID="{70DB77E0-CBCE-482E-87D3-2EED2328173A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6479</TotalTime>
  <Words>351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“Ultimate sports quiz” application</vt:lpstr>
      <vt:lpstr>“Ultimate sports quiz” application</vt:lpstr>
      <vt:lpstr>What we discussed in the last lecture?</vt:lpstr>
      <vt:lpstr>Content outline</vt:lpstr>
      <vt:lpstr>Exercise 1 – making the text invisible</vt:lpstr>
      <vt:lpstr>Expected Outcome</vt:lpstr>
      <vt:lpstr>Exercise 2 – multiple buttons’ display </vt:lpstr>
      <vt:lpstr>Exercise 2 – multiple buttons’ display </vt:lpstr>
      <vt:lpstr>Exercise 3 – change the color of button </vt:lpstr>
      <vt:lpstr>Exercise 3 – change the color of button </vt:lpstr>
      <vt:lpstr>Use keyboard attached to the system</vt:lpstr>
      <vt:lpstr>Content outline</vt:lpstr>
      <vt:lpstr>Summary</vt:lpstr>
      <vt:lpstr>Content outline</vt:lpstr>
      <vt:lpstr>next lecture</vt:lpstr>
      <vt:lpstr>Content outline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344</cp:revision>
  <dcterms:created xsi:type="dcterms:W3CDTF">2006-08-16T00:00:00Z</dcterms:created>
  <dcterms:modified xsi:type="dcterms:W3CDTF">2016-01-19T23:15:49Z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