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366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5.1 </a:t>
            </a:r>
            <a:r>
              <a:rPr lang="en-GB" sz="2400" dirty="0" smtClean="0"/>
              <a:t>Group </a:t>
            </a:r>
            <a:r>
              <a:rPr lang="en-GB" sz="2400" dirty="0" smtClean="0"/>
              <a:t>project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 smtClean="0"/>
              <a:t>Group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introduce </a:t>
            </a:r>
            <a:r>
              <a:rPr lang="en-GB" sz="2800" dirty="0" smtClean="0"/>
              <a:t>internal storage.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1A9640-6DF5-4B44-A0D4-E62E2225F420}"/>
</file>

<file path=customXml/itemProps2.xml><?xml version="1.0" encoding="utf-8"?>
<ds:datastoreItem xmlns:ds="http://schemas.openxmlformats.org/officeDocument/2006/customXml" ds:itemID="{31F435DF-30CB-4E4E-94B0-0918DA0164B4}"/>
</file>

<file path=customXml/itemProps3.xml><?xml version="1.0" encoding="utf-8"?>
<ds:datastoreItem xmlns:ds="http://schemas.openxmlformats.org/officeDocument/2006/customXml" ds:itemID="{646D97D0-763D-4C3B-B1D7-1AB081AB370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6880</TotalTime>
  <Words>31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Content outline</vt:lpstr>
      <vt:lpstr>next lecture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400</cp:revision>
  <dcterms:created xsi:type="dcterms:W3CDTF">2006-08-16T00:00:00Z</dcterms:created>
  <dcterms:modified xsi:type="dcterms:W3CDTF">2016-02-25T17:23:19Z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