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8" r:id="rId3"/>
    <p:sldId id="401" r:id="rId4"/>
    <p:sldId id="400" r:id="rId5"/>
    <p:sldId id="257" r:id="rId6"/>
    <p:sldId id="399" r:id="rId7"/>
    <p:sldId id="398" r:id="rId8"/>
    <p:sldId id="289" r:id="rId9"/>
    <p:sldId id="386" r:id="rId10"/>
    <p:sldId id="326" r:id="rId11"/>
    <p:sldId id="387" r:id="rId12"/>
    <p:sldId id="388" r:id="rId13"/>
    <p:sldId id="389" r:id="rId14"/>
    <p:sldId id="390" r:id="rId15"/>
    <p:sldId id="361" r:id="rId16"/>
    <p:sldId id="395" r:id="rId17"/>
    <p:sldId id="391" r:id="rId18"/>
    <p:sldId id="396" r:id="rId19"/>
    <p:sldId id="392" r:id="rId20"/>
    <p:sldId id="397" r:id="rId21"/>
    <p:sldId id="393" r:id="rId22"/>
    <p:sldId id="394" r:id="rId23"/>
    <p:sldId id="385" r:id="rId24"/>
    <p:sldId id="324" r:id="rId25"/>
    <p:sldId id="362" r:id="rId26"/>
    <p:sldId id="293" r:id="rId27"/>
    <p:sldId id="363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15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62387-01E7-4A7A-94A7-4B446D99DC59}" type="datetimeFigureOut">
              <a:rPr lang="en-GB" smtClean="0"/>
              <a:pPr/>
              <a:t>15/02/2016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AF89C-88CD-4998-A4CC-F949010097A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68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2F57993-8954-4B9C-8665-9EB5D557009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A082-292A-44FA-83B6-9D9193CD07C3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50E-0347-4105-9A2E-0C851D9EC635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9191BDD-84E2-455E-AA40-7E652D3F5ECA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113987-381B-4C4C-AB6B-75A4CBAAD0FC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6CFF-50E6-4124-989E-BAD4A10DD0F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6FEF-35FE-4453-97AE-C27A518EFAD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5DA5D6-09D7-4AA4-95CB-ACB96668D718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D027-9403-43D1-891B-15D234250AAA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977721-5C45-480D-B9C3-A1BA9922C23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D3CE342-F9FC-49B8-8BDF-9BB163E2BE3F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Queen's University Belfast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6B241C2-2AC2-455A-8B46-35F4BF8889D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raining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Web and mobile app development – csc3054/7054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86400"/>
            <a:ext cx="6019800" cy="88852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6.1 SQLite database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03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Line 5: Returns results are cursor object. (1) </a:t>
            </a:r>
            <a:r>
              <a:rPr lang="en-GB" altLang="zh-CN" dirty="0"/>
              <a:t>T</a:t>
            </a:r>
            <a:r>
              <a:rPr lang="en-GB" altLang="zh-CN" dirty="0" smtClean="0"/>
              <a:t>able name, (2) Table columns, (3) where clause, …</a:t>
            </a:r>
          </a:p>
          <a:p>
            <a:r>
              <a:rPr lang="en-GB" altLang="zh-CN" dirty="0" smtClean="0"/>
              <a:t>Line 6: Point to the first element object or cursor object or cursor is not empty.</a:t>
            </a:r>
          </a:p>
          <a:p>
            <a:r>
              <a:rPr lang="en-GB" altLang="zh-CN" dirty="0" smtClean="0"/>
              <a:t>Line 7: Call another method to go through the cursor and perform </a:t>
            </a:r>
            <a:r>
              <a:rPr lang="en-GB" altLang="zh-CN" dirty="0" smtClean="0"/>
              <a:t>whatever </a:t>
            </a:r>
            <a:r>
              <a:rPr lang="en-GB" altLang="zh-CN" dirty="0" smtClean="0"/>
              <a:t>logic coded inside the method. </a:t>
            </a:r>
          </a:p>
          <a:p>
            <a:r>
              <a:rPr lang="en-GB" dirty="0" smtClean="0"/>
              <a:t>Line 9: Return the comment object to caller.</a:t>
            </a:r>
            <a:endParaRPr lang="en-GB" dirty="0"/>
          </a:p>
          <a:p>
            <a:endParaRPr lang="en-GB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9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/>
              <a:t>Commentsdatasource</a:t>
            </a:r>
            <a:r>
              <a:rPr lang="en-GB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void </a:t>
            </a:r>
            <a:r>
              <a:rPr lang="en-GB" dirty="0" err="1"/>
              <a:t>deleteComment</a:t>
            </a:r>
            <a:r>
              <a:rPr lang="en-GB" dirty="0"/>
              <a:t>(Comment comment)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long </a:t>
            </a:r>
            <a:r>
              <a:rPr lang="en-GB" dirty="0"/>
              <a:t>id = </a:t>
            </a:r>
            <a:r>
              <a:rPr lang="en-GB" dirty="0" err="1"/>
              <a:t>comment.getId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System.out.println</a:t>
            </a:r>
            <a:r>
              <a:rPr lang="en-GB" dirty="0"/>
              <a:t>("Comment deleted with id: " + id);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database.delete</a:t>
            </a:r>
            <a:r>
              <a:rPr lang="en-GB" dirty="0" smtClean="0"/>
              <a:t>(</a:t>
            </a:r>
            <a:r>
              <a:rPr lang="en-GB" dirty="0" err="1" smtClean="0"/>
              <a:t>MySQLiteHelper.TABLE_COMMENTS</a:t>
            </a:r>
            <a:r>
              <a:rPr lang="en-GB" dirty="0"/>
              <a:t>, </a:t>
            </a:r>
            <a:r>
              <a:rPr lang="en-GB" dirty="0" err="1"/>
              <a:t>MySQLiteHelper.COLUMN_ID</a:t>
            </a:r>
            <a:r>
              <a:rPr lang="en-GB" dirty="0"/>
              <a:t> + " = " + id, null);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GB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18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/>
              <a:t>Commentsdatasource</a:t>
            </a:r>
            <a:r>
              <a:rPr lang="en-GB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List&lt;Comment&gt; </a:t>
            </a:r>
            <a:r>
              <a:rPr lang="en-GB" dirty="0" err="1"/>
              <a:t>getAllComments</a:t>
            </a:r>
            <a:r>
              <a:rPr lang="en-GB" dirty="0"/>
              <a:t>()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List&lt;Comment</a:t>
            </a:r>
            <a:r>
              <a:rPr lang="en-GB" dirty="0"/>
              <a:t>&gt; comments = new </a:t>
            </a:r>
            <a:r>
              <a:rPr lang="en-GB" dirty="0" err="1"/>
              <a:t>ArrayList</a:t>
            </a:r>
            <a:r>
              <a:rPr lang="en-GB" dirty="0"/>
              <a:t>&lt;Comment&gt;();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Cursor </a:t>
            </a:r>
            <a:r>
              <a:rPr lang="en-GB" dirty="0" err="1"/>
              <a:t>cursor</a:t>
            </a:r>
            <a:r>
              <a:rPr lang="en-GB" dirty="0"/>
              <a:t> = </a:t>
            </a:r>
            <a:r>
              <a:rPr lang="en-GB" dirty="0" err="1"/>
              <a:t>database.query</a:t>
            </a:r>
            <a:r>
              <a:rPr lang="en-GB" dirty="0"/>
              <a:t>(</a:t>
            </a:r>
            <a:r>
              <a:rPr lang="en-GB" dirty="0" err="1"/>
              <a:t>MySQLiteHelper.TABLE_COMMENTS</a:t>
            </a:r>
            <a:r>
              <a:rPr lang="en-GB" dirty="0"/>
              <a:t>, </a:t>
            </a:r>
            <a:r>
              <a:rPr lang="en-GB" dirty="0" err="1"/>
              <a:t>allColumns</a:t>
            </a:r>
            <a:r>
              <a:rPr lang="en-GB" dirty="0"/>
              <a:t>, null, null, null, null, null);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cursor.moveToFirst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while </a:t>
            </a:r>
            <a:r>
              <a:rPr lang="en-GB" dirty="0"/>
              <a:t>(!</a:t>
            </a:r>
            <a:r>
              <a:rPr lang="en-GB" dirty="0" err="1"/>
              <a:t>cursor.isAfterLast</a:t>
            </a:r>
            <a:r>
              <a:rPr lang="en-GB" dirty="0"/>
              <a:t>()) { Comment </a:t>
            </a:r>
            <a:r>
              <a:rPr lang="en-GB" dirty="0" err="1"/>
              <a:t>comment</a:t>
            </a:r>
            <a:r>
              <a:rPr lang="en-GB" dirty="0"/>
              <a:t> = </a:t>
            </a:r>
            <a:r>
              <a:rPr lang="en-GB" dirty="0" err="1"/>
              <a:t>cursorToComment</a:t>
            </a:r>
            <a:r>
              <a:rPr lang="en-GB" dirty="0"/>
              <a:t>(cursor);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comments.add</a:t>
            </a:r>
            <a:r>
              <a:rPr lang="en-GB" dirty="0" smtClean="0"/>
              <a:t>(comment</a:t>
            </a:r>
            <a:r>
              <a:rPr lang="en-GB" dirty="0"/>
              <a:t>); </a:t>
            </a:r>
            <a:r>
              <a:rPr lang="en-GB" dirty="0" err="1"/>
              <a:t>cursor.moveToNext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 </a:t>
            </a:r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rgbClr val="00B050"/>
                </a:solidFill>
              </a:rPr>
              <a:t>// </a:t>
            </a:r>
            <a:r>
              <a:rPr lang="en-GB" i="1" dirty="0">
                <a:solidFill>
                  <a:srgbClr val="00B050"/>
                </a:solidFill>
              </a:rPr>
              <a:t>make sure to close the cursor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cursor.close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comments;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78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/>
              <a:t>Commentsdatasource</a:t>
            </a:r>
            <a:r>
              <a:rPr lang="en-GB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private Comment </a:t>
            </a:r>
            <a:r>
              <a:rPr lang="en-GB" dirty="0" err="1"/>
              <a:t>cursorToComment</a:t>
            </a:r>
            <a:r>
              <a:rPr lang="en-GB" dirty="0"/>
              <a:t>(Cursor cursor)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Comment </a:t>
            </a:r>
            <a:r>
              <a:rPr lang="en-GB" dirty="0" err="1"/>
              <a:t>comment</a:t>
            </a:r>
            <a:r>
              <a:rPr lang="en-GB" dirty="0"/>
              <a:t> = new Comment();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comment.setId</a:t>
            </a:r>
            <a:r>
              <a:rPr lang="en-GB" dirty="0" smtClean="0"/>
              <a:t>(</a:t>
            </a:r>
            <a:r>
              <a:rPr lang="en-GB" dirty="0" err="1" smtClean="0"/>
              <a:t>cursor.getLong</a:t>
            </a:r>
            <a:r>
              <a:rPr lang="en-GB" dirty="0" smtClean="0"/>
              <a:t>(0</a:t>
            </a:r>
            <a:r>
              <a:rPr lang="en-GB" dirty="0"/>
              <a:t>));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comment.setComment</a:t>
            </a:r>
            <a:r>
              <a:rPr lang="en-GB" dirty="0" smtClean="0"/>
              <a:t>(</a:t>
            </a:r>
            <a:r>
              <a:rPr lang="en-GB" dirty="0" err="1" smtClean="0"/>
              <a:t>cursor.getString</a:t>
            </a:r>
            <a:r>
              <a:rPr lang="en-GB" dirty="0" smtClean="0"/>
              <a:t>(1</a:t>
            </a:r>
            <a:r>
              <a:rPr lang="en-GB" dirty="0"/>
              <a:t>));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return </a:t>
            </a:r>
            <a:r>
              <a:rPr lang="en-GB" dirty="0"/>
              <a:t>comment;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2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mainactivity</a:t>
            </a:r>
            <a:r>
              <a:rPr lang="en-GB" dirty="0" smtClean="0"/>
              <a:t> </a:t>
            </a:r>
            <a:r>
              <a:rPr lang="en-GB" dirty="0"/>
              <a:t>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dirty="0" smtClean="0"/>
              <a:t>Use a </a:t>
            </a:r>
            <a:r>
              <a:rPr lang="en-GB" dirty="0" err="1" smtClean="0"/>
              <a:t>ListActivity</a:t>
            </a:r>
            <a:r>
              <a:rPr lang="en-GB" dirty="0" smtClean="0"/>
              <a:t> to display the data.</a:t>
            </a:r>
          </a:p>
          <a:p>
            <a:r>
              <a:rPr lang="en-GB" altLang="zh-CN" dirty="0" err="1" smtClean="0"/>
              <a:t>ListActivity</a:t>
            </a:r>
            <a:r>
              <a:rPr lang="en-GB" altLang="zh-CN" dirty="0" smtClean="0"/>
              <a:t> is a subclass of Activity that included a </a:t>
            </a:r>
            <a:r>
              <a:rPr lang="en-GB" altLang="zh-CN" dirty="0" err="1" smtClean="0"/>
              <a:t>ListView</a:t>
            </a:r>
            <a:r>
              <a:rPr lang="en-GB" altLang="zh-CN" dirty="0" smtClean="0"/>
              <a:t> object. </a:t>
            </a:r>
            <a:endParaRPr lang="en-GB" altLang="zh-CN" dirty="0"/>
          </a:p>
          <a:p>
            <a:r>
              <a:rPr lang="en-GB" altLang="zh-CN" dirty="0" smtClean="0"/>
              <a:t>We can create an activity in the application that is connected to data sources (e.g. query cursor or array). </a:t>
            </a:r>
          </a:p>
          <a:p>
            <a:r>
              <a:rPr lang="en-GB" altLang="zh-CN" dirty="0" smtClean="0"/>
              <a:t>Show a set of list items on the screen.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518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 smtClean="0"/>
              <a:t>mainactivity</a:t>
            </a:r>
            <a:r>
              <a:rPr lang="en-GB" dirty="0" smtClean="0"/>
              <a:t> </a:t>
            </a:r>
            <a:r>
              <a:rPr lang="en-GB" dirty="0"/>
              <a:t>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public void </a:t>
            </a:r>
            <a:r>
              <a:rPr lang="en-GB" dirty="0" err="1"/>
              <a:t>onCreate</a:t>
            </a:r>
            <a:r>
              <a:rPr lang="en-GB" dirty="0"/>
              <a:t>(Bundle </a:t>
            </a:r>
            <a:r>
              <a:rPr lang="en-GB" dirty="0" err="1"/>
              <a:t>savedInstanceState</a:t>
            </a:r>
            <a:r>
              <a:rPr lang="en-GB" dirty="0"/>
              <a:t>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super.onCreate</a:t>
            </a:r>
            <a:r>
              <a:rPr lang="en-GB" dirty="0" smtClean="0"/>
              <a:t>(</a:t>
            </a:r>
            <a:r>
              <a:rPr lang="en-GB" dirty="0" err="1" smtClean="0"/>
              <a:t>savedInstanceState</a:t>
            </a:r>
            <a:r>
              <a:rPr lang="en-GB" dirty="0"/>
              <a:t>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setContentView</a:t>
            </a:r>
            <a:r>
              <a:rPr lang="en-GB" dirty="0" smtClean="0"/>
              <a:t>(</a:t>
            </a:r>
            <a:r>
              <a:rPr lang="en-GB" dirty="0" err="1" smtClean="0"/>
              <a:t>R.layout.activity_main</a:t>
            </a:r>
            <a:r>
              <a:rPr lang="en-GB" dirty="0"/>
              <a:t>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datasource</a:t>
            </a:r>
            <a:r>
              <a:rPr lang="en-GB" dirty="0" smtClean="0"/>
              <a:t> </a:t>
            </a:r>
            <a:r>
              <a:rPr lang="en-GB" dirty="0"/>
              <a:t>= new </a:t>
            </a:r>
            <a:r>
              <a:rPr lang="en-GB" dirty="0" err="1"/>
              <a:t>CommentsDataSource</a:t>
            </a:r>
            <a:r>
              <a:rPr lang="en-GB" dirty="0"/>
              <a:t>(this);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datasource.open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List&lt;Comment</a:t>
            </a:r>
            <a:r>
              <a:rPr lang="en-GB" dirty="0"/>
              <a:t>&gt; values = </a:t>
            </a:r>
            <a:r>
              <a:rPr lang="en-GB" dirty="0" err="1"/>
              <a:t>datasource.getAllComments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rgbClr val="00B050"/>
                </a:solidFill>
              </a:rPr>
              <a:t>//use </a:t>
            </a:r>
            <a:r>
              <a:rPr lang="en-GB" i="1" dirty="0">
                <a:solidFill>
                  <a:srgbClr val="00B050"/>
                </a:solidFill>
              </a:rPr>
              <a:t>the </a:t>
            </a:r>
            <a:r>
              <a:rPr lang="en-GB" i="1" dirty="0" err="1">
                <a:solidFill>
                  <a:srgbClr val="00B050"/>
                </a:solidFill>
              </a:rPr>
              <a:t>SimpleCursorAdapter</a:t>
            </a:r>
            <a:r>
              <a:rPr lang="en-GB" i="1" dirty="0">
                <a:solidFill>
                  <a:srgbClr val="00B050"/>
                </a:solidFill>
              </a:rPr>
              <a:t> to show the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rgbClr val="00B050"/>
                </a:solidFill>
              </a:rPr>
              <a:t>//elements </a:t>
            </a:r>
            <a:r>
              <a:rPr lang="en-GB" i="1" dirty="0">
                <a:solidFill>
                  <a:srgbClr val="00B050"/>
                </a:solidFill>
              </a:rPr>
              <a:t>in a </a:t>
            </a:r>
            <a:r>
              <a:rPr lang="en-GB" i="1" dirty="0" err="1">
                <a:solidFill>
                  <a:srgbClr val="00B050"/>
                </a:solidFill>
              </a:rPr>
              <a:t>ListView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ArrayAdapter</a:t>
            </a:r>
            <a:r>
              <a:rPr lang="en-GB" dirty="0" smtClean="0"/>
              <a:t>&lt;Comment</a:t>
            </a:r>
            <a:r>
              <a:rPr lang="en-GB" dirty="0"/>
              <a:t>&gt; adapter = new </a:t>
            </a:r>
            <a:r>
              <a:rPr lang="en-GB" dirty="0" err="1"/>
              <a:t>ArrayAdapter</a:t>
            </a:r>
            <a:r>
              <a:rPr lang="en-GB" dirty="0"/>
              <a:t>&lt;Comment&gt;(this, </a:t>
            </a:r>
            <a:r>
              <a:rPr lang="en-GB" dirty="0" smtClean="0"/>
              <a:t>android.R.layout.simple_list_item_1</a:t>
            </a:r>
            <a:r>
              <a:rPr lang="en-GB" dirty="0"/>
              <a:t>, values);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setListAdapter</a:t>
            </a:r>
            <a:r>
              <a:rPr lang="en-GB" dirty="0" smtClean="0"/>
              <a:t>(adapter</a:t>
            </a:r>
            <a:r>
              <a:rPr lang="en-GB" dirty="0"/>
              <a:t>);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3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Line 4: allow comments to be made and saved in ‘</a:t>
            </a:r>
            <a:r>
              <a:rPr lang="en-GB" altLang="zh-CN" dirty="0" err="1" smtClean="0"/>
              <a:t>datasource</a:t>
            </a:r>
            <a:r>
              <a:rPr lang="en-GB" altLang="zh-CN" dirty="0" smtClean="0"/>
              <a:t>’.</a:t>
            </a:r>
          </a:p>
          <a:p>
            <a:r>
              <a:rPr lang="en-GB" altLang="zh-CN" dirty="0" smtClean="0"/>
              <a:t>Line 6: use ‘values’ to hold all the comments stored in ‘</a:t>
            </a:r>
            <a:r>
              <a:rPr lang="en-GB" altLang="zh-CN" dirty="0" err="1" smtClean="0"/>
              <a:t>datasource</a:t>
            </a:r>
            <a:r>
              <a:rPr lang="en-GB" altLang="zh-CN" dirty="0" smtClean="0"/>
              <a:t>’.</a:t>
            </a:r>
          </a:p>
          <a:p>
            <a:r>
              <a:rPr lang="en-GB" altLang="zh-CN" dirty="0" smtClean="0"/>
              <a:t>Line 9: an </a:t>
            </a:r>
            <a:r>
              <a:rPr lang="en-GB" altLang="zh-CN" dirty="0" err="1" smtClean="0"/>
              <a:t>ArrayAdapter</a:t>
            </a:r>
            <a:r>
              <a:rPr lang="en-GB" altLang="zh-CN" dirty="0" smtClean="0"/>
              <a:t> is used to convert an </a:t>
            </a:r>
            <a:r>
              <a:rPr lang="en-GB" altLang="zh-CN" dirty="0" err="1" smtClean="0"/>
              <a:t>ArrayList</a:t>
            </a:r>
            <a:r>
              <a:rPr lang="en-GB" altLang="zh-CN" dirty="0" smtClean="0"/>
              <a:t> of objects into View items loaded into the </a:t>
            </a:r>
            <a:r>
              <a:rPr lang="en-GB" altLang="zh-CN" dirty="0" err="1" smtClean="0"/>
              <a:t>ListViewcontainer</a:t>
            </a:r>
            <a:r>
              <a:rPr lang="en-GB" altLang="zh-CN" dirty="0" smtClean="0"/>
              <a:t>. This line of code is to initialise the adapter and attach the adapter to the </a:t>
            </a:r>
            <a:r>
              <a:rPr lang="en-GB" altLang="zh-CN" dirty="0" err="1" smtClean="0"/>
              <a:t>ListView</a:t>
            </a:r>
            <a:r>
              <a:rPr lang="en-GB" altLang="zh-CN" dirty="0" smtClean="0"/>
              <a:t>. ‘</a:t>
            </a:r>
            <a:r>
              <a:rPr lang="en-GB" dirty="0" smtClean="0"/>
              <a:t>android.R.layout.simple_list_item_1’ – a row </a:t>
            </a:r>
            <a:r>
              <a:rPr lang="en-GB" dirty="0"/>
              <a:t>layout </a:t>
            </a:r>
            <a:r>
              <a:rPr lang="en-GB" dirty="0" smtClean="0"/>
              <a:t>in the </a:t>
            </a:r>
            <a:r>
              <a:rPr lang="en-GB" dirty="0"/>
              <a:t>res/layout folder which contains the corresponding design for </a:t>
            </a:r>
            <a:r>
              <a:rPr lang="en-GB" dirty="0" smtClean="0"/>
              <a:t>a </a:t>
            </a:r>
            <a:r>
              <a:rPr lang="en-GB" dirty="0"/>
              <a:t>row in </a:t>
            </a:r>
            <a:r>
              <a:rPr lang="en-GB" dirty="0" err="1" smtClean="0"/>
              <a:t>ListView</a:t>
            </a:r>
            <a:r>
              <a:rPr lang="en-GB" dirty="0"/>
              <a:t>.</a:t>
            </a:r>
            <a:endParaRPr lang="en-GB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575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/>
              <a:t>mainactivity</a:t>
            </a:r>
            <a:r>
              <a:rPr lang="en-GB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229600" cy="5178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i="1" dirty="0">
                <a:solidFill>
                  <a:srgbClr val="00B050"/>
                </a:solidFill>
              </a:rPr>
              <a:t>// Will be called via the </a:t>
            </a:r>
            <a:r>
              <a:rPr lang="en-GB" i="1" dirty="0" err="1">
                <a:solidFill>
                  <a:srgbClr val="00B050"/>
                </a:solidFill>
              </a:rPr>
              <a:t>onClick</a:t>
            </a:r>
            <a:r>
              <a:rPr lang="en-GB" i="1" dirty="0">
                <a:solidFill>
                  <a:srgbClr val="00B050"/>
                </a:solidFill>
              </a:rPr>
              <a:t> attribute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i="1" dirty="0" smtClean="0">
                <a:solidFill>
                  <a:srgbClr val="00B050"/>
                </a:solidFill>
              </a:rPr>
              <a:t>of </a:t>
            </a:r>
            <a:r>
              <a:rPr lang="en-GB" i="1" dirty="0">
                <a:solidFill>
                  <a:srgbClr val="00B050"/>
                </a:solidFill>
              </a:rPr>
              <a:t>the buttons in </a:t>
            </a:r>
            <a:r>
              <a:rPr lang="en-GB" i="1" dirty="0" smtClean="0">
                <a:solidFill>
                  <a:srgbClr val="00B050"/>
                </a:solidFill>
              </a:rPr>
              <a:t>activity_main.xml</a:t>
            </a:r>
            <a:r>
              <a:rPr lang="en-GB" dirty="0" smtClean="0">
                <a:solidFill>
                  <a:srgbClr val="00B050"/>
                </a:solidFill>
              </a:rPr>
              <a:t> when a View is pressed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public </a:t>
            </a:r>
            <a:r>
              <a:rPr lang="en-GB" dirty="0"/>
              <a:t>void </a:t>
            </a:r>
            <a:r>
              <a:rPr lang="en-GB" dirty="0" err="1"/>
              <a:t>onClick</a:t>
            </a:r>
            <a:r>
              <a:rPr lang="en-GB" dirty="0"/>
              <a:t>(View view)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i="1" dirty="0" smtClean="0"/>
              <a:t>@</a:t>
            </a:r>
            <a:r>
              <a:rPr lang="en-GB" i="1" dirty="0" err="1"/>
              <a:t>SuppressWarnings</a:t>
            </a:r>
            <a:r>
              <a:rPr lang="en-GB" i="1" dirty="0"/>
              <a:t>("unchecked")</a:t>
            </a:r>
            <a:r>
              <a:rPr lang="en-GB" dirty="0"/>
              <a:t>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ArrayAdapter</a:t>
            </a:r>
            <a:r>
              <a:rPr lang="en-GB" dirty="0" smtClean="0"/>
              <a:t>&lt;Comment</a:t>
            </a:r>
            <a:r>
              <a:rPr lang="en-GB" dirty="0"/>
              <a:t>&gt; adapter = (</a:t>
            </a:r>
            <a:r>
              <a:rPr lang="en-GB" dirty="0" err="1"/>
              <a:t>ArrayAdapter</a:t>
            </a:r>
            <a:r>
              <a:rPr lang="en-GB" dirty="0"/>
              <a:t>&lt;Comment&gt;) </a:t>
            </a:r>
            <a:r>
              <a:rPr lang="en-GB" dirty="0" err="1"/>
              <a:t>getListAdapter</a:t>
            </a:r>
            <a:r>
              <a:rPr lang="en-GB" dirty="0"/>
              <a:t>();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Comment </a:t>
            </a:r>
            <a:r>
              <a:rPr lang="en-GB" dirty="0" err="1"/>
              <a:t>comment</a:t>
            </a:r>
            <a:r>
              <a:rPr lang="en-GB" dirty="0"/>
              <a:t> = null;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switch </a:t>
            </a:r>
            <a:r>
              <a:rPr lang="en-GB" dirty="0"/>
              <a:t>(</a:t>
            </a:r>
            <a:r>
              <a:rPr lang="en-GB" dirty="0" err="1"/>
              <a:t>view.getId</a:t>
            </a:r>
            <a:r>
              <a:rPr lang="en-GB" dirty="0"/>
              <a:t>()) {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case </a:t>
            </a:r>
            <a:r>
              <a:rPr lang="en-GB" dirty="0" err="1"/>
              <a:t>R.id.add</a:t>
            </a:r>
            <a:r>
              <a:rPr lang="en-GB" dirty="0"/>
              <a:t>: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String</a:t>
            </a:r>
            <a:r>
              <a:rPr lang="en-GB" dirty="0"/>
              <a:t>[] comments = new String[] { </a:t>
            </a:r>
            <a:r>
              <a:rPr lang="en-GB" dirty="0" smtClean="0"/>
              <a:t>“UK", “NI", “Belfast" </a:t>
            </a:r>
            <a:r>
              <a:rPr lang="en-GB" dirty="0"/>
              <a:t>};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/>
              <a:t>nextInt</a:t>
            </a:r>
            <a:r>
              <a:rPr lang="en-GB" dirty="0"/>
              <a:t> = new Random().</a:t>
            </a:r>
            <a:r>
              <a:rPr lang="en-GB" dirty="0" err="1"/>
              <a:t>nextInt</a:t>
            </a:r>
            <a:r>
              <a:rPr lang="en-GB" dirty="0"/>
              <a:t>(3);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673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Line 3: </a:t>
            </a:r>
            <a:r>
              <a:rPr lang="en-GB" dirty="0"/>
              <a:t>allows Java programmers to disable compilation warnings for a certain part of a program (type, field, method, parameter, constructor, and local variable</a:t>
            </a:r>
            <a:r>
              <a:rPr lang="en-GB" dirty="0" smtClean="0"/>
              <a:t>).</a:t>
            </a:r>
          </a:p>
          <a:p>
            <a:r>
              <a:rPr lang="en-GB" dirty="0" smtClean="0"/>
              <a:t>Line 4: get the </a:t>
            </a:r>
            <a:r>
              <a:rPr lang="en-GB" dirty="0" err="1" smtClean="0"/>
              <a:t>ListActivity</a:t>
            </a:r>
            <a:r>
              <a:rPr lang="en-GB" dirty="0" smtClean="0"/>
              <a:t> associated with its </a:t>
            </a:r>
            <a:r>
              <a:rPr lang="en-GB" dirty="0" err="1" smtClean="0"/>
              <a:t>ListView</a:t>
            </a:r>
            <a:r>
              <a:rPr lang="en-GB" dirty="0" smtClean="0"/>
              <a:t>.</a:t>
            </a:r>
          </a:p>
          <a:p>
            <a:r>
              <a:rPr lang="en-GB" altLang="zh-CN" dirty="0" smtClean="0"/>
              <a:t>Line 6: which View is pressed.</a:t>
            </a:r>
          </a:p>
          <a:p>
            <a:r>
              <a:rPr lang="en-US" altLang="zh-CN" dirty="0" smtClean="0"/>
              <a:t>Line7: if an ‘add’ button is pressed.</a:t>
            </a:r>
          </a:p>
          <a:p>
            <a:r>
              <a:rPr lang="en-US" altLang="zh-CN" dirty="0" smtClean="0"/>
              <a:t>Line 9: choose an integer smaller than 3.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6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err="1"/>
              <a:t>mainactivity</a:t>
            </a:r>
            <a:r>
              <a:rPr lang="en-GB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i="1" dirty="0" smtClean="0">
                <a:solidFill>
                  <a:srgbClr val="00B050"/>
                </a:solidFill>
              </a:rPr>
              <a:t>//save </a:t>
            </a:r>
            <a:r>
              <a:rPr lang="en-GB" i="1" dirty="0">
                <a:solidFill>
                  <a:srgbClr val="00B050"/>
                </a:solidFill>
              </a:rPr>
              <a:t>the new comment to the database</a:t>
            </a:r>
            <a:r>
              <a:rPr lang="en-GB" dirty="0">
                <a:solidFill>
                  <a:srgbClr val="00B050"/>
                </a:solidFill>
              </a:rPr>
              <a:t> </a:t>
            </a:r>
            <a:endParaRPr lang="en-GB" dirty="0" smtClean="0">
              <a:solidFill>
                <a:srgbClr val="00B05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comment </a:t>
            </a:r>
            <a:r>
              <a:rPr lang="en-GB" dirty="0"/>
              <a:t>= </a:t>
            </a:r>
            <a:r>
              <a:rPr lang="en-GB" dirty="0" err="1"/>
              <a:t>datasource.createComment</a:t>
            </a:r>
            <a:r>
              <a:rPr lang="en-GB" dirty="0"/>
              <a:t>(comments[</a:t>
            </a:r>
            <a:r>
              <a:rPr lang="en-GB" dirty="0" err="1"/>
              <a:t>nextInt</a:t>
            </a:r>
            <a:r>
              <a:rPr lang="en-GB" dirty="0"/>
              <a:t>]);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Comment = new Comment();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Comment.setComment</a:t>
            </a:r>
            <a:r>
              <a:rPr lang="en-GB" dirty="0" smtClean="0"/>
              <a:t>(</a:t>
            </a:r>
            <a:r>
              <a:rPr lang="en-GB" dirty="0" err="1" smtClean="0"/>
              <a:t>coments</a:t>
            </a:r>
            <a:r>
              <a:rPr lang="en-GB" dirty="0" smtClean="0"/>
              <a:t>[</a:t>
            </a:r>
            <a:r>
              <a:rPr lang="en-GB" dirty="0" err="1" smtClean="0"/>
              <a:t>nextInt</a:t>
            </a:r>
            <a:r>
              <a:rPr lang="en-GB" dirty="0" smtClean="0"/>
              <a:t>]);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adapter.add</a:t>
            </a:r>
            <a:r>
              <a:rPr lang="en-GB" dirty="0" smtClean="0"/>
              <a:t>(comment</a:t>
            </a:r>
            <a:r>
              <a:rPr lang="en-GB" dirty="0"/>
              <a:t>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break</a:t>
            </a:r>
            <a:r>
              <a:rPr lang="en-GB" dirty="0"/>
              <a:t>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case </a:t>
            </a:r>
            <a:r>
              <a:rPr lang="en-GB" dirty="0" err="1"/>
              <a:t>R.id.delete</a:t>
            </a:r>
            <a:r>
              <a:rPr lang="en-GB" dirty="0"/>
              <a:t>: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if </a:t>
            </a:r>
            <a:r>
              <a:rPr lang="en-GB" dirty="0"/>
              <a:t>(</a:t>
            </a:r>
            <a:r>
              <a:rPr lang="en-GB" dirty="0" err="1"/>
              <a:t>getListAdapter</a:t>
            </a:r>
            <a:r>
              <a:rPr lang="en-GB" dirty="0"/>
              <a:t>().</a:t>
            </a:r>
            <a:r>
              <a:rPr lang="en-GB" dirty="0" err="1"/>
              <a:t>getCount</a:t>
            </a:r>
            <a:r>
              <a:rPr lang="en-GB" dirty="0"/>
              <a:t>() &gt; 0) {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comment </a:t>
            </a:r>
            <a:r>
              <a:rPr lang="en-GB" dirty="0"/>
              <a:t>= (Comment) </a:t>
            </a:r>
            <a:r>
              <a:rPr lang="en-GB" dirty="0" err="1"/>
              <a:t>getListAdapter</a:t>
            </a:r>
            <a:r>
              <a:rPr lang="en-GB" dirty="0"/>
              <a:t>().</a:t>
            </a:r>
            <a:r>
              <a:rPr lang="en-GB" dirty="0" err="1"/>
              <a:t>getItem</a:t>
            </a:r>
            <a:r>
              <a:rPr lang="en-GB" dirty="0"/>
              <a:t>(0);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datasource.deleteComment</a:t>
            </a:r>
            <a:r>
              <a:rPr lang="en-GB" dirty="0" smtClean="0"/>
              <a:t>(comment</a:t>
            </a:r>
            <a:r>
              <a:rPr lang="en-GB" dirty="0"/>
              <a:t>);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adapter.remove</a:t>
            </a:r>
            <a:r>
              <a:rPr lang="en-GB" dirty="0" smtClean="0"/>
              <a:t>(comment</a:t>
            </a:r>
            <a:r>
              <a:rPr lang="en-GB" dirty="0"/>
              <a:t>);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break</a:t>
            </a:r>
            <a:r>
              <a:rPr lang="en-GB" dirty="0"/>
              <a:t>; }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adapter.notifyDataSetChanged</a:t>
            </a:r>
            <a:r>
              <a:rPr lang="en-GB" dirty="0"/>
              <a:t>(); 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750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“blackjack”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752600"/>
            <a:ext cx="7900416" cy="12954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This is the standard blackjack game where the player is to beat the dealer with a hand that has a higher value than his but does not exceed the value 21. 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85094"/>
            <a:ext cx="7772400" cy="317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Code explanations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4000"/>
            <a:ext cx="7772400" cy="4949952"/>
          </a:xfrm>
        </p:spPr>
        <p:txBody>
          <a:bodyPr>
            <a:normAutofit/>
          </a:bodyPr>
          <a:lstStyle/>
          <a:p>
            <a:r>
              <a:rPr lang="en-GB" altLang="zh-CN" dirty="0" smtClean="0"/>
              <a:t>Line 5: add ‘comment’ to the adapter.</a:t>
            </a:r>
          </a:p>
          <a:p>
            <a:r>
              <a:rPr lang="en-GB" altLang="zh-CN" dirty="0" smtClean="0"/>
              <a:t>Line 7: in case ‘delete’ button is chosen.</a:t>
            </a:r>
          </a:p>
          <a:p>
            <a:r>
              <a:rPr lang="en-GB" altLang="zh-CN" dirty="0" smtClean="0"/>
              <a:t>Line 8: in case </a:t>
            </a:r>
            <a:r>
              <a:rPr lang="en-GB" altLang="zh-CN" dirty="0" err="1" smtClean="0"/>
              <a:t>ListAdapter</a:t>
            </a:r>
            <a:r>
              <a:rPr lang="en-GB" altLang="zh-CN" dirty="0" smtClean="0"/>
              <a:t> contains data, not empty.</a:t>
            </a:r>
          </a:p>
          <a:p>
            <a:r>
              <a:rPr lang="en-GB" altLang="zh-CN" dirty="0" smtClean="0"/>
              <a:t>Line 9: pick up the zeroth item of the adapter.</a:t>
            </a:r>
          </a:p>
          <a:p>
            <a:r>
              <a:rPr lang="en-GB" altLang="zh-CN" dirty="0" smtClean="0"/>
              <a:t>Line 10: delete ‘comment’ from the database.</a:t>
            </a:r>
          </a:p>
          <a:p>
            <a:r>
              <a:rPr lang="en-GB" altLang="zh-CN" dirty="0" smtClean="0"/>
              <a:t>Line 11: remove ‘comment’ from the adapter.</a:t>
            </a:r>
          </a:p>
          <a:p>
            <a:endParaRPr lang="en-GB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6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Activity_main.xml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229600" cy="5178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&lt;</a:t>
            </a:r>
            <a:r>
              <a:rPr lang="en-GB" dirty="0" err="1"/>
              <a:t>LinearLayout</a:t>
            </a:r>
            <a:r>
              <a:rPr lang="en-GB" dirty="0"/>
              <a:t>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android:id</a:t>
            </a:r>
            <a:r>
              <a:rPr lang="en-GB" dirty="0"/>
              <a:t>="@+id/group"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android:layout_width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android:layout_height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&gt;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&lt;</a:t>
            </a:r>
            <a:r>
              <a:rPr lang="en-GB" dirty="0"/>
              <a:t>Button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android:id</a:t>
            </a:r>
            <a:r>
              <a:rPr lang="en-GB" dirty="0"/>
              <a:t>="@+id/add"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android:layout_width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android:layout_height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android:text</a:t>
            </a:r>
            <a:r>
              <a:rPr lang="en-GB" dirty="0"/>
              <a:t>="Add </a:t>
            </a:r>
            <a:r>
              <a:rPr lang="en-GB" dirty="0" smtClean="0"/>
              <a:t>New Word"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android:onClick</a:t>
            </a:r>
            <a:r>
              <a:rPr lang="en-GB" dirty="0"/>
              <a:t>="</a:t>
            </a:r>
            <a:r>
              <a:rPr lang="en-GB" dirty="0" err="1"/>
              <a:t>onClick</a:t>
            </a:r>
            <a:r>
              <a:rPr lang="en-GB" dirty="0"/>
              <a:t>"/&gt;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2730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Activity_main.xml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229600" cy="51785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&lt;</a:t>
            </a:r>
            <a:r>
              <a:rPr lang="en-GB" dirty="0"/>
              <a:t>Button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android:id</a:t>
            </a:r>
            <a:r>
              <a:rPr lang="en-GB" dirty="0"/>
              <a:t>="@+id/delete"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android:layout_width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r>
              <a:rPr lang="en-GB" dirty="0" err="1"/>
              <a:t>android:layout_height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android:text</a:t>
            </a:r>
            <a:r>
              <a:rPr lang="en-GB" dirty="0"/>
              <a:t>="Delete </a:t>
            </a:r>
            <a:r>
              <a:rPr lang="en-GB" dirty="0" smtClean="0"/>
              <a:t>First Word"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android:onClick</a:t>
            </a:r>
            <a:r>
              <a:rPr lang="en-GB" dirty="0"/>
              <a:t>="</a:t>
            </a:r>
            <a:r>
              <a:rPr lang="en-GB" dirty="0" err="1"/>
              <a:t>onClick</a:t>
            </a:r>
            <a:r>
              <a:rPr lang="en-GB" dirty="0"/>
              <a:t>"/&gt;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&lt;/</a:t>
            </a:r>
            <a:r>
              <a:rPr lang="en-GB" dirty="0" err="1"/>
              <a:t>LinearLayout</a:t>
            </a:r>
            <a:r>
              <a:rPr lang="en-GB" dirty="0"/>
              <a:t>&gt;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&lt;</a:t>
            </a:r>
            <a:r>
              <a:rPr lang="en-GB" dirty="0" err="1"/>
              <a:t>ListView</a:t>
            </a:r>
            <a:r>
              <a:rPr lang="en-GB" dirty="0"/>
              <a:t>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android:id</a:t>
            </a:r>
            <a:r>
              <a:rPr lang="en-GB" dirty="0"/>
              <a:t>="@</a:t>
            </a:r>
            <a:r>
              <a:rPr lang="en-GB" dirty="0" err="1"/>
              <a:t>android:id</a:t>
            </a:r>
            <a:r>
              <a:rPr lang="en-GB" dirty="0"/>
              <a:t>/list"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android:layout_width</a:t>
            </a:r>
            <a:r>
              <a:rPr lang="en-GB" dirty="0"/>
              <a:t>="</a:t>
            </a:r>
            <a:r>
              <a:rPr lang="en-GB" dirty="0" err="1"/>
              <a:t>match_parent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android:layout_height</a:t>
            </a:r>
            <a:r>
              <a:rPr lang="en-GB" dirty="0"/>
              <a:t>="</a:t>
            </a:r>
            <a:r>
              <a:rPr lang="en-GB" dirty="0" err="1"/>
              <a:t>wrap_content</a:t>
            </a:r>
            <a:r>
              <a:rPr lang="en-GB" dirty="0"/>
              <a:t>"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android:text</a:t>
            </a:r>
            <a:r>
              <a:rPr lang="en-GB" dirty="0"/>
              <a:t>="@string/hello" /&gt;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5744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Building up a project of SQLite</a:t>
            </a:r>
          </a:p>
          <a:p>
            <a:r>
              <a:rPr lang="en-GB" dirty="0" smtClean="0"/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Summary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848600" cy="4953000"/>
          </a:xfrm>
        </p:spPr>
        <p:txBody>
          <a:bodyPr>
            <a:normAutofit/>
          </a:bodyPr>
          <a:lstStyle/>
          <a:p>
            <a:r>
              <a:rPr lang="en-GB" dirty="0" err="1" smtClean="0"/>
              <a:t>CommentsDataSource</a:t>
            </a:r>
            <a:r>
              <a:rPr lang="en-GB" dirty="0" smtClean="0"/>
              <a:t> class – role and code.</a:t>
            </a:r>
          </a:p>
          <a:p>
            <a:r>
              <a:rPr lang="en-GB" dirty="0" err="1" smtClean="0"/>
              <a:t>MainActivity</a:t>
            </a:r>
            <a:r>
              <a:rPr lang="en-GB" dirty="0" smtClean="0"/>
              <a:t> class – role and code.</a:t>
            </a:r>
          </a:p>
          <a:p>
            <a:r>
              <a:rPr lang="en-GB" dirty="0" smtClean="0"/>
              <a:t>Activity_main.xml for the layout of the project.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8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Building up a project of SQLite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/>
              <a:t>N</a:t>
            </a:r>
            <a:r>
              <a:rPr lang="en-GB" dirty="0" smtClean="0"/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next lecture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To introduce a Google Map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09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Building up a project of SQLite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/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4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Further readings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2A1ACD-EF5C-4F52-B21F-0C992F5C159E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7772400" cy="4800600"/>
          </a:xfrm>
        </p:spPr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http://developer.android.com/training/index.html</a:t>
            </a:r>
            <a:endParaRPr lang="en-GB" dirty="0"/>
          </a:p>
          <a:p>
            <a:pPr lvl="0"/>
            <a:r>
              <a:rPr lang="en-GB" dirty="0"/>
              <a:t>Android Application Development for Dummies, </a:t>
            </a:r>
            <a:r>
              <a:rPr lang="en-GB" dirty="0" err="1"/>
              <a:t>Donn</a:t>
            </a:r>
            <a:r>
              <a:rPr lang="en-GB" dirty="0"/>
              <a:t> </a:t>
            </a:r>
            <a:r>
              <a:rPr lang="en-GB" dirty="0" err="1"/>
              <a:t>Felker</a:t>
            </a:r>
            <a:r>
              <a:rPr lang="en-GB" dirty="0"/>
              <a:t>, Wiley Publishing, Inc., NJ, 2011.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81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we discussed in the last lecture?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SQLite concepts</a:t>
            </a:r>
          </a:p>
          <a:p>
            <a:r>
              <a:rPr lang="en-GB" sz="2800" dirty="0" smtClean="0"/>
              <a:t>SQLite architecture</a:t>
            </a:r>
          </a:p>
          <a:p>
            <a:r>
              <a:rPr lang="en-GB" sz="2800" dirty="0" smtClean="0"/>
              <a:t>Started creating a SQLite project</a:t>
            </a:r>
            <a:endParaRPr lang="en-GB" sz="2400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4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smtClean="0"/>
              <a:t>Questions to be answered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752600"/>
            <a:ext cx="7620000" cy="472135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What is the role of the </a:t>
            </a:r>
            <a:r>
              <a:rPr lang="en-GB" sz="2800" dirty="0" err="1" smtClean="0"/>
              <a:t>CommentsDataSource</a:t>
            </a:r>
            <a:r>
              <a:rPr lang="en-GB" sz="2800" dirty="0" smtClean="0"/>
              <a:t> class in the project?</a:t>
            </a:r>
          </a:p>
          <a:p>
            <a:r>
              <a:rPr lang="en-GB" sz="2800" dirty="0" smtClean="0"/>
              <a:t>How to create, delete, get or cursor to comments in </a:t>
            </a:r>
            <a:r>
              <a:rPr lang="en-GB" sz="2800" dirty="0"/>
              <a:t>the </a:t>
            </a:r>
            <a:r>
              <a:rPr lang="en-GB" sz="2800" dirty="0" err="1"/>
              <a:t>CommentsDataSource</a:t>
            </a:r>
            <a:r>
              <a:rPr lang="en-GB" sz="2800" dirty="0"/>
              <a:t> </a:t>
            </a:r>
            <a:r>
              <a:rPr lang="en-GB" sz="2800" dirty="0" smtClean="0"/>
              <a:t>class?</a:t>
            </a:r>
          </a:p>
          <a:p>
            <a:r>
              <a:rPr lang="en-GB" sz="2800" dirty="0" smtClean="0"/>
              <a:t>What is the role of </a:t>
            </a:r>
            <a:r>
              <a:rPr lang="en-GB" sz="2800" dirty="0" err="1" smtClean="0"/>
              <a:t>MainActivity</a:t>
            </a:r>
            <a:r>
              <a:rPr lang="en-GB" sz="2800" dirty="0" smtClean="0"/>
              <a:t> in the project?</a:t>
            </a:r>
          </a:p>
          <a:p>
            <a:r>
              <a:rPr lang="en-GB" sz="2800" dirty="0" smtClean="0"/>
              <a:t>How to add or delete comments in </a:t>
            </a:r>
            <a:r>
              <a:rPr lang="en-GB" sz="2800" dirty="0" err="1" smtClean="0"/>
              <a:t>MainActivity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How to formulate activity_main.xml?  </a:t>
            </a:r>
            <a:endParaRPr lang="en-GB" sz="2800" dirty="0"/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Content 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7620000" cy="479755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Building up a project of SQLite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Summary 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N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ext lecture</a:t>
            </a:r>
          </a:p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Further readings 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GB" dirty="0" smtClean="0"/>
              <a:t>Application display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F12023-7EBF-40F1-99A9-FDE4DC29F7C9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002632"/>
            <a:ext cx="3802710" cy="54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design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7F50529-26C3-4CA8-875E-CA00718AC25C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Queen's University Belfast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MySQLiteHelper.java</a:t>
            </a:r>
          </a:p>
          <a:p>
            <a:pPr algn="just"/>
            <a:endParaRPr lang="en-GB" dirty="0">
              <a:solidFill>
                <a:srgbClr val="00B050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To create a table for the database.</a:t>
            </a:r>
          </a:p>
          <a:p>
            <a:pPr algn="just"/>
            <a:endParaRPr lang="en-GB" dirty="0">
              <a:solidFill>
                <a:srgbClr val="00B050"/>
              </a:solidFill>
            </a:endParaRPr>
          </a:p>
          <a:p>
            <a:pPr algn="just"/>
            <a:r>
              <a:rPr lang="en-GB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Comment.java</a:t>
            </a:r>
          </a:p>
          <a:p>
            <a:pPr algn="just"/>
            <a:endParaRPr lang="en-GB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rgbClr val="00B050"/>
                </a:solidFill>
              </a:rPr>
              <a:t>To create a data model to hold the data and show in the user interface.</a:t>
            </a: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 smtClean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55067" y="1676400"/>
            <a:ext cx="3581400" cy="426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CommentsDataSource.java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To maintain the database and add/fetch comments.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MainActivity.java</a:t>
            </a:r>
          </a:p>
          <a:p>
            <a:pPr algn="just"/>
            <a:endParaRPr lang="en-GB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use a </a:t>
            </a:r>
            <a:r>
              <a:rPr lang="en-GB" dirty="0" err="1" smtClean="0">
                <a:solidFill>
                  <a:schemeClr val="tx1"/>
                </a:solidFill>
              </a:rPr>
              <a:t>ListActivity</a:t>
            </a:r>
            <a:r>
              <a:rPr lang="en-GB" dirty="0" smtClean="0">
                <a:solidFill>
                  <a:schemeClr val="tx1"/>
                </a:solidFill>
              </a:rPr>
              <a:t>/</a:t>
            </a:r>
            <a:r>
              <a:rPr lang="en-GB" dirty="0" err="1" smtClean="0">
                <a:solidFill>
                  <a:schemeClr val="tx1"/>
                </a:solidFill>
              </a:rPr>
              <a:t>ListView</a:t>
            </a:r>
            <a:r>
              <a:rPr lang="en-GB" dirty="0" smtClean="0">
                <a:solidFill>
                  <a:schemeClr val="tx1"/>
                </a:solidFill>
              </a:rPr>
              <a:t> to display the data.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connect to data source.</a:t>
            </a:r>
          </a:p>
          <a:p>
            <a:pPr marL="342900" indent="-342900" algn="just"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To show a list of items.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Commentsdatasource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001000" cy="5026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This class </a:t>
            </a:r>
            <a:r>
              <a:rPr lang="en-GB" sz="2800" dirty="0"/>
              <a:t>is </a:t>
            </a:r>
            <a:r>
              <a:rPr lang="en-GB" sz="2800" dirty="0" smtClean="0"/>
              <a:t>a data </a:t>
            </a:r>
            <a:r>
              <a:rPr lang="en-GB" sz="2800" dirty="0"/>
              <a:t>access object (DAO</a:t>
            </a:r>
            <a:r>
              <a:rPr lang="en-GB" sz="2800" dirty="0" smtClean="0"/>
              <a:t>)</a:t>
            </a:r>
            <a:r>
              <a:rPr lang="en-US" sz="27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This class maintains the database connection and supports adding new comments and fetching all comments.</a:t>
            </a:r>
          </a:p>
        </p:txBody>
      </p:sp>
    </p:spTree>
    <p:extLst>
      <p:ext uri="{BB962C8B-B14F-4D97-AF65-F5344CB8AC3E}">
        <p14:creationId xmlns:p14="http://schemas.microsoft.com/office/powerpoint/2010/main" val="83798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GB" dirty="0" err="1" smtClean="0"/>
              <a:t>Commentsdatasource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1CC4F5D-E38E-4BDA-9C49-D50BD542A166}" type="datetime1">
              <a:rPr lang="en-US" smtClean="0"/>
              <a:pPr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Queen's University Belfast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001000" cy="502615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public Comment </a:t>
            </a:r>
            <a:r>
              <a:rPr lang="en-GB" sz="2800" dirty="0" err="1"/>
              <a:t>createComment</a:t>
            </a:r>
            <a:r>
              <a:rPr lang="en-GB" sz="2800" dirty="0"/>
              <a:t>(String comment) {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ContentValues</a:t>
            </a:r>
            <a:r>
              <a:rPr lang="en-GB" sz="2800" dirty="0" smtClean="0"/>
              <a:t> </a:t>
            </a:r>
            <a:r>
              <a:rPr lang="en-GB" sz="2800" dirty="0"/>
              <a:t>values = new </a:t>
            </a:r>
            <a:r>
              <a:rPr lang="en-GB" sz="2800" dirty="0" err="1"/>
              <a:t>ContentValues</a:t>
            </a:r>
            <a:r>
              <a:rPr lang="en-GB" sz="2800" dirty="0"/>
              <a:t>();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values.put</a:t>
            </a:r>
            <a:r>
              <a:rPr lang="en-GB" sz="2800" dirty="0" smtClean="0"/>
              <a:t>(</a:t>
            </a:r>
            <a:r>
              <a:rPr lang="en-GB" sz="2800" dirty="0" err="1" smtClean="0"/>
              <a:t>MySQLiteHelper.COLUMN_COMMENT</a:t>
            </a:r>
            <a:r>
              <a:rPr lang="en-GB" sz="2800" dirty="0"/>
              <a:t>, comment);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long </a:t>
            </a:r>
            <a:r>
              <a:rPr lang="en-GB" sz="2800" dirty="0" err="1"/>
              <a:t>insertId</a:t>
            </a:r>
            <a:r>
              <a:rPr lang="en-GB" sz="2800" dirty="0"/>
              <a:t> = </a:t>
            </a:r>
            <a:r>
              <a:rPr lang="en-GB" sz="2800" dirty="0" err="1"/>
              <a:t>database.insert</a:t>
            </a:r>
            <a:r>
              <a:rPr lang="en-GB" sz="2800" dirty="0"/>
              <a:t>(</a:t>
            </a:r>
            <a:r>
              <a:rPr lang="en-GB" sz="2800" dirty="0" err="1"/>
              <a:t>MySQLiteHelper.TABLE_COMMENTS</a:t>
            </a:r>
            <a:r>
              <a:rPr lang="en-GB" sz="2800" dirty="0"/>
              <a:t>, null, values);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Cursor </a:t>
            </a:r>
            <a:r>
              <a:rPr lang="en-GB" sz="2800" dirty="0" err="1"/>
              <a:t>cursor</a:t>
            </a:r>
            <a:r>
              <a:rPr lang="en-GB" sz="2800" dirty="0"/>
              <a:t> = </a:t>
            </a:r>
            <a:r>
              <a:rPr lang="en-GB" sz="2800" dirty="0" err="1"/>
              <a:t>database.query</a:t>
            </a:r>
            <a:r>
              <a:rPr lang="en-GB" sz="2800" dirty="0"/>
              <a:t>(</a:t>
            </a:r>
            <a:r>
              <a:rPr lang="en-GB" sz="2800" dirty="0" err="1"/>
              <a:t>MySQLiteHelper.TABLE_COMMENTS</a:t>
            </a:r>
            <a:r>
              <a:rPr lang="en-GB" sz="2800" dirty="0"/>
              <a:t>, </a:t>
            </a:r>
            <a:r>
              <a:rPr lang="en-GB" sz="2800" dirty="0" err="1"/>
              <a:t>allColumns</a:t>
            </a:r>
            <a:r>
              <a:rPr lang="en-GB" sz="2800" dirty="0"/>
              <a:t>, </a:t>
            </a:r>
            <a:r>
              <a:rPr lang="en-GB" sz="2800" dirty="0" err="1"/>
              <a:t>MySQLiteHelper.COLUMN_ID</a:t>
            </a:r>
            <a:r>
              <a:rPr lang="en-GB" sz="2800" dirty="0"/>
              <a:t> + " = " + </a:t>
            </a:r>
            <a:r>
              <a:rPr lang="en-GB" sz="2800" dirty="0" err="1"/>
              <a:t>insertId</a:t>
            </a:r>
            <a:r>
              <a:rPr lang="en-GB" sz="2800" dirty="0"/>
              <a:t>, null, null, null, null);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cursor.moveToFirst</a:t>
            </a:r>
            <a:r>
              <a:rPr lang="en-GB" sz="2800" dirty="0"/>
              <a:t>();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Comment </a:t>
            </a:r>
            <a:r>
              <a:rPr lang="en-GB" sz="2800" dirty="0" err="1"/>
              <a:t>newComment</a:t>
            </a:r>
            <a:r>
              <a:rPr lang="en-GB" sz="2800" dirty="0"/>
              <a:t> = </a:t>
            </a:r>
            <a:r>
              <a:rPr lang="en-GB" sz="2800" dirty="0" err="1"/>
              <a:t>cursorToComment</a:t>
            </a:r>
            <a:r>
              <a:rPr lang="en-GB" sz="2800" dirty="0"/>
              <a:t>(cursor);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err="1" smtClean="0"/>
              <a:t>cursor.close</a:t>
            </a:r>
            <a:r>
              <a:rPr lang="en-GB" sz="2800" dirty="0"/>
              <a:t>(); </a:t>
            </a: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return </a:t>
            </a:r>
            <a:r>
              <a:rPr lang="en-GB" sz="2800" dirty="0" err="1"/>
              <a:t>newComment</a:t>
            </a:r>
            <a:r>
              <a:rPr lang="en-GB" sz="2800" dirty="0"/>
              <a:t>; }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2979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A3DD906CABAE45BA73E73040E0FA80" ma:contentTypeVersion="0" ma:contentTypeDescription="Create a new document." ma:contentTypeScope="" ma:versionID="5b44c3d68669ff4b3ab319f4dd1c13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451220-50E7-4EE1-BDB2-4D0C86F4A21C}"/>
</file>

<file path=customXml/itemProps2.xml><?xml version="1.0" encoding="utf-8"?>
<ds:datastoreItem xmlns:ds="http://schemas.openxmlformats.org/officeDocument/2006/customXml" ds:itemID="{8A7C5DDC-04CE-4146-912B-1C95A92AD137}"/>
</file>

<file path=customXml/itemProps3.xml><?xml version="1.0" encoding="utf-8"?>
<ds:datastoreItem xmlns:ds="http://schemas.openxmlformats.org/officeDocument/2006/customXml" ds:itemID="{3343700C-5194-4819-8AA8-2F52C60EAAB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12134</TotalTime>
  <Words>1282</Words>
  <Application>Microsoft Office PowerPoint</Application>
  <PresentationFormat>On-screen Show (4:3)</PresentationFormat>
  <Paragraphs>294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宋体</vt:lpstr>
      <vt:lpstr>Calibri</vt:lpstr>
      <vt:lpstr>Century Schoolbook</vt:lpstr>
      <vt:lpstr>华文楷体</vt:lpstr>
      <vt:lpstr>Wingdings</vt:lpstr>
      <vt:lpstr>Wingdings 2</vt:lpstr>
      <vt:lpstr>Oriel</vt:lpstr>
      <vt:lpstr>Web and mobile app development – csc3054/7054</vt:lpstr>
      <vt:lpstr>“blackjack” application</vt:lpstr>
      <vt:lpstr>What we discussed in the last lecture?</vt:lpstr>
      <vt:lpstr>Questions to be answered</vt:lpstr>
      <vt:lpstr>Content outline</vt:lpstr>
      <vt:lpstr>Application display</vt:lpstr>
      <vt:lpstr>design</vt:lpstr>
      <vt:lpstr>Commentsdatasource class</vt:lpstr>
      <vt:lpstr>Commentsdatasource class</vt:lpstr>
      <vt:lpstr>Code explanations </vt:lpstr>
      <vt:lpstr>Commentsdatasource class</vt:lpstr>
      <vt:lpstr>Commentsdatasource class</vt:lpstr>
      <vt:lpstr>Commentsdatasource class</vt:lpstr>
      <vt:lpstr>mainactivity class</vt:lpstr>
      <vt:lpstr>mainactivity class</vt:lpstr>
      <vt:lpstr>Code explanations </vt:lpstr>
      <vt:lpstr>mainactivity class</vt:lpstr>
      <vt:lpstr>Code explanations </vt:lpstr>
      <vt:lpstr>mainactivity class</vt:lpstr>
      <vt:lpstr>Code explanations </vt:lpstr>
      <vt:lpstr>Activity_main.xml </vt:lpstr>
      <vt:lpstr>Activity_main.xml </vt:lpstr>
      <vt:lpstr>Content outline</vt:lpstr>
      <vt:lpstr>Summary</vt:lpstr>
      <vt:lpstr>Content outline</vt:lpstr>
      <vt:lpstr>next lecture </vt:lpstr>
      <vt:lpstr>Content outline</vt:lpstr>
      <vt:lpstr>Further readings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mobile app development – csc7054</dc:title>
  <dc:creator>Huiyu Zhou (Joe)</dc:creator>
  <cp:lastModifiedBy>Dr Huiyu Zhou</cp:lastModifiedBy>
  <cp:revision>449</cp:revision>
  <dcterms:created xsi:type="dcterms:W3CDTF">2006-08-16T00:00:00Z</dcterms:created>
  <dcterms:modified xsi:type="dcterms:W3CDTF">2016-02-15T21:04:58Z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0x01010033A3DD906CABAE45BA73E73040E0FA80</vt:lpwstr>
  </property>
</Properties>
</file>