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8" r:id="rId3"/>
    <p:sldId id="388" r:id="rId4"/>
    <p:sldId id="387" r:id="rId5"/>
    <p:sldId id="257" r:id="rId6"/>
    <p:sldId id="289" r:id="rId7"/>
    <p:sldId id="383" r:id="rId8"/>
    <p:sldId id="352" r:id="rId9"/>
    <p:sldId id="373" r:id="rId10"/>
    <p:sldId id="326" r:id="rId11"/>
    <p:sldId id="353" r:id="rId12"/>
    <p:sldId id="381" r:id="rId13"/>
    <p:sldId id="374" r:id="rId14"/>
    <p:sldId id="302" r:id="rId15"/>
    <p:sldId id="384" r:id="rId16"/>
    <p:sldId id="354" r:id="rId17"/>
    <p:sldId id="382" r:id="rId18"/>
    <p:sldId id="342" r:id="rId19"/>
    <p:sldId id="359" r:id="rId20"/>
    <p:sldId id="376" r:id="rId21"/>
    <p:sldId id="324" r:id="rId22"/>
    <p:sldId id="377" r:id="rId23"/>
    <p:sldId id="293" r:id="rId24"/>
    <p:sldId id="378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apis/conso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/start?hl=zh-TW" TargetMode="External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/>
              <a:t>6</a:t>
            </a:r>
            <a:r>
              <a:rPr lang="en-GB" sz="2400" dirty="0" smtClean="0"/>
              <a:t>.2 Google maps </a:t>
            </a:r>
            <a:r>
              <a:rPr lang="en-GB" sz="2400" dirty="0"/>
              <a:t>a</a:t>
            </a:r>
            <a:r>
              <a:rPr lang="en-GB" sz="2400" dirty="0" smtClean="0"/>
              <a:t>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Android studio with google play services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Go to the Android Studio panel.</a:t>
            </a:r>
          </a:p>
          <a:p>
            <a:r>
              <a:rPr lang="en-GB" altLang="zh-CN" dirty="0" smtClean="0"/>
              <a:t>On the left column, choose: </a:t>
            </a:r>
            <a:r>
              <a:rPr lang="en-GB" altLang="zh-CN" dirty="0" err="1" smtClean="0"/>
              <a:t>Gradle</a:t>
            </a:r>
            <a:r>
              <a:rPr lang="en-GB" altLang="zh-CN" dirty="0" smtClean="0"/>
              <a:t> Scripts (</a:t>
            </a:r>
            <a:r>
              <a:rPr lang="en-GB" altLang="zh-CN" dirty="0" smtClean="0">
                <a:solidFill>
                  <a:srgbClr val="FF0000"/>
                </a:solidFill>
              </a:rPr>
              <a:t>what is its role?</a:t>
            </a:r>
            <a:r>
              <a:rPr lang="en-GB" altLang="zh-CN" dirty="0" smtClean="0"/>
              <a:t>).</a:t>
            </a:r>
          </a:p>
          <a:p>
            <a:r>
              <a:rPr lang="en-US" altLang="zh-CN" dirty="0" smtClean="0"/>
              <a:t>Double click: 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 (Module: app).</a:t>
            </a:r>
          </a:p>
          <a:p>
            <a:r>
              <a:rPr lang="en-US" altLang="zh-CN" dirty="0" smtClean="0"/>
              <a:t>Add a new build rule under “dependencies” for the latest version of pay-services. For example, add the following line after “…appcompat-v7:23.1.1”: compile ‘com.google.android.gms:play-services:8.3.0’</a:t>
            </a:r>
          </a:p>
          <a:p>
            <a:r>
              <a:rPr lang="en-US" altLang="zh-CN" dirty="0" smtClean="0"/>
              <a:t>Save the changes and a message pops up to ask for “Sync Now”. Click on the button to the left of the AVD Manager on the panel.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after </a:t>
            </a:r>
            <a:r>
              <a:rPr lang="en-GB" dirty="0"/>
              <a:t>google play services </a:t>
            </a:r>
            <a:r>
              <a:rPr lang="en-GB" dirty="0" smtClean="0"/>
              <a:t>is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9" y="1273875"/>
            <a:ext cx="8116003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Another way to add google play services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b="1" dirty="0"/>
              <a:t>File </a:t>
            </a:r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 </a:t>
            </a:r>
            <a:r>
              <a:rPr lang="en-GB" b="1" dirty="0"/>
              <a:t>Project </a:t>
            </a:r>
            <a:r>
              <a:rPr lang="en-GB" b="1" dirty="0" smtClean="0"/>
              <a:t>Structure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Go to </a:t>
            </a:r>
            <a:r>
              <a:rPr lang="en-GB" b="1" dirty="0" smtClean="0"/>
              <a:t>Modules app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Select '</a:t>
            </a:r>
            <a:r>
              <a:rPr lang="en-GB" b="1" dirty="0" smtClean="0"/>
              <a:t>Dependencies</a:t>
            </a:r>
            <a:r>
              <a:rPr lang="en-GB" dirty="0"/>
              <a:t>' </a:t>
            </a:r>
            <a:r>
              <a:rPr lang="en-GB" dirty="0" smtClean="0"/>
              <a:t>Tab.</a:t>
            </a:r>
            <a:endParaRPr lang="en-GB" dirty="0"/>
          </a:p>
          <a:p>
            <a:r>
              <a:rPr lang="en-GB" dirty="0"/>
              <a:t>Click '+' and select '1</a:t>
            </a:r>
            <a:r>
              <a:rPr lang="en-GB" dirty="0" smtClean="0"/>
              <a:t>. Library Dependencies</a:t>
            </a:r>
            <a:r>
              <a:rPr lang="en-GB" dirty="0"/>
              <a:t>'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Search for : </a:t>
            </a:r>
            <a:r>
              <a:rPr lang="en-GB" dirty="0" err="1" smtClean="0"/>
              <a:t>com.google.android.gms:play-services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Select the latest version and click </a:t>
            </a:r>
            <a:r>
              <a:rPr lang="en-GB" dirty="0" smtClean="0"/>
              <a:t>'OK</a:t>
            </a:r>
            <a:r>
              <a:rPr lang="en-GB" dirty="0"/>
              <a:t>'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6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Download google play services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Make google play services ready to use </a:t>
            </a:r>
          </a:p>
          <a:p>
            <a:r>
              <a:rPr lang="en-US" altLang="zh-CN" dirty="0" smtClean="0"/>
              <a:t>Obtain </a:t>
            </a:r>
            <a:r>
              <a:rPr lang="en-US" altLang="zh-CN" dirty="0"/>
              <a:t>the google maps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en-US" altLang="zh-CN" dirty="0" smtClean="0"/>
              <a:t>key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why the google maps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This is used to authenticate the app for accounting purposes.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Obtain the google maps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5720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Open terminal of MS-DOS by right-clicking on the </a:t>
            </a:r>
            <a:r>
              <a:rPr lang="en-US" altLang="zh-CN" sz="2800" b="1" dirty="0" smtClean="0"/>
              <a:t>Start button </a:t>
            </a:r>
            <a:r>
              <a:rPr lang="en-US" altLang="zh-CN" sz="2800" dirty="0" smtClean="0"/>
              <a:t>and then choosing </a:t>
            </a:r>
            <a:r>
              <a:rPr lang="en-US" altLang="zh-CN" sz="2800" b="1" dirty="0" smtClean="0"/>
              <a:t>Command Prompt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r>
              <a:rPr lang="en-US" altLang="zh-CN" sz="2800" dirty="0" smtClean="0"/>
              <a:t>C:&gt;cd Program Files\Java\jdk1.7.0_xx\bin.</a:t>
            </a:r>
          </a:p>
          <a:p>
            <a:r>
              <a:rPr lang="en-US" altLang="zh-CN" sz="2800" dirty="0" smtClean="0"/>
              <a:t>Run the following command: </a:t>
            </a:r>
            <a:r>
              <a:rPr lang="en-GB" dirty="0" err="1"/>
              <a:t>keytool</a:t>
            </a:r>
            <a:r>
              <a:rPr lang="en-GB" dirty="0"/>
              <a:t> -list -v -</a:t>
            </a:r>
            <a:r>
              <a:rPr lang="en-GB" dirty="0" err="1"/>
              <a:t>keystore</a:t>
            </a:r>
            <a:r>
              <a:rPr lang="en-GB" dirty="0"/>
              <a:t> </a:t>
            </a:r>
            <a:r>
              <a:rPr lang="en-GB" dirty="0" smtClean="0"/>
              <a:t>“C:\Users\3044800\.android\</a:t>
            </a:r>
            <a:r>
              <a:rPr lang="en-GB" dirty="0" err="1" smtClean="0"/>
              <a:t>debug.keystore</a:t>
            </a:r>
            <a:r>
              <a:rPr lang="en-GB" dirty="0"/>
              <a:t>" -alias </a:t>
            </a:r>
            <a:r>
              <a:rPr lang="en-GB" dirty="0" err="1"/>
              <a:t>androiddebugkey</a:t>
            </a:r>
            <a:r>
              <a:rPr lang="en-GB" dirty="0"/>
              <a:t> -</a:t>
            </a:r>
            <a:r>
              <a:rPr lang="en-GB" dirty="0" err="1"/>
              <a:t>storepass</a:t>
            </a:r>
            <a:r>
              <a:rPr lang="en-GB" dirty="0"/>
              <a:t> android -</a:t>
            </a:r>
            <a:r>
              <a:rPr lang="en-GB" dirty="0" err="1"/>
              <a:t>keypass</a:t>
            </a:r>
            <a:r>
              <a:rPr lang="en-GB" dirty="0"/>
              <a:t> </a:t>
            </a:r>
            <a:r>
              <a:rPr lang="en-GB" dirty="0" smtClean="0"/>
              <a:t>android</a:t>
            </a:r>
          </a:p>
          <a:p>
            <a:r>
              <a:rPr lang="en-GB" dirty="0" smtClean="0"/>
              <a:t>This operation allows us to obtain SHA1 key: see the figures…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945201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(SHA1 – Signing certificate fingerprint)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6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/>
              <a:t>Obtain the google maps </a:t>
            </a:r>
            <a:r>
              <a:rPr lang="en-US" altLang="zh-CN" dirty="0" err="1"/>
              <a:t>api</a:t>
            </a:r>
            <a:r>
              <a:rPr lang="en-US" altLang="zh-CN" dirty="0"/>
              <a:t> key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3" y="1676400"/>
            <a:ext cx="8066820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0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Obtain the google maps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001000" cy="49499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now attempt to get </a:t>
            </a:r>
            <a:r>
              <a:rPr lang="en-GB" b="1" dirty="0"/>
              <a:t>Google Maps API </a:t>
            </a:r>
            <a:r>
              <a:rPr lang="en-GB" b="1" dirty="0" smtClean="0"/>
              <a:t>Key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Open Google API Console (</a:t>
            </a:r>
            <a:r>
              <a:rPr lang="en-GB" dirty="0">
                <a:hlinkClick r:id="rId2"/>
              </a:rPr>
              <a:t>code.google.com/</a:t>
            </a:r>
            <a:r>
              <a:rPr lang="en-GB" b="1" dirty="0" err="1">
                <a:hlinkClick r:id="rId2"/>
              </a:rPr>
              <a:t>apis</a:t>
            </a:r>
            <a:r>
              <a:rPr lang="en-GB" dirty="0">
                <a:hlinkClick r:id="rId2"/>
              </a:rPr>
              <a:t>/</a:t>
            </a:r>
            <a:r>
              <a:rPr lang="en-GB" b="1" dirty="0">
                <a:hlinkClick r:id="rId2"/>
              </a:rPr>
              <a:t>console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Click </a:t>
            </a:r>
            <a:r>
              <a:rPr lang="en-GB" b="1" dirty="0" smtClean="0"/>
              <a:t>Create project</a:t>
            </a:r>
            <a:r>
              <a:rPr lang="en-GB" dirty="0" smtClean="0"/>
              <a:t> button.</a:t>
            </a:r>
          </a:p>
          <a:p>
            <a:pPr lvl="1"/>
            <a:r>
              <a:rPr lang="en-GB" dirty="0" smtClean="0"/>
              <a:t>Type in </a:t>
            </a:r>
            <a:r>
              <a:rPr lang="en-GB" b="1" dirty="0" smtClean="0"/>
              <a:t>Google Maps</a:t>
            </a:r>
            <a:r>
              <a:rPr lang="en-GB" dirty="0" smtClean="0"/>
              <a:t>.</a:t>
            </a:r>
          </a:p>
          <a:p>
            <a:pPr lvl="1"/>
            <a:r>
              <a:rPr lang="en-GB" b="1" dirty="0" smtClean="0"/>
              <a:t>API Enable and manage APIs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Choose </a:t>
            </a:r>
            <a:r>
              <a:rPr lang="en-GB" b="1" dirty="0" smtClean="0"/>
              <a:t>Google APIs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Type in </a:t>
            </a:r>
            <a:r>
              <a:rPr lang="en-GB" b="1" dirty="0" smtClean="0"/>
              <a:t>Google Maps Android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Choose </a:t>
            </a:r>
            <a:r>
              <a:rPr lang="en-GB" b="1" dirty="0" smtClean="0"/>
              <a:t>Google Maps Android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Click </a:t>
            </a:r>
            <a:r>
              <a:rPr lang="en-GB" b="1" dirty="0" smtClean="0"/>
              <a:t>Enable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Click on </a:t>
            </a:r>
            <a:r>
              <a:rPr lang="en-GB" b="1" dirty="0" smtClean="0"/>
              <a:t>Go to Credentials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Click on </a:t>
            </a:r>
            <a:r>
              <a:rPr lang="en-GB" b="1" dirty="0" smtClean="0"/>
              <a:t>New credentials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/>
              <a:t>API key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Choose </a:t>
            </a:r>
            <a:r>
              <a:rPr lang="en-GB" b="1" dirty="0" smtClean="0"/>
              <a:t>Android key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Click </a:t>
            </a:r>
            <a:r>
              <a:rPr lang="en-GB" b="1" dirty="0" smtClean="0"/>
              <a:t>+Add package name and fingerprint</a:t>
            </a:r>
            <a:r>
              <a:rPr lang="en-GB" dirty="0" smtClean="0"/>
              <a:t>. Fill in package name and SHA-1 code.</a:t>
            </a:r>
          </a:p>
          <a:p>
            <a:pPr lvl="1"/>
            <a:r>
              <a:rPr lang="en-GB" dirty="0" smtClean="0"/>
              <a:t>Then </a:t>
            </a:r>
            <a:r>
              <a:rPr lang="en-GB" b="1" dirty="0" smtClean="0"/>
              <a:t>Create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/>
              <a:t>Obtain the google maps </a:t>
            </a:r>
            <a:r>
              <a:rPr lang="en-US" altLang="zh-CN" dirty="0" err="1"/>
              <a:t>api</a:t>
            </a:r>
            <a:r>
              <a:rPr lang="en-US" altLang="zh-CN" dirty="0"/>
              <a:t>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3276600" cy="4797552"/>
          </a:xfrm>
        </p:spPr>
        <p:txBody>
          <a:bodyPr>
            <a:normAutofit/>
          </a:bodyPr>
          <a:lstStyle/>
          <a:p>
            <a:r>
              <a:rPr lang="en-GB" dirty="0" smtClean="0"/>
              <a:t>Open Google API Console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46863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1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/>
              <a:t>Obtain the google maps </a:t>
            </a:r>
            <a:r>
              <a:rPr lang="en-US" altLang="zh-CN" dirty="0" err="1"/>
              <a:t>api</a:t>
            </a:r>
            <a:r>
              <a:rPr lang="en-US" altLang="zh-CN" dirty="0"/>
              <a:t>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948320"/>
          </a:xfrm>
        </p:spPr>
        <p:txBody>
          <a:bodyPr>
            <a:normAutofit/>
          </a:bodyPr>
          <a:lstStyle/>
          <a:p>
            <a:r>
              <a:rPr lang="en-GB" dirty="0"/>
              <a:t>N</a:t>
            </a:r>
            <a:r>
              <a:rPr lang="en-GB" dirty="0" smtClean="0"/>
              <a:t>ote </a:t>
            </a:r>
            <a:r>
              <a:rPr lang="en-GB" dirty="0"/>
              <a:t>down the API key which </a:t>
            </a:r>
            <a:r>
              <a:rPr lang="en-GB" dirty="0" smtClean="0"/>
              <a:t>is required </a:t>
            </a:r>
            <a:r>
              <a:rPr lang="en-GB" dirty="0"/>
              <a:t>later in </a:t>
            </a:r>
            <a:r>
              <a:rPr lang="en-GB" dirty="0" smtClean="0"/>
              <a:t>the project creation.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19920"/>
            <a:ext cx="794613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“picture guess”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91000" cy="487375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To design a game for use as an educational multimedia took in teaching young children.</a:t>
            </a:r>
          </a:p>
          <a:p>
            <a:r>
              <a:rPr lang="en-GB" sz="2800" dirty="0" smtClean="0"/>
              <a:t>Text input is used to guess what is in a picture, which is revealed one square/rectangle at a time if the answer is wrong.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29083" t="2601" r="31531" b="4570"/>
          <a:stretch>
            <a:fillRect/>
          </a:stretch>
        </p:blipFill>
        <p:spPr bwMode="auto">
          <a:xfrm>
            <a:off x="4191000" y="1600200"/>
            <a:ext cx="3938016" cy="465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Download google play services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Make google play services ready to use 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Obtain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 google maps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</a:p>
          <a:p>
            <a:r>
              <a:rPr lang="en-GB" dirty="0" smtClean="0"/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78486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Installed </a:t>
            </a:r>
            <a:r>
              <a:rPr lang="en-GB" dirty="0"/>
              <a:t>google play services </a:t>
            </a:r>
            <a:r>
              <a:rPr lang="en-GB" dirty="0" err="1" smtClean="0"/>
              <a:t>api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Linked </a:t>
            </a:r>
            <a:r>
              <a:rPr lang="en-GB" dirty="0"/>
              <a:t>google play services </a:t>
            </a:r>
            <a:r>
              <a:rPr lang="en-GB" dirty="0" err="1"/>
              <a:t>api</a:t>
            </a:r>
            <a:r>
              <a:rPr lang="en-GB" dirty="0"/>
              <a:t> with an </a:t>
            </a:r>
            <a:r>
              <a:rPr lang="en-GB" dirty="0" smtClean="0"/>
              <a:t>app.</a:t>
            </a:r>
            <a:endParaRPr lang="en-GB" dirty="0"/>
          </a:p>
          <a:p>
            <a:r>
              <a:rPr lang="en-GB" dirty="0" smtClean="0"/>
              <a:t>Created a </a:t>
            </a:r>
            <a:r>
              <a:rPr lang="en-GB" dirty="0"/>
              <a:t>google maps </a:t>
            </a:r>
            <a:r>
              <a:rPr lang="en-GB" dirty="0" err="1"/>
              <a:t>api</a:t>
            </a:r>
            <a:r>
              <a:rPr lang="en-GB" dirty="0"/>
              <a:t> </a:t>
            </a:r>
            <a:r>
              <a:rPr lang="en-GB" dirty="0" smtClean="0"/>
              <a:t>key</a:t>
            </a:r>
            <a:r>
              <a:rPr lang="en-GB" dirty="0"/>
              <a:t>.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Download google play services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Make google play services ready to use 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Obtain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 google maps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/>
              <a:t>N</a:t>
            </a:r>
            <a:r>
              <a:rPr lang="en-GB" dirty="0" smtClean="0"/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carry on the google maps app.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Download google play services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Make google play services ready to use</a:t>
            </a:r>
            <a:r>
              <a:rPr lang="en-GB" dirty="0"/>
              <a:t> 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Obtain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 google maps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</a:t>
            </a:r>
            <a:r>
              <a:rPr lang="en-GB" dirty="0" smtClean="0"/>
              <a:t>.</a:t>
            </a:r>
          </a:p>
          <a:p>
            <a:pPr lvl="0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developers.google.com/maps/documentation/android/start?hl=zh-TW</a:t>
            </a:r>
            <a:endParaRPr lang="en-GB" dirty="0" smtClean="0"/>
          </a:p>
          <a:p>
            <a:pPr lvl="0"/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SQLite basics</a:t>
            </a:r>
          </a:p>
          <a:p>
            <a:r>
              <a:rPr lang="en-GB" sz="2800" dirty="0" smtClean="0"/>
              <a:t>Created a SQLite database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How are we going to install google play services </a:t>
            </a:r>
            <a:r>
              <a:rPr lang="en-GB" sz="2800" dirty="0" err="1" smtClean="0"/>
              <a:t>api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How to link google play services </a:t>
            </a:r>
            <a:r>
              <a:rPr lang="en-GB" sz="2800" dirty="0" err="1" smtClean="0"/>
              <a:t>api</a:t>
            </a:r>
            <a:r>
              <a:rPr lang="en-GB" sz="2800" dirty="0" smtClean="0"/>
              <a:t> with an app?</a:t>
            </a:r>
          </a:p>
          <a:p>
            <a:r>
              <a:rPr lang="en-GB" sz="2800" dirty="0" smtClean="0"/>
              <a:t>How to create google maps </a:t>
            </a:r>
            <a:r>
              <a:rPr lang="en-GB" sz="2800" dirty="0" err="1" smtClean="0"/>
              <a:t>api</a:t>
            </a:r>
            <a:r>
              <a:rPr lang="en-GB" sz="2800" dirty="0" smtClean="0"/>
              <a:t> key? 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/>
              <a:t>Download google play services </a:t>
            </a:r>
            <a:endParaRPr lang="en-GB" dirty="0" smtClean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Make google play services ready to use 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Obtain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 google maps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why google play services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altLang="zh-CN" sz="2700" dirty="0" smtClean="0"/>
              <a:t>To update Google apps. </a:t>
            </a:r>
          </a:p>
          <a:p>
            <a:r>
              <a:rPr lang="en-US" altLang="zh-CN" sz="2700" dirty="0" smtClean="0"/>
              <a:t>To provide core functionalities like authentication and </a:t>
            </a:r>
            <a:r>
              <a:rPr lang="en-US" altLang="zh-CN" sz="2700" dirty="0" err="1" smtClean="0"/>
              <a:t>synchronisation</a:t>
            </a:r>
            <a:r>
              <a:rPr lang="en-US" altLang="zh-CN" sz="2700" dirty="0" smtClean="0"/>
              <a:t>. 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8379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google play services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900416" cy="5026152"/>
          </a:xfrm>
        </p:spPr>
        <p:txBody>
          <a:bodyPr>
            <a:normAutofit fontScale="92500" lnSpcReduction="10000"/>
          </a:bodyPr>
          <a:lstStyle/>
          <a:p>
            <a:r>
              <a:rPr lang="en-GB" sz="2700" dirty="0" smtClean="0"/>
              <a:t>Open </a:t>
            </a:r>
            <a:r>
              <a:rPr lang="en-GB" sz="2700" b="1" dirty="0" smtClean="0"/>
              <a:t>Android Studio</a:t>
            </a:r>
            <a:r>
              <a:rPr lang="en-GB" sz="2700" dirty="0" smtClean="0"/>
              <a:t>.</a:t>
            </a:r>
          </a:p>
          <a:p>
            <a:r>
              <a:rPr lang="en-GB" sz="2700" dirty="0" smtClean="0"/>
              <a:t>Create a new project named “</a:t>
            </a:r>
            <a:r>
              <a:rPr lang="en-GB" sz="2700" dirty="0" err="1" smtClean="0"/>
              <a:t>GoogleMaps</a:t>
            </a:r>
            <a:r>
              <a:rPr lang="en-GB" sz="2700" dirty="0" smtClean="0"/>
              <a:t>”.</a:t>
            </a:r>
          </a:p>
          <a:p>
            <a:r>
              <a:rPr lang="en-GB" altLang="zh-CN" sz="2700" dirty="0" smtClean="0"/>
              <a:t>On the panel, click </a:t>
            </a:r>
            <a:r>
              <a:rPr lang="en-GB" altLang="zh-CN" sz="2700" b="1" dirty="0" smtClean="0"/>
              <a:t>Tools </a:t>
            </a:r>
            <a:r>
              <a:rPr lang="en-GB" altLang="zh-CN" sz="2700" b="1" dirty="0" smtClean="0">
                <a:sym typeface="Wingdings" panose="05000000000000000000" pitchFamily="2" charset="2"/>
              </a:rPr>
              <a:t> Android</a:t>
            </a:r>
            <a:r>
              <a:rPr lang="en-GB" altLang="zh-CN" sz="2700" dirty="0" smtClean="0">
                <a:sym typeface="Wingdings" panose="05000000000000000000" pitchFamily="2" charset="2"/>
              </a:rPr>
              <a:t>.</a:t>
            </a:r>
            <a:endParaRPr lang="en-GB" altLang="zh-CN" sz="2700" dirty="0" smtClean="0"/>
          </a:p>
          <a:p>
            <a:r>
              <a:rPr lang="en-GB" altLang="zh-CN" sz="2700" dirty="0" smtClean="0"/>
              <a:t>Choose </a:t>
            </a:r>
            <a:r>
              <a:rPr lang="en-GB" altLang="zh-CN" sz="2700" b="1" dirty="0" smtClean="0"/>
              <a:t>SDK Manager</a:t>
            </a:r>
            <a:r>
              <a:rPr lang="en-GB" altLang="zh-CN" sz="2700" dirty="0" smtClean="0"/>
              <a:t>.</a:t>
            </a:r>
          </a:p>
          <a:p>
            <a:r>
              <a:rPr lang="en-GB" altLang="zh-CN" sz="2700" dirty="0" smtClean="0"/>
              <a:t>On the left column of the window, choose </a:t>
            </a:r>
            <a:r>
              <a:rPr lang="en-GB" altLang="zh-CN" sz="2700" b="1" dirty="0" smtClean="0"/>
              <a:t>Appearance &amp; Behaviour </a:t>
            </a:r>
            <a:r>
              <a:rPr lang="en-GB" altLang="zh-CN" sz="2700" dirty="0" smtClean="0">
                <a:sym typeface="Wingdings" panose="05000000000000000000" pitchFamily="2" charset="2"/>
              </a:rPr>
              <a:t> System Settings  Android SDK.</a:t>
            </a:r>
          </a:p>
          <a:p>
            <a:r>
              <a:rPr lang="en-GB" altLang="zh-CN" sz="2700" dirty="0" smtClean="0">
                <a:sym typeface="Wingdings" panose="05000000000000000000" pitchFamily="2" charset="2"/>
              </a:rPr>
              <a:t>On the right column of the window, click </a:t>
            </a:r>
            <a:r>
              <a:rPr lang="en-GB" altLang="zh-CN" sz="2700" b="1" dirty="0" smtClean="0">
                <a:sym typeface="Wingdings" panose="05000000000000000000" pitchFamily="2" charset="2"/>
              </a:rPr>
              <a:t>SDK Tools</a:t>
            </a:r>
            <a:r>
              <a:rPr lang="en-GB" altLang="zh-CN" sz="2700" dirty="0" smtClean="0">
                <a:sym typeface="Wingdings" panose="05000000000000000000" pitchFamily="2" charset="2"/>
              </a:rPr>
              <a:t>.</a:t>
            </a:r>
            <a:endParaRPr lang="en-GB" altLang="zh-CN" sz="2700" dirty="0" smtClean="0"/>
          </a:p>
          <a:p>
            <a:r>
              <a:rPr lang="en-GB" altLang="zh-CN" sz="2700" dirty="0" smtClean="0"/>
              <a:t>Check </a:t>
            </a:r>
            <a:r>
              <a:rPr lang="en-GB" altLang="zh-CN" sz="2700" b="1" dirty="0" smtClean="0"/>
              <a:t>Google Play Services </a:t>
            </a:r>
            <a:r>
              <a:rPr lang="en-GB" altLang="zh-CN" sz="2700" dirty="0" smtClean="0"/>
              <a:t>and </a:t>
            </a:r>
            <a:r>
              <a:rPr lang="en-GB" altLang="zh-CN" sz="2700" b="1" dirty="0" smtClean="0"/>
              <a:t>Apply</a:t>
            </a:r>
            <a:r>
              <a:rPr lang="en-GB" altLang="zh-CN" sz="2700" dirty="0" smtClean="0"/>
              <a:t> for installation.  </a:t>
            </a:r>
          </a:p>
          <a:p>
            <a:r>
              <a:rPr lang="en-GB" altLang="zh-CN" sz="2700" dirty="0"/>
              <a:t>C</a:t>
            </a:r>
            <a:r>
              <a:rPr lang="en-GB" altLang="zh-CN" sz="2700" dirty="0" smtClean="0"/>
              <a:t>lick OK to finish.</a:t>
            </a:r>
          </a:p>
          <a:p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0408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install google play services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3" y="1237647"/>
            <a:ext cx="8108383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Download google play services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Make google </a:t>
            </a:r>
            <a:r>
              <a:rPr lang="en-GB" dirty="0"/>
              <a:t>play services </a:t>
            </a:r>
            <a:r>
              <a:rPr lang="en-GB" dirty="0" smtClean="0"/>
              <a:t>ready to use 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Obtain the google maps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9A3D0F-A91E-4453-9033-211481D1C4E5}"/>
</file>

<file path=customXml/itemProps2.xml><?xml version="1.0" encoding="utf-8"?>
<ds:datastoreItem xmlns:ds="http://schemas.openxmlformats.org/officeDocument/2006/customXml" ds:itemID="{E8E408DB-B06C-4B9C-BF83-4BD2ABC60E7C}"/>
</file>

<file path=customXml/itemProps3.xml><?xml version="1.0" encoding="utf-8"?>
<ds:datastoreItem xmlns:ds="http://schemas.openxmlformats.org/officeDocument/2006/customXml" ds:itemID="{25614F89-F5C2-44A1-A8C9-2439BED5C462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5096</TotalTime>
  <Words>900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Calibri</vt:lpstr>
      <vt:lpstr>Century Schoolbook</vt:lpstr>
      <vt:lpstr>华文楷体</vt:lpstr>
      <vt:lpstr>Wingdings</vt:lpstr>
      <vt:lpstr>Wingdings 2</vt:lpstr>
      <vt:lpstr>Oriel</vt:lpstr>
      <vt:lpstr>Web and mobile app development – csc3054/7054</vt:lpstr>
      <vt:lpstr>“picture guess” application </vt:lpstr>
      <vt:lpstr>What we discussed in the last lecture?</vt:lpstr>
      <vt:lpstr>Questions to be answered</vt:lpstr>
      <vt:lpstr>Content outline</vt:lpstr>
      <vt:lpstr>why google play services</vt:lpstr>
      <vt:lpstr>google play services</vt:lpstr>
      <vt:lpstr>install google play services</vt:lpstr>
      <vt:lpstr>Content outline</vt:lpstr>
      <vt:lpstr>Android studio with google play services</vt:lpstr>
      <vt:lpstr>after google play services is added</vt:lpstr>
      <vt:lpstr>Another way to add google play services </vt:lpstr>
      <vt:lpstr>Content outline</vt:lpstr>
      <vt:lpstr>why the google maps api key</vt:lpstr>
      <vt:lpstr>Obtain the google maps api key</vt:lpstr>
      <vt:lpstr>Obtain the google maps api key</vt:lpstr>
      <vt:lpstr>Obtain the google maps api key</vt:lpstr>
      <vt:lpstr>Obtain the google maps api key</vt:lpstr>
      <vt:lpstr>Obtain the google maps api key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408</cp:revision>
  <dcterms:created xsi:type="dcterms:W3CDTF">2006-08-16T00:00:00Z</dcterms:created>
  <dcterms:modified xsi:type="dcterms:W3CDTF">2016-01-19T23:48:13Z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