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5"/>
  </p:notesMasterIdLst>
  <p:sldIdLst>
    <p:sldId id="256" r:id="rId2"/>
    <p:sldId id="366" r:id="rId3"/>
    <p:sldId id="377" r:id="rId4"/>
    <p:sldId id="369" r:id="rId5"/>
    <p:sldId id="370" r:id="rId6"/>
    <p:sldId id="367" r:id="rId7"/>
    <p:sldId id="368" r:id="rId8"/>
    <p:sldId id="372" r:id="rId9"/>
    <p:sldId id="373" r:id="rId10"/>
    <p:sldId id="371" r:id="rId11"/>
    <p:sldId id="374" r:id="rId12"/>
    <p:sldId id="375" r:id="rId13"/>
    <p:sldId id="376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293" r:id="rId23"/>
    <p:sldId id="3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14/03/2016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 smtClean="0"/>
              <a:t>7.1 Summary of Android App Development and General Feedback to Assignments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eventbuild</a:t>
            </a:r>
            <a:r>
              <a:rPr lang="en-GB" dirty="0" smtClean="0"/>
              <a:t>”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Aim: To develop an app that allows us to use two buttons to change the font size of a </a:t>
            </a:r>
            <a:r>
              <a:rPr lang="en-GB" sz="2800" dirty="0" err="1" smtClean="0"/>
              <a:t>textview</a:t>
            </a:r>
            <a:r>
              <a:rPr lang="en-GB" sz="2800" dirty="0" smtClean="0"/>
              <a:t> element.</a:t>
            </a:r>
          </a:p>
          <a:p>
            <a:r>
              <a:rPr lang="en-GB" sz="2800" dirty="0" smtClean="0"/>
              <a:t>Learning outcomes: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events and components included in Android Event Managements.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how to create an event listener, a handler and their registration.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develop a method to change the font size of a </a:t>
            </a:r>
            <a:r>
              <a:rPr lang="en-GB" sz="2400" dirty="0" err="1" smtClean="0"/>
              <a:t>textview</a:t>
            </a:r>
            <a:r>
              <a:rPr lang="en-GB" sz="2400" dirty="0" smtClean="0"/>
              <a:t> element.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Event handling for silent toggle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Aim: To develop an app that allows us to use a button to change silent toggle mode.</a:t>
            </a:r>
          </a:p>
          <a:p>
            <a:r>
              <a:rPr lang="en-GB" sz="2800" dirty="0" smtClean="0"/>
              <a:t>Learning outcomes: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Android activity’s life cycle.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how to create a click listener and register it with a click event.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fully understand how to change images and ringer modes accordingly.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“home-screen widget”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Aim: To develop an app that allows us to use a widget to change silent toggle mode.</a:t>
            </a:r>
          </a:p>
          <a:p>
            <a:r>
              <a:rPr lang="en-GB" sz="2800" dirty="0" smtClean="0"/>
              <a:t>Learning outcomes: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concepts of widgets.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the steps to create a widget.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use intents, </a:t>
            </a:r>
            <a:r>
              <a:rPr lang="en-GB" sz="2400" dirty="0" err="1" smtClean="0"/>
              <a:t>pendingintents</a:t>
            </a:r>
            <a:r>
              <a:rPr lang="en-GB" sz="2400" dirty="0" smtClean="0"/>
              <a:t>, </a:t>
            </a:r>
            <a:r>
              <a:rPr lang="en-GB" sz="2400" dirty="0" err="1" smtClean="0"/>
              <a:t>remoteviews</a:t>
            </a:r>
            <a:r>
              <a:rPr lang="en-GB" sz="2400" dirty="0" smtClean="0"/>
              <a:t>, and other </a:t>
            </a:r>
            <a:r>
              <a:rPr lang="en-GB" sz="2400" dirty="0" smtClean="0"/>
              <a:t>classes/methods.</a:t>
            </a:r>
            <a:endParaRPr lang="en-GB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fully understand how to create a home-screen widget.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“sensor data measurement”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Aim: To develop an app that allows us to measure acceleration and orientation.</a:t>
            </a:r>
          </a:p>
          <a:p>
            <a:r>
              <a:rPr lang="en-GB" sz="2800" dirty="0" smtClean="0"/>
              <a:t>Learning outcomes: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set up the layout of acceleration or orientation measurement.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use the </a:t>
            </a:r>
            <a:r>
              <a:rPr lang="en-GB" sz="2400" dirty="0" err="1" smtClean="0"/>
              <a:t>sensormanager</a:t>
            </a:r>
            <a:r>
              <a:rPr lang="en-GB" sz="2400" dirty="0" smtClean="0"/>
              <a:t> class (and relevant) to access sensor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fully understand how to read and display sensor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(and relevant)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“internal storage”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Aim: To develop an app that allows us to access data on internal storage.</a:t>
            </a:r>
          </a:p>
          <a:p>
            <a:r>
              <a:rPr lang="en-GB" sz="2800" dirty="0" smtClean="0"/>
              <a:t>Learning outcomes: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set up the layout of the internal storage app.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use a save or read class to access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fully understand how to open, read or write data to a file.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</a:t>
            </a:r>
            <a:r>
              <a:rPr lang="en-GB" dirty="0" err="1" smtClean="0"/>
              <a:t>sqlite</a:t>
            </a:r>
            <a:r>
              <a:rPr lang="en-GB" dirty="0" smtClean="0"/>
              <a:t> database”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Aim: To develop an app to create a SQLite database.</a:t>
            </a:r>
          </a:p>
          <a:p>
            <a:r>
              <a:rPr lang="en-GB" sz="2800" dirty="0" smtClean="0"/>
              <a:t>Learning outcomes: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use a Data Access Object.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the roles of different classes in the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fully understand how to create and maintain the SQLite database.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set up the layout of the database.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“google maps”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Aim: To develop an app to show Google Maps.</a:t>
            </a:r>
          </a:p>
          <a:p>
            <a:r>
              <a:rPr lang="en-GB" sz="2800" dirty="0" smtClean="0"/>
              <a:t>Learning outcomes: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install google play services </a:t>
            </a:r>
            <a:r>
              <a:rPr lang="en-GB" sz="2400" dirty="0" err="1" smtClean="0"/>
              <a:t>api</a:t>
            </a:r>
            <a:r>
              <a:rPr lang="en-GB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how to create a google maps </a:t>
            </a:r>
            <a:r>
              <a:rPr lang="en-GB" sz="2400" dirty="0" err="1" smtClean="0"/>
              <a:t>api</a:t>
            </a:r>
            <a:r>
              <a:rPr lang="en-GB" sz="2400" dirty="0" smtClean="0"/>
              <a:t> key.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develop a method to display Google Maps as a fragment.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adapt </a:t>
            </a:r>
            <a:r>
              <a:rPr lang="en-GB" sz="2400" dirty="0" err="1" smtClean="0"/>
              <a:t>AndroidManifest</a:t>
            </a:r>
            <a:r>
              <a:rPr lang="en-GB" sz="2400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General feedback to assignments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Good practice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Working applications.</a:t>
            </a:r>
          </a:p>
          <a:p>
            <a:r>
              <a:rPr lang="en-GB" sz="2800" dirty="0" smtClean="0"/>
              <a:t>Many extra features added to assignment 1.</a:t>
            </a:r>
          </a:p>
          <a:p>
            <a:r>
              <a:rPr lang="en-GB" sz="2800" dirty="0" smtClean="0"/>
              <a:t>Some features added to assignment 2. 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646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To be improved – XML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Inefficient layout set-up.</a:t>
            </a:r>
          </a:p>
          <a:p>
            <a:r>
              <a:rPr lang="en-GB" sz="2800" dirty="0" smtClean="0"/>
              <a:t>Incorrect comments </a:t>
            </a:r>
            <a:r>
              <a:rPr lang="en-GB" sz="2800" smtClean="0"/>
              <a:t>to the code. 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1576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Summary to Android App Development.</a:t>
            </a:r>
          </a:p>
          <a:p>
            <a:r>
              <a:rPr lang="en-GB" sz="2800" dirty="0" smtClean="0"/>
              <a:t>General feedback to assignments.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To be improved – java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Too many event listeners for few events.</a:t>
            </a:r>
          </a:p>
          <a:p>
            <a:r>
              <a:rPr lang="en-GB" sz="2800" dirty="0" smtClean="0"/>
              <a:t>Comments are </a:t>
            </a:r>
            <a:r>
              <a:rPr lang="en-GB" sz="2800" dirty="0" smtClean="0"/>
              <a:t>too generic</a:t>
            </a:r>
            <a:r>
              <a:rPr lang="en-GB" sz="2800" dirty="0" smtClean="0"/>
              <a:t>, for example,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//show a message if successfully login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//</a:t>
            </a:r>
            <a:r>
              <a:rPr lang="en-GB" dirty="0">
                <a:solidFill>
                  <a:srgbClr val="00B050"/>
                </a:solidFill>
              </a:rPr>
              <a:t>returns a Toast object which contains a text view with the text from the resource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Toast.makeText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getApplicationContext</a:t>
            </a:r>
            <a:r>
              <a:rPr lang="en-GB" dirty="0">
                <a:solidFill>
                  <a:srgbClr val="0070C0"/>
                </a:solidFill>
              </a:rPr>
              <a:t>(), "You are successful to login", </a:t>
            </a:r>
            <a:r>
              <a:rPr lang="en-GB" dirty="0" err="1">
                <a:solidFill>
                  <a:srgbClr val="0070C0"/>
                </a:solidFill>
              </a:rPr>
              <a:t>Toast.LENGTH_SHORT</a:t>
            </a:r>
            <a:r>
              <a:rPr lang="en-GB" dirty="0">
                <a:solidFill>
                  <a:srgbClr val="0070C0"/>
                </a:solidFill>
              </a:rPr>
              <a:t>).show</a:t>
            </a:r>
            <a:r>
              <a:rPr lang="en-GB" dirty="0" smtClean="0">
                <a:solidFill>
                  <a:srgbClr val="0070C0"/>
                </a:solidFill>
              </a:rPr>
              <a:t>();</a:t>
            </a:r>
            <a:endParaRPr lang="en-GB" sz="2500" dirty="0" smtClean="0">
              <a:solidFill>
                <a:srgbClr val="0070C0"/>
              </a:solidFill>
            </a:endParaRPr>
          </a:p>
          <a:p>
            <a:r>
              <a:rPr lang="en-GB" sz="2800" dirty="0" smtClean="0"/>
              <a:t>Lacks comments. 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1929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To be improved – report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Do not have the required elements, e.g. system requirements or future work. </a:t>
            </a:r>
          </a:p>
          <a:p>
            <a:r>
              <a:rPr lang="en-GB" sz="2800" dirty="0" smtClean="0"/>
              <a:t>Lack detailed explanations to code.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9690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Summarised the Android app development part.</a:t>
            </a:r>
          </a:p>
          <a:p>
            <a:r>
              <a:rPr lang="en-GB" sz="2800" dirty="0" smtClean="0"/>
              <a:t>Provided general comments to the two assignments.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</a:t>
            </a:r>
            <a:r>
              <a:rPr lang="en-GB" sz="2800" dirty="0" smtClean="0"/>
              <a:t>start “mobile </a:t>
            </a:r>
            <a:r>
              <a:rPr lang="en-GB" sz="2800" dirty="0" smtClean="0"/>
              <a:t>web </a:t>
            </a:r>
            <a:r>
              <a:rPr lang="en-GB" sz="2800" dirty="0" smtClean="0"/>
              <a:t>service” </a:t>
            </a:r>
            <a:r>
              <a:rPr lang="en-GB" sz="2800" dirty="0" smtClean="0"/>
              <a:t>in week 8.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2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Summary to Android App Development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Learning outcomes of this part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769620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/>
              <a:t>Demonstrate the capability to design and implement basic Android Applications. 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Develop </a:t>
            </a:r>
            <a:r>
              <a:rPr lang="en-GB" sz="2800" dirty="0"/>
              <a:t>the ability to adopt a critical approach for software designs.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Be able to document a given software design. 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Be able to work independently towards the solution of a </a:t>
            </a:r>
            <a:r>
              <a:rPr lang="en-GB" sz="2800" dirty="0" smtClean="0"/>
              <a:t>problem.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959432"/>
          </a:xfrm>
        </p:spPr>
        <p:txBody>
          <a:bodyPr>
            <a:normAutofit/>
          </a:bodyPr>
          <a:lstStyle/>
          <a:p>
            <a:r>
              <a:rPr lang="en-GB" dirty="0" smtClean="0"/>
              <a:t>objectives and course organisation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7900416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100" dirty="0" smtClean="0"/>
              <a:t>Goal: To create </a:t>
            </a:r>
            <a:r>
              <a:rPr lang="en-GB" sz="3100" dirty="0" smtClean="0">
                <a:solidFill>
                  <a:srgbClr val="FF0000"/>
                </a:solidFill>
              </a:rPr>
              <a:t>our </a:t>
            </a:r>
            <a:r>
              <a:rPr lang="en-GB" sz="3100" dirty="0" smtClean="0">
                <a:solidFill>
                  <a:srgbClr val="FF0000"/>
                </a:solidFill>
              </a:rPr>
              <a:t>own apps</a:t>
            </a:r>
            <a:r>
              <a:rPr lang="en-GB" sz="3100" dirty="0" smtClean="0"/>
              <a:t>.</a:t>
            </a:r>
            <a:r>
              <a:rPr lang="en-GB" sz="3100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100" dirty="0" smtClean="0"/>
              <a:t>Course organisation: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 smtClean="0"/>
              <a:t>To show how to build basic and model units/components, e.g. UI, storage, or maps.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 smtClean="0"/>
              <a:t>To show a way for linking individual components together.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800" dirty="0" smtClean="0"/>
              <a:t>To support building individual apps.</a:t>
            </a:r>
            <a:endParaRPr lang="en-GB" sz="3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Course contents in the booklet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dirty="0" smtClean="0"/>
              <a:t>Semantic elements.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Structured </a:t>
            </a:r>
            <a:r>
              <a:rPr lang="en-GB" dirty="0" smtClean="0"/>
              <a:t>layout (e.g</a:t>
            </a:r>
            <a:r>
              <a:rPr lang="en-GB" dirty="0" smtClean="0"/>
              <a:t>. </a:t>
            </a:r>
            <a:r>
              <a:rPr lang="en-GB" dirty="0" err="1" smtClean="0"/>
              <a:t>TableLayout</a:t>
            </a:r>
            <a:r>
              <a:rPr lang="en-GB" dirty="0" smtClean="0"/>
              <a:t>/</a:t>
            </a:r>
            <a:r>
              <a:rPr lang="en-GB" dirty="0" err="1" smtClean="0"/>
              <a:t>LinearLayout</a:t>
            </a:r>
            <a:r>
              <a:rPr lang="en-GB" dirty="0" smtClean="0"/>
              <a:t>).</a:t>
            </a:r>
            <a:endParaRPr lang="en-GB" dirty="0" smtClean="0"/>
          </a:p>
          <a:p>
            <a:r>
              <a:rPr lang="en-GB" dirty="0" smtClean="0"/>
              <a:t>Location and sensor management.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Google Maps.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Acceleration and orientation.</a:t>
            </a:r>
          </a:p>
          <a:p>
            <a:r>
              <a:rPr lang="en-GB" dirty="0" smtClean="0"/>
              <a:t>Data access.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Methods to visit data storage.</a:t>
            </a:r>
          </a:p>
          <a:p>
            <a:r>
              <a:rPr lang="en-GB" dirty="0" smtClean="0"/>
              <a:t>Storage capability.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Internal storage.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SQLite database.</a:t>
            </a:r>
          </a:p>
          <a:p>
            <a:r>
              <a:rPr lang="en-GB" dirty="0" smtClean="0"/>
              <a:t>User interface (UI).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Button, </a:t>
            </a:r>
            <a:r>
              <a:rPr lang="en-GB" dirty="0" err="1" smtClean="0"/>
              <a:t>TextView</a:t>
            </a:r>
            <a:r>
              <a:rPr lang="en-GB" dirty="0" smtClean="0"/>
              <a:t>, widget,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introduction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Aim: To learn basic concepts of Android app.</a:t>
            </a:r>
          </a:p>
          <a:p>
            <a:r>
              <a:rPr lang="en-GB" sz="2800" dirty="0" smtClean="0"/>
              <a:t>Learning outcomes: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the difference between website and app.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and understand all the components of Android System Architecture.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“Hello world”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Aim: To develop an app to display “Hello World” on the layout.</a:t>
            </a:r>
          </a:p>
          <a:p>
            <a:r>
              <a:rPr lang="en-GB" sz="2800" dirty="0" smtClean="0"/>
              <a:t>Learning outcomes: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create and execute a simple app using Android Studio.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understand all the code of the app.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document the code of the app.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User Interface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824216" cy="5178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Aim: To learn how to create and show an image and a button on the layout.</a:t>
            </a:r>
          </a:p>
          <a:p>
            <a:r>
              <a:rPr lang="en-GB" sz="2800" dirty="0" smtClean="0"/>
              <a:t>Learning outcomes: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how to include an image into an app.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</a:t>
            </a:r>
            <a:r>
              <a:rPr lang="en-GB" sz="2400" dirty="0"/>
              <a:t> </a:t>
            </a:r>
            <a:r>
              <a:rPr lang="en-GB" sz="2400" dirty="0" smtClean="0"/>
              <a:t>how to create a button.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know how to set up the layout of an image or button.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To learn the difference between </a:t>
            </a:r>
            <a:r>
              <a:rPr lang="en-GB" sz="2400" dirty="0" err="1" smtClean="0"/>
              <a:t>LinearLayout</a:t>
            </a:r>
            <a:r>
              <a:rPr lang="en-GB" sz="2400" dirty="0" smtClean="0"/>
              <a:t> and </a:t>
            </a:r>
            <a:r>
              <a:rPr lang="en-GB" sz="2400" dirty="0" err="1" smtClean="0"/>
              <a:t>RelativeLayout</a:t>
            </a:r>
            <a:r>
              <a:rPr lang="en-GB" sz="2400" dirty="0" smtClean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BD3570-E6BC-4984-B37C-3B7C0DFA8776}"/>
</file>

<file path=customXml/itemProps2.xml><?xml version="1.0" encoding="utf-8"?>
<ds:datastoreItem xmlns:ds="http://schemas.openxmlformats.org/officeDocument/2006/customXml" ds:itemID="{527728C2-0CC2-4FF1-9336-85EBA6FAF36E}"/>
</file>

<file path=customXml/itemProps3.xml><?xml version="1.0" encoding="utf-8"?>
<ds:datastoreItem xmlns:ds="http://schemas.openxmlformats.org/officeDocument/2006/customXml" ds:itemID="{448695FC-A145-4936-822E-04DE513A472E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7342</TotalTime>
  <Words>1003</Words>
  <Application>Microsoft Office PowerPoint</Application>
  <PresentationFormat>On-screen Show (4:3)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Schoolbook</vt:lpstr>
      <vt:lpstr>Wingdings</vt:lpstr>
      <vt:lpstr>Wingdings 2</vt:lpstr>
      <vt:lpstr>Oriel</vt:lpstr>
      <vt:lpstr>Web and mobile app development – csc3054/7054</vt:lpstr>
      <vt:lpstr>Content outline</vt:lpstr>
      <vt:lpstr>Summary to Android App Development</vt:lpstr>
      <vt:lpstr>Learning outcomes of this part</vt:lpstr>
      <vt:lpstr>objectives and course organisation</vt:lpstr>
      <vt:lpstr>Course contents in the booklet</vt:lpstr>
      <vt:lpstr>introduction lecture</vt:lpstr>
      <vt:lpstr>“Hello world” app</vt:lpstr>
      <vt:lpstr>User Interface lecture</vt:lpstr>
      <vt:lpstr>“eventbuild” app</vt:lpstr>
      <vt:lpstr>Event handling for silent toggle mode</vt:lpstr>
      <vt:lpstr>“home-screen widget” app</vt:lpstr>
      <vt:lpstr>“sensor data measurement” app</vt:lpstr>
      <vt:lpstr>“internal storage” app</vt:lpstr>
      <vt:lpstr>“sqlite database” app</vt:lpstr>
      <vt:lpstr>“google maps” app</vt:lpstr>
      <vt:lpstr>General feedback to assignments</vt:lpstr>
      <vt:lpstr>Good practice</vt:lpstr>
      <vt:lpstr>To be improved – XML </vt:lpstr>
      <vt:lpstr>To be improved – java  </vt:lpstr>
      <vt:lpstr>To be improved – report  </vt:lpstr>
      <vt:lpstr>Summary </vt:lpstr>
      <vt:lpstr>next lecture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460</cp:revision>
  <dcterms:created xsi:type="dcterms:W3CDTF">2006-08-16T00:00:00Z</dcterms:created>
  <dcterms:modified xsi:type="dcterms:W3CDTF">2016-03-14T11:15:14Z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