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669088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00"/>
    <a:srgbClr val="FF152F"/>
    <a:srgbClr val="67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90" d="100"/>
          <a:sy n="90" d="100"/>
        </p:scale>
        <p:origin x="-10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889691" cy="497333"/>
          </a:xfrm>
          <a:prstGeom prst="rect">
            <a:avLst/>
          </a:prstGeom>
        </p:spPr>
        <p:txBody>
          <a:bodyPr vert="horz" lIns="89696" tIns="44848" rIns="89696" bIns="44848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7909" y="3"/>
            <a:ext cx="2889690" cy="497333"/>
          </a:xfrm>
          <a:prstGeom prst="rect">
            <a:avLst/>
          </a:prstGeom>
        </p:spPr>
        <p:txBody>
          <a:bodyPr vert="horz" lIns="89696" tIns="44848" rIns="89696" bIns="44848" rtlCol="0"/>
          <a:lstStyle>
            <a:lvl1pPr algn="r">
              <a:defRPr sz="1200"/>
            </a:lvl1pPr>
          </a:lstStyle>
          <a:p>
            <a:fld id="{F739A203-A38E-47D5-9489-182388FDD24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1241425"/>
            <a:ext cx="59499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6" tIns="44848" rIns="89696" bIns="4484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7654" y="4777783"/>
            <a:ext cx="5335270" cy="3907834"/>
          </a:xfrm>
          <a:prstGeom prst="rect">
            <a:avLst/>
          </a:prstGeom>
        </p:spPr>
        <p:txBody>
          <a:bodyPr vert="horz" lIns="89696" tIns="44848" rIns="89696" bIns="4484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306"/>
            <a:ext cx="2889691" cy="497333"/>
          </a:xfrm>
          <a:prstGeom prst="rect">
            <a:avLst/>
          </a:prstGeom>
        </p:spPr>
        <p:txBody>
          <a:bodyPr vert="horz" lIns="89696" tIns="44848" rIns="89696" bIns="44848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7909" y="9429306"/>
            <a:ext cx="2889690" cy="497333"/>
          </a:xfrm>
          <a:prstGeom prst="rect">
            <a:avLst/>
          </a:prstGeom>
        </p:spPr>
        <p:txBody>
          <a:bodyPr vert="horz" lIns="89696" tIns="44848" rIns="89696" bIns="44848" rtlCol="0" anchor="b"/>
          <a:lstStyle>
            <a:lvl1pPr algn="r">
              <a:defRPr sz="1200"/>
            </a:lvl1pPr>
          </a:lstStyle>
          <a:p>
            <a:fld id="{19FBCC87-9FEB-4DF8-A7A6-E896F5717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7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83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2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98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54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65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68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7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81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93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70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CAFC0-3F6C-4AE4-91F5-8E93707B95C3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31A8-1105-4181-AA10-895BCFF0C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87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" y="1"/>
            <a:ext cx="11883899" cy="6858000"/>
          </a:xfrm>
          <a:prstGeom prst="rect">
            <a:avLst/>
          </a:prstGeom>
        </p:spPr>
      </p:pic>
      <p:pic>
        <p:nvPicPr>
          <p:cNvPr id="1026" name="Picture 2" descr="https://caua1000.files.wordpress.com/2013/08/dna-casca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79" b="3744"/>
          <a:stretch/>
        </p:blipFill>
        <p:spPr bwMode="auto">
          <a:xfrm>
            <a:off x="3756888" y="1"/>
            <a:ext cx="6413326" cy="700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62" y="133062"/>
            <a:ext cx="3666577" cy="58853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196" y="427330"/>
            <a:ext cx="1644478" cy="75516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0256196" y="108500"/>
            <a:ext cx="1731407" cy="38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pt-BR" sz="1400" b="1" dirty="0">
                <a:ln w="0"/>
                <a:solidFill>
                  <a:srgbClr val="675AA5"/>
                </a:solidFill>
                <a:latin typeface="Arial Black" panose="020B0A04020102020204" pitchFamily="34" charset="0"/>
              </a:rPr>
              <a:t>Ciência da</a:t>
            </a:r>
          </a:p>
          <a:p>
            <a:pPr>
              <a:lnSpc>
                <a:spcPts val="1100"/>
              </a:lnSpc>
            </a:pPr>
            <a:r>
              <a:rPr lang="pt-BR" sz="1400" b="1" dirty="0">
                <a:ln w="0"/>
                <a:solidFill>
                  <a:srgbClr val="675AA5"/>
                </a:solidFill>
                <a:latin typeface="Arial Black" panose="020B0A04020102020204" pitchFamily="34" charset="0"/>
              </a:rPr>
              <a:t>    computação </a:t>
            </a:r>
          </a:p>
        </p:txBody>
      </p:sp>
      <p:pic>
        <p:nvPicPr>
          <p:cNvPr id="1028" name="Picture 4" descr="Turma da Mônica - São Doming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785" y="6054250"/>
            <a:ext cx="1486853" cy="6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3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58185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25" y="5385636"/>
            <a:ext cx="8811274" cy="1104063"/>
          </a:xfrm>
        </p:spPr>
      </p:pic>
    </p:spTree>
    <p:extLst>
      <p:ext uri="{BB962C8B-B14F-4D97-AF65-F5344CB8AC3E}">
        <p14:creationId xmlns:p14="http://schemas.microsoft.com/office/powerpoint/2010/main" val="96991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lh3.googleusercontent.com/proxy/eT42Q6Yf47EnL5lK89Fzk_8g6xpRs5OnrazMyQcEZeU3vBjRKz2H57D58ylnfIEDS5Y-hPzloOem5Xi6kGkpsAE5rgD0UFCqO-T4_G23-K_l66sX7ERSuZ36QTQt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8" name="Picture 10" descr="https://static.meionorte.com/uploads/imagens/2019/2/14/thumb/r-1200-800-q-90-canal-da-turma-da-monica-no-youtube-chega-a-10-milhoes-de-inscritos-8c1e9481-5a8b-4942-8935-c51eb59b775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" r="15580"/>
          <a:stretch/>
        </p:blipFill>
        <p:spPr bwMode="auto">
          <a:xfrm>
            <a:off x="3302000" y="-152400"/>
            <a:ext cx="88900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Cantos Arredondados 7"/>
          <p:cNvSpPr/>
          <p:nvPr/>
        </p:nvSpPr>
        <p:spPr>
          <a:xfrm>
            <a:off x="4261458" y="1867911"/>
            <a:ext cx="7105042" cy="211039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76845" y="2208792"/>
            <a:ext cx="6789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Olá, seja bem vindo ao jogo Corre Cascão!</a:t>
            </a:r>
          </a:p>
          <a:p>
            <a:r>
              <a:rPr lang="pt-BR" sz="2400" b="1" dirty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Você está pronto para ajudar o Cascão a desviar dos baldes de água identificados com as letras do alfabeto?</a:t>
            </a:r>
          </a:p>
          <a:p>
            <a:endParaRPr lang="pt-BR" sz="2400" b="1" dirty="0">
              <a:ln w="3175">
                <a:solidFill>
                  <a:srgbClr val="FFE600"/>
                </a:solidFill>
              </a:ln>
              <a:solidFill>
                <a:srgbClr val="FF15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08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34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Aliston Prates.</dc:creator>
  <cp:lastModifiedBy>Aliston Prates.</cp:lastModifiedBy>
  <cp:revision>14</cp:revision>
  <dcterms:created xsi:type="dcterms:W3CDTF">2020-11-29T15:59:12Z</dcterms:created>
  <dcterms:modified xsi:type="dcterms:W3CDTF">2020-12-03T04:21:12Z</dcterms:modified>
</cp:coreProperties>
</file>