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5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75" d="100"/>
          <a:sy n="75" d="100"/>
        </p:scale>
        <p:origin x="456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AFC0-3F6C-4AE4-91F5-8E93707B95C3}" type="datetimeFigureOut">
              <a:rPr lang="pt-BR" smtClean="0"/>
              <a:t>29/11/2020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31A8-1105-4181-AA10-895BCFF0C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83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AFC0-3F6C-4AE4-91F5-8E93707B95C3}" type="datetimeFigureOut">
              <a:rPr lang="pt-BR" smtClean="0"/>
              <a:t>29/11/2020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31A8-1105-4181-AA10-895BCFF0C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32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AFC0-3F6C-4AE4-91F5-8E93707B95C3}" type="datetimeFigureOut">
              <a:rPr lang="pt-BR" smtClean="0"/>
              <a:t>29/11/2020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31A8-1105-4181-AA10-895BCFF0C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98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AFC0-3F6C-4AE4-91F5-8E93707B95C3}" type="datetimeFigureOut">
              <a:rPr lang="pt-BR" smtClean="0"/>
              <a:t>29/11/2020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31A8-1105-4181-AA10-895BCFF0C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54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AFC0-3F6C-4AE4-91F5-8E93707B95C3}" type="datetimeFigureOut">
              <a:rPr lang="pt-BR" smtClean="0"/>
              <a:t>29/11/2020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31A8-1105-4181-AA10-895BCFF0C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65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AFC0-3F6C-4AE4-91F5-8E93707B95C3}" type="datetimeFigureOut">
              <a:rPr lang="pt-BR" smtClean="0"/>
              <a:t>29/11/2020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31A8-1105-4181-AA10-895BCFF0C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68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AFC0-3F6C-4AE4-91F5-8E93707B95C3}" type="datetimeFigureOut">
              <a:rPr lang="pt-BR" smtClean="0"/>
              <a:t>29/11/2020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31A8-1105-4181-AA10-895BCFF0C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07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AFC0-3F6C-4AE4-91F5-8E93707B95C3}" type="datetimeFigureOut">
              <a:rPr lang="pt-BR" smtClean="0"/>
              <a:t>29/11/2020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31A8-1105-4181-AA10-895BCFF0C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02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AFC0-3F6C-4AE4-91F5-8E93707B95C3}" type="datetimeFigureOut">
              <a:rPr lang="pt-BR" smtClean="0"/>
              <a:t>29/11/2020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31A8-1105-4181-AA10-895BCFF0C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81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AFC0-3F6C-4AE4-91F5-8E93707B95C3}" type="datetimeFigureOut">
              <a:rPr lang="pt-BR" smtClean="0"/>
              <a:t>29/11/2020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31A8-1105-4181-AA10-895BCFF0C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93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AFC0-3F6C-4AE4-91F5-8E93707B95C3}" type="datetimeFigureOut">
              <a:rPr lang="pt-BR" smtClean="0"/>
              <a:t>29/11/2020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31A8-1105-4181-AA10-895BCFF0C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70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CAFC0-3F6C-4AE4-91F5-8E93707B95C3}" type="datetimeFigureOut">
              <a:rPr lang="pt-BR" smtClean="0"/>
              <a:t>29/11/2020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C31A8-1105-4181-AA10-895BCFF0C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87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" y="1"/>
            <a:ext cx="11883899" cy="6858000"/>
          </a:xfrm>
          <a:prstGeom prst="rect">
            <a:avLst/>
          </a:prstGeom>
        </p:spPr>
      </p:pic>
      <p:pic>
        <p:nvPicPr>
          <p:cNvPr id="1026" name="Picture 2" descr="https://caua1000.files.wordpress.com/2013/08/dna-casca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79" b="3744"/>
          <a:stretch/>
        </p:blipFill>
        <p:spPr bwMode="auto">
          <a:xfrm>
            <a:off x="3756888" y="1"/>
            <a:ext cx="6413326" cy="700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262" y="133062"/>
            <a:ext cx="3666577" cy="58853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196" y="427330"/>
            <a:ext cx="1644478" cy="755168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0256196" y="108500"/>
            <a:ext cx="1731407" cy="386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lang="pt-BR" sz="1400" b="1" dirty="0">
                <a:ln w="0"/>
                <a:solidFill>
                  <a:srgbClr val="675AA5"/>
                </a:solidFill>
                <a:latin typeface="Arial Black" panose="020B0A04020102020204" pitchFamily="34" charset="0"/>
              </a:rPr>
              <a:t>Ciência da</a:t>
            </a:r>
          </a:p>
          <a:p>
            <a:pPr>
              <a:lnSpc>
                <a:spcPts val="1100"/>
              </a:lnSpc>
            </a:pPr>
            <a:r>
              <a:rPr lang="pt-BR" sz="1400" b="1" dirty="0">
                <a:ln w="0"/>
                <a:solidFill>
                  <a:srgbClr val="675AA5"/>
                </a:solidFill>
                <a:latin typeface="Arial Black" panose="020B0A04020102020204" pitchFamily="34" charset="0"/>
              </a:rPr>
              <a:t>    computação </a:t>
            </a:r>
          </a:p>
        </p:txBody>
      </p:sp>
      <p:pic>
        <p:nvPicPr>
          <p:cNvPr id="1028" name="Picture 4" descr="Turma da Mônica - São Domingo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785" y="6054250"/>
            <a:ext cx="1486853" cy="64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63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58185"/>
          </a:xfrm>
          <a:prstGeom prst="rect">
            <a:avLst/>
          </a:prstGeom>
        </p:spPr>
      </p:pic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125" y="5385636"/>
            <a:ext cx="8811274" cy="1104063"/>
          </a:xfrm>
        </p:spPr>
      </p:pic>
    </p:spTree>
    <p:extLst>
      <p:ext uri="{BB962C8B-B14F-4D97-AF65-F5344CB8AC3E}">
        <p14:creationId xmlns:p14="http://schemas.microsoft.com/office/powerpoint/2010/main" val="96991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lh3.googleusercontent.com/proxy/eT42Q6Yf47EnL5lK89Fzk_8g6xpRs5OnrazMyQcEZeU3vBjRKz2H57D58ylnfIEDS5Y-hPzloOem5Xi6kGkpsAE5rgD0UFCqO-T4_G23-K_l66sX7ERSuZ36QTQt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8" name="Picture 10" descr="https://static.meionorte.com/uploads/imagens/2019/2/14/thumb/r-1200-800-q-90-canal-da-turma-da-monica-no-youtube-chega-a-10-milhoes-de-inscritos-8c1e9481-5a8b-4942-8935-c51eb59b775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" r="15580"/>
          <a:stretch/>
        </p:blipFill>
        <p:spPr bwMode="auto">
          <a:xfrm>
            <a:off x="3302000" y="-152400"/>
            <a:ext cx="8890000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: Cantos Arredondados 7"/>
          <p:cNvSpPr/>
          <p:nvPr/>
        </p:nvSpPr>
        <p:spPr>
          <a:xfrm>
            <a:off x="5242259" y="3009900"/>
            <a:ext cx="4279900" cy="4191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242259" y="2672834"/>
            <a:ext cx="199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Informe seu nome:</a:t>
            </a:r>
          </a:p>
        </p:txBody>
      </p:sp>
    </p:spTree>
    <p:extLst>
      <p:ext uri="{BB962C8B-B14F-4D97-AF65-F5344CB8AC3E}">
        <p14:creationId xmlns:p14="http://schemas.microsoft.com/office/powerpoint/2010/main" val="14117088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Aliston Prates.</dc:creator>
  <cp:lastModifiedBy>Aliston Prates.</cp:lastModifiedBy>
  <cp:revision>10</cp:revision>
  <dcterms:created xsi:type="dcterms:W3CDTF">2020-11-29T15:59:12Z</dcterms:created>
  <dcterms:modified xsi:type="dcterms:W3CDTF">2020-11-30T05:08:16Z</dcterms:modified>
</cp:coreProperties>
</file>