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1" r:id="rId3"/>
    <p:sldId id="272" r:id="rId4"/>
    <p:sldId id="276" r:id="rId5"/>
    <p:sldId id="273" r:id="rId6"/>
    <p:sldId id="277" r:id="rId7"/>
    <p:sldId id="274" r:id="rId8"/>
    <p:sldId id="278" r:id="rId9"/>
    <p:sldId id="279" r:id="rId10"/>
    <p:sldId id="275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402" autoAdjust="0"/>
  </p:normalViewPr>
  <p:slideViewPr>
    <p:cSldViewPr snapToGrid="0">
      <p:cViewPr varScale="1">
        <p:scale>
          <a:sx n="107" d="100"/>
          <a:sy n="107" d="100"/>
        </p:scale>
        <p:origin x="17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82BBE-27D2-41F7-A223-501FA50064CA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3A821-6C0A-49B2-9809-6D4B1E4B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8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3A821-6C0A-49B2-9809-6D4B1E4B3C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6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3A821-6C0A-49B2-9809-6D4B1E4B3C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1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2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5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24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7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5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0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8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C99-B7DF-48DB-B0C0-CD11E4605BE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9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6C99-B7DF-48DB-B0C0-CD11E4605BE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D9CA-1A31-4A97-A97E-C1818C53E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37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7DC195-1024-435A-A04D-10E257DEC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第二次分享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84C6248-88F1-42AB-BD9C-8D9643078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ALISURE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9420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10D687-DFB7-4CE0-8B24-F8B0A936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下次分享内容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8285FC9E-B71A-4DFC-B6C4-C84BC79960CC}"/>
              </a:ext>
            </a:extLst>
          </p:cNvPr>
          <p:cNvSpPr txBox="1">
            <a:spLocks/>
          </p:cNvSpPr>
          <p:nvPr/>
        </p:nvSpPr>
        <p:spPr>
          <a:xfrm>
            <a:off x="1719302" y="1952996"/>
            <a:ext cx="5952157" cy="372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70000"/>
              </a:lnSpc>
              <a:buNone/>
            </a:pPr>
            <a:r>
              <a:rPr lang="zh-CN" altLang="en-US" sz="3600"/>
              <a:t>网页布局</a:t>
            </a:r>
            <a:endParaRPr lang="en-US" altLang="zh-CN" sz="360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sz="3600"/>
              <a:t>animate.css</a:t>
            </a:r>
            <a:r>
              <a:rPr lang="zh-CN" altLang="en-US" sz="3600"/>
              <a:t>动画库</a:t>
            </a:r>
            <a:endParaRPr lang="en-US" altLang="zh-CN" sz="360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sz="3600"/>
              <a:t>响应式网页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210199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1D0591-867E-4EA9-8ED1-ECC00A16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GitHub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7D95316-5823-4BAC-82D8-AA0DEB23C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3429000"/>
            <a:ext cx="7143750" cy="498475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https://github.com/alisure-web/xdtic-web-2017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23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7A2E8D8B-73F1-4618-8704-232DA6B9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本次分享内容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846511AF-ADCD-45A9-84D2-2050EC565940}"/>
              </a:ext>
            </a:extLst>
          </p:cNvPr>
          <p:cNvSpPr txBox="1">
            <a:spLocks/>
          </p:cNvSpPr>
          <p:nvPr/>
        </p:nvSpPr>
        <p:spPr>
          <a:xfrm>
            <a:off x="2039937" y="2095500"/>
            <a:ext cx="5064125" cy="344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70000"/>
              </a:lnSpc>
              <a:buNone/>
            </a:pPr>
            <a:r>
              <a:rPr lang="en-US" altLang="zh-CN" sz="3600"/>
              <a:t>CSS</a:t>
            </a:r>
            <a:r>
              <a:rPr lang="zh-CN" altLang="en-US" sz="3600"/>
              <a:t>盒子模型</a:t>
            </a:r>
            <a:endParaRPr lang="en-US" altLang="zh-CN" sz="360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sz="3600"/>
              <a:t>显示控制</a:t>
            </a:r>
            <a:endParaRPr lang="en-US" altLang="zh-CN" sz="360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sz="3600"/>
              <a:t>位置</a:t>
            </a:r>
            <a:r>
              <a:rPr lang="zh-CN" altLang="en-US" sz="3600" smtClean="0"/>
              <a:t>控制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294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5ED914-AA4D-41F6-B2F8-F82042C7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盒子模型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AB49676-B75C-46B0-B224-3C7ABD065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36678"/>
            <a:ext cx="4225969" cy="41545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AB23D80-503C-4460-8696-A22378C0F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779" y="3910150"/>
            <a:ext cx="3035667" cy="23897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BEB3932-879C-485C-AF4C-EAE7B8724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773" y="1931264"/>
            <a:ext cx="2857678" cy="173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8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F47BEB-E2FC-4008-9811-A3BE3175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盒子模型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92222D0-D73D-45CF-A1E0-E3A87AB8D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466" y="365126"/>
            <a:ext cx="4697112" cy="1436559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box-sizing</a:t>
            </a:r>
            <a:r>
              <a:rPr lang="zh-CN" altLang="en-US"/>
              <a:t>属性</a:t>
            </a:r>
            <a:r>
              <a:rPr lang="en-US" altLang="zh-CN"/>
              <a:t>:</a:t>
            </a:r>
          </a:p>
          <a:p>
            <a:pPr marL="0" indent="0">
              <a:buNone/>
            </a:pPr>
            <a:r>
              <a:rPr lang="en-US" altLang="zh-CN" sz="2000"/>
              <a:t>box-sizing:content-box|border-box|inherit;</a:t>
            </a:r>
          </a:p>
          <a:p>
            <a:pPr marL="0" indent="0">
              <a:buNone/>
            </a:pPr>
            <a:r>
              <a:rPr lang="zh-CN" altLang="en-US" sz="2000"/>
              <a:t>默认为</a:t>
            </a:r>
            <a:r>
              <a:rPr lang="en-US" altLang="zh-CN" sz="2000"/>
              <a:t>content-box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F8A45D9-959D-4654-819F-F9DD4CE2A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3" y="1690689"/>
            <a:ext cx="4142857" cy="42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1F286ED-3FE0-43E9-A5F2-423A94988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997" y="3877967"/>
            <a:ext cx="3149444" cy="26149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C3FCC7C-474F-4272-BC35-1A511B6E0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997" y="1892507"/>
            <a:ext cx="2924528" cy="198546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C17FF4C7-E272-4C9C-ABAD-3A6F5336BB7F}"/>
              </a:ext>
            </a:extLst>
          </p:cNvPr>
          <p:cNvSpPr txBox="1">
            <a:spLocks/>
          </p:cNvSpPr>
          <p:nvPr/>
        </p:nvSpPr>
        <p:spPr>
          <a:xfrm>
            <a:off x="1030945" y="6080365"/>
            <a:ext cx="2939252" cy="4125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400"/>
              <a:t>外边距合并问题</a:t>
            </a:r>
          </a:p>
        </p:txBody>
      </p:sp>
    </p:spTree>
    <p:extLst>
      <p:ext uri="{BB962C8B-B14F-4D97-AF65-F5344CB8AC3E}">
        <p14:creationId xmlns:p14="http://schemas.microsoft.com/office/powerpoint/2010/main" val="38725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128A3B2-BA5A-4988-AEF2-2267CCB3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54093" cy="1325563"/>
          </a:xfrm>
        </p:spPr>
        <p:txBody>
          <a:bodyPr/>
          <a:lstStyle/>
          <a:p>
            <a:r>
              <a:rPr lang="zh-CN" altLang="en-US"/>
              <a:t>显示控制</a:t>
            </a:r>
            <a:r>
              <a:rPr lang="en-US" altLang="zh-CN"/>
              <a:t>:</a:t>
            </a:r>
            <a:r>
              <a:rPr lang="en-US" altLang="zh-CN" b="1"/>
              <a:t>display/visibility/overflow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BA8F72C-EA5B-4B5B-AC6F-140F1B01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34" y="2381678"/>
            <a:ext cx="3214301" cy="316650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/>
              <a:t>display</a:t>
            </a:r>
          </a:p>
          <a:p>
            <a:pPr marL="0" indent="0">
              <a:buNone/>
            </a:pPr>
            <a:r>
              <a:rPr lang="en-US" altLang="zh-CN"/>
              <a:t>display: inline;</a:t>
            </a:r>
          </a:p>
          <a:p>
            <a:pPr marL="0" indent="0">
              <a:buNone/>
            </a:pPr>
            <a:r>
              <a:rPr lang="en-US" altLang="zh-CN"/>
              <a:t>display: block;</a:t>
            </a:r>
          </a:p>
          <a:p>
            <a:pPr marL="0" indent="0">
              <a:buNone/>
            </a:pPr>
            <a:r>
              <a:rPr lang="en-US" altLang="zh-CN"/>
              <a:t>display: inline-block;</a:t>
            </a:r>
          </a:p>
          <a:p>
            <a:pPr marL="0" indent="0">
              <a:buNone/>
            </a:pPr>
            <a:r>
              <a:rPr lang="en-US" altLang="zh-CN"/>
              <a:t>display: none;</a:t>
            </a:r>
          </a:p>
          <a:p>
            <a:pPr marL="0" indent="0">
              <a:buNone/>
            </a:pPr>
            <a:r>
              <a:rPr lang="en-US" altLang="zh-CN"/>
              <a:t>display: list-item;</a:t>
            </a:r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62DA7AFA-B984-4D3E-8D3C-7515F15B39D6}"/>
              </a:ext>
            </a:extLst>
          </p:cNvPr>
          <p:cNvSpPr txBox="1">
            <a:spLocks/>
          </p:cNvSpPr>
          <p:nvPr/>
        </p:nvSpPr>
        <p:spPr>
          <a:xfrm>
            <a:off x="4755695" y="1819446"/>
            <a:ext cx="3214301" cy="160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/>
              <a:t>visibility</a:t>
            </a:r>
          </a:p>
          <a:p>
            <a:pPr marL="0" indent="0">
              <a:buNone/>
            </a:pPr>
            <a:r>
              <a:rPr lang="en-US" altLang="zh-CN"/>
              <a:t>visibility: visible;</a:t>
            </a:r>
          </a:p>
          <a:p>
            <a:pPr marL="0" indent="0">
              <a:buNone/>
            </a:pPr>
            <a:r>
              <a:rPr lang="en-US" altLang="zh-CN"/>
              <a:t>visibility: hidden;</a:t>
            </a:r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B076F1FB-17B5-453D-90A3-7D46915CF108}"/>
              </a:ext>
            </a:extLst>
          </p:cNvPr>
          <p:cNvSpPr txBox="1">
            <a:spLocks/>
          </p:cNvSpPr>
          <p:nvPr/>
        </p:nvSpPr>
        <p:spPr>
          <a:xfrm>
            <a:off x="4755695" y="3743371"/>
            <a:ext cx="3059179" cy="2467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/>
              <a:t>Overflow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600"/>
              <a:t>overflow: visible;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600"/>
              <a:t>overflow: hidden;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600"/>
              <a:t>overflow: scroll;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600"/>
              <a:t>overflow: auto;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3835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A0329A-EE5C-4AE5-BB6B-B7E7D926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Flex</a:t>
            </a:r>
            <a:r>
              <a:rPr lang="zh-CN" altLang="en-US"/>
              <a:t>布局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9B8F930B-1DD6-485B-A726-4D249AD359B5}"/>
              </a:ext>
            </a:extLst>
          </p:cNvPr>
          <p:cNvSpPr txBox="1">
            <a:spLocks/>
          </p:cNvSpPr>
          <p:nvPr/>
        </p:nvSpPr>
        <p:spPr>
          <a:xfrm>
            <a:off x="1023583" y="2962400"/>
            <a:ext cx="7315200" cy="14760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70000"/>
              </a:lnSpc>
              <a:buNone/>
            </a:pPr>
            <a:r>
              <a:rPr lang="en-US" altLang="zh-CN" sz="3600"/>
              <a:t>http://www.ruanyifeng.com/blog/2015/07/flex-grammar.html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008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7E5D59-1982-4D3D-AA00-1605561C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位置控制</a:t>
            </a:r>
            <a:r>
              <a:rPr lang="en-US" altLang="zh-CN"/>
              <a:t>:position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3F04AB7-3BE1-4542-999A-836D8BD02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60435"/>
            <a:ext cx="2749550" cy="26447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/>
              <a:t>position</a:t>
            </a:r>
          </a:p>
          <a:p>
            <a:pPr marL="0" indent="0">
              <a:buNone/>
            </a:pPr>
            <a:r>
              <a:rPr lang="en-US" altLang="zh-CN"/>
              <a:t>position:absolute</a:t>
            </a:r>
          </a:p>
          <a:p>
            <a:pPr marL="0" indent="0">
              <a:buNone/>
            </a:pPr>
            <a:r>
              <a:rPr lang="en-US" altLang="zh-CN"/>
              <a:t>position:relative</a:t>
            </a:r>
          </a:p>
          <a:p>
            <a:pPr marL="0" indent="0">
              <a:buNone/>
            </a:pPr>
            <a:r>
              <a:rPr lang="en-US" altLang="zh-CN"/>
              <a:t>position:fixed</a:t>
            </a:r>
          </a:p>
          <a:p>
            <a:pPr marL="0" indent="0">
              <a:buNone/>
            </a:pPr>
            <a:r>
              <a:rPr lang="en-US" altLang="zh-CN"/>
              <a:t>position:static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42853F1-9288-4C9D-89E2-2CB5C42138FB}"/>
              </a:ext>
            </a:extLst>
          </p:cNvPr>
          <p:cNvSpPr txBox="1"/>
          <p:nvPr/>
        </p:nvSpPr>
        <p:spPr>
          <a:xfrm>
            <a:off x="3705102" y="1690689"/>
            <a:ext cx="49757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en-US" altLang="zh-CN" sz="2000"/>
              <a:t>absolute</a:t>
            </a:r>
            <a:r>
              <a:rPr lang="zh-CN" altLang="en-US" sz="2000"/>
              <a:t>和</a:t>
            </a:r>
            <a:r>
              <a:rPr lang="en-US" altLang="zh-CN" sz="2000"/>
              <a:t>fixed</a:t>
            </a:r>
            <a:r>
              <a:rPr lang="zh-CN" altLang="en-US" sz="2000"/>
              <a:t>会使元素脱离文档流。</a:t>
            </a:r>
            <a:endParaRPr lang="en-US" altLang="zh-CN" sz="2000"/>
          </a:p>
          <a:p>
            <a:r>
              <a:rPr lang="en-US" altLang="zh-CN" sz="2000"/>
              <a:t>2</a:t>
            </a:r>
            <a:r>
              <a:rPr lang="zh-CN" altLang="en-US" sz="2000"/>
              <a:t>、</a:t>
            </a:r>
            <a:r>
              <a:rPr lang="en-US" altLang="zh-CN" sz="2000"/>
              <a:t>absolute</a:t>
            </a:r>
            <a:r>
              <a:rPr lang="zh-CN" altLang="en-US" sz="2000"/>
              <a:t>和</a:t>
            </a:r>
            <a:r>
              <a:rPr lang="en-US" altLang="zh-CN" sz="2000"/>
              <a:t>fixed</a:t>
            </a:r>
            <a:r>
              <a:rPr lang="zh-CN" altLang="en-US" sz="2000"/>
              <a:t>：当没有指定</a:t>
            </a:r>
            <a:r>
              <a:rPr lang="en-US" altLang="zh-CN" sz="2000"/>
              <a:t>left</a:t>
            </a:r>
            <a:r>
              <a:rPr lang="zh-CN" altLang="en-US" sz="2000"/>
              <a:t>、</a:t>
            </a:r>
            <a:r>
              <a:rPr lang="en-US" altLang="zh-CN" sz="2000"/>
              <a:t>right</a:t>
            </a:r>
            <a:r>
              <a:rPr lang="zh-CN" altLang="en-US" sz="2000"/>
              <a:t>、</a:t>
            </a:r>
            <a:r>
              <a:rPr lang="en-US" altLang="zh-CN" sz="2000"/>
              <a:t>top</a:t>
            </a:r>
            <a:r>
              <a:rPr lang="zh-CN" altLang="en-US" sz="2000"/>
              <a:t>、</a:t>
            </a:r>
            <a:r>
              <a:rPr lang="en-US" altLang="zh-CN" sz="2000"/>
              <a:t>bottom</a:t>
            </a:r>
            <a:r>
              <a:rPr lang="zh-CN" altLang="en-US" sz="2000"/>
              <a:t>时，定位在正常的文档流，看起来属于文档流，但是实际已经脱离了文档流。</a:t>
            </a:r>
            <a:endParaRPr lang="en-US" altLang="zh-CN" sz="2000"/>
          </a:p>
          <a:p>
            <a:r>
              <a:rPr lang="en-US" altLang="zh-CN" sz="2000"/>
              <a:t>3</a:t>
            </a:r>
            <a:r>
              <a:rPr lang="zh-CN" altLang="en-US" sz="2000"/>
              <a:t>、</a:t>
            </a:r>
            <a:r>
              <a:rPr lang="en-US" altLang="zh-CN" sz="2000"/>
              <a:t>absolute</a:t>
            </a:r>
            <a:r>
              <a:rPr lang="zh-CN" altLang="en-US" sz="2000"/>
              <a:t>：当指定</a:t>
            </a:r>
            <a:r>
              <a:rPr lang="en-US" altLang="zh-CN" sz="2000"/>
              <a:t>left</a:t>
            </a:r>
            <a:r>
              <a:rPr lang="zh-CN" altLang="en-US" sz="2000"/>
              <a:t>、</a:t>
            </a:r>
            <a:r>
              <a:rPr lang="en-US" altLang="zh-CN" sz="2000"/>
              <a:t>right</a:t>
            </a:r>
            <a:r>
              <a:rPr lang="zh-CN" altLang="en-US" sz="2000"/>
              <a:t>、</a:t>
            </a:r>
            <a:r>
              <a:rPr lang="en-US" altLang="zh-CN" sz="2000"/>
              <a:t>top</a:t>
            </a:r>
            <a:r>
              <a:rPr lang="zh-CN" altLang="en-US" sz="2000"/>
              <a:t>、</a:t>
            </a:r>
            <a:r>
              <a:rPr lang="en-US" altLang="zh-CN" sz="2000"/>
              <a:t>bottom</a:t>
            </a:r>
            <a:r>
              <a:rPr lang="zh-CN" altLang="en-US" sz="2000"/>
              <a:t>时，</a:t>
            </a:r>
            <a:r>
              <a:rPr lang="zh-CN" altLang="en-US" sz="2000">
                <a:solidFill>
                  <a:srgbClr val="FF0000"/>
                </a:solidFill>
              </a:rPr>
              <a:t>相对于其最近一个具有定位属性的父包含块进行定位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en-US" altLang="zh-CN" sz="2000"/>
              <a:t>4</a:t>
            </a:r>
            <a:r>
              <a:rPr lang="zh-CN" altLang="en-US" sz="2000"/>
              <a:t>、</a:t>
            </a:r>
            <a:r>
              <a:rPr lang="en-US" altLang="zh-CN" sz="2000"/>
              <a:t>fixed</a:t>
            </a:r>
            <a:r>
              <a:rPr lang="zh-CN" altLang="en-US" sz="2000"/>
              <a:t>：当指定</a:t>
            </a:r>
            <a:r>
              <a:rPr lang="en-US" altLang="zh-CN" sz="2000"/>
              <a:t>left</a:t>
            </a:r>
            <a:r>
              <a:rPr lang="zh-CN" altLang="en-US" sz="2000"/>
              <a:t>、</a:t>
            </a:r>
            <a:r>
              <a:rPr lang="en-US" altLang="zh-CN" sz="2000"/>
              <a:t>right</a:t>
            </a:r>
            <a:r>
              <a:rPr lang="zh-CN" altLang="en-US" sz="2000"/>
              <a:t>、</a:t>
            </a:r>
            <a:r>
              <a:rPr lang="en-US" altLang="zh-CN" sz="2000"/>
              <a:t>top</a:t>
            </a:r>
            <a:r>
              <a:rPr lang="zh-CN" altLang="en-US" sz="2000"/>
              <a:t>、</a:t>
            </a:r>
            <a:r>
              <a:rPr lang="en-US" altLang="zh-CN" sz="2000"/>
              <a:t>bottom</a:t>
            </a:r>
            <a:r>
              <a:rPr lang="zh-CN" altLang="en-US" sz="2000"/>
              <a:t>时，相对于浏览器窗口。</a:t>
            </a:r>
            <a:endParaRPr lang="en-US" altLang="zh-CN" sz="2000"/>
          </a:p>
          <a:p>
            <a:r>
              <a:rPr lang="en-US" altLang="zh-CN" sz="2000"/>
              <a:t>5</a:t>
            </a:r>
            <a:r>
              <a:rPr lang="zh-CN" altLang="en-US" sz="2000"/>
              <a:t>、</a:t>
            </a:r>
            <a:r>
              <a:rPr lang="en-US" altLang="zh-CN" sz="2000"/>
              <a:t>relative</a:t>
            </a:r>
            <a:r>
              <a:rPr lang="zh-CN" altLang="en-US" sz="2000"/>
              <a:t>：没有脱离文档流，但是位置会有偏移，对其他元素没有影响。</a:t>
            </a:r>
            <a:endParaRPr lang="en-US" altLang="zh-CN" sz="2000"/>
          </a:p>
          <a:p>
            <a:r>
              <a:rPr lang="en-US" altLang="zh-CN" sz="2000"/>
              <a:t>6</a:t>
            </a:r>
            <a:r>
              <a:rPr lang="zh-CN" altLang="en-US" sz="2000"/>
              <a:t>、</a:t>
            </a:r>
            <a:r>
              <a:rPr lang="en-US" altLang="zh-CN" sz="2000"/>
              <a:t>static</a:t>
            </a:r>
            <a:r>
              <a:rPr lang="zh-CN" altLang="en-US" sz="2000"/>
              <a:t>是默认值，没有定位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47557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95E08E-C718-4E04-BCD2-8FD0171B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动画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960D7A30-5859-459F-97BA-70A1B53A7EB2}"/>
              </a:ext>
            </a:extLst>
          </p:cNvPr>
          <p:cNvSpPr txBox="1">
            <a:spLocks/>
          </p:cNvSpPr>
          <p:nvPr/>
        </p:nvSpPr>
        <p:spPr>
          <a:xfrm>
            <a:off x="1792519" y="2843646"/>
            <a:ext cx="555896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70000"/>
              </a:lnSpc>
              <a:buNone/>
            </a:pPr>
            <a:r>
              <a:rPr lang="en-US" altLang="zh-CN" sz="3600"/>
              <a:t>CSS3 </a:t>
            </a:r>
            <a:r>
              <a:rPr lang="zh-CN" altLang="en-US" sz="3600"/>
              <a:t>旋转、过渡、动画</a:t>
            </a:r>
          </a:p>
        </p:txBody>
      </p:sp>
    </p:spTree>
    <p:extLst>
      <p:ext uri="{BB962C8B-B14F-4D97-AF65-F5344CB8AC3E}">
        <p14:creationId xmlns:p14="http://schemas.microsoft.com/office/powerpoint/2010/main" val="348640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39" y="1794731"/>
            <a:ext cx="4214321" cy="41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4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7822</TotalTime>
  <Words>254</Words>
  <Application>Microsoft Office PowerPoint</Application>
  <PresentationFormat>全屏显示(4:3)</PresentationFormat>
  <Paragraphs>52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主题​​</vt:lpstr>
      <vt:lpstr>第二次分享</vt:lpstr>
      <vt:lpstr>本次分享内容</vt:lpstr>
      <vt:lpstr>CSS盒子模型</vt:lpstr>
      <vt:lpstr>CSS盒子模型</vt:lpstr>
      <vt:lpstr>显示控制:display/visibility/overflow</vt:lpstr>
      <vt:lpstr>Flex布局</vt:lpstr>
      <vt:lpstr>位置控制:position</vt:lpstr>
      <vt:lpstr>动画</vt:lpstr>
      <vt:lpstr>例子</vt:lpstr>
      <vt:lpstr>下次分享内容</vt:lpstr>
      <vt:lpstr>GitHub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第一次交流</dc:title>
  <dc:creator>ALISURE</dc:creator>
  <cp:lastModifiedBy>李硕</cp:lastModifiedBy>
  <cp:revision>82</cp:revision>
  <dcterms:created xsi:type="dcterms:W3CDTF">2017-10-18T18:11:10Z</dcterms:created>
  <dcterms:modified xsi:type="dcterms:W3CDTF">2017-11-02T04:09:35Z</dcterms:modified>
</cp:coreProperties>
</file>