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62" r:id="rId12"/>
    <p:sldId id="261" r:id="rId13"/>
    <p:sldId id="273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7" autoAdjust="0"/>
  </p:normalViewPr>
  <p:slideViewPr>
    <p:cSldViewPr snapToGrid="0">
      <p:cViewPr varScale="1">
        <p:scale>
          <a:sx n="85" d="100"/>
          <a:sy n="85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DE6F9-94B1-4801-927C-583F6C8EF8D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EF266-8627-440B-B13D-A8F0A07B1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6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EF266-8627-440B-B13D-A8F0A07B10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8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https://www.cnblogs.com/coolicer/archive/2010/10/14/1850977.html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EF266-8627-440B-B13D-A8F0A07B10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4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EF266-8627-440B-B13D-A8F0A07B10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EF266-8627-440B-B13D-A8F0A07B10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9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5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7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1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4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0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2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7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4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1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6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07D2-549F-461F-A62F-7B30032CECC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FB92-6DFB-4C03-90B1-D9AA8B2C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4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245809"/>
            <a:ext cx="6858000" cy="1564716"/>
          </a:xfrm>
        </p:spPr>
        <p:txBody>
          <a:bodyPr>
            <a:normAutofit/>
          </a:bodyPr>
          <a:lstStyle/>
          <a:p>
            <a:r>
              <a:rPr lang="zh-CN" altLang="en-US" sz="4200"/>
              <a:t>第四次分享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47050"/>
            <a:ext cx="6858000" cy="572583"/>
          </a:xfrm>
        </p:spPr>
        <p:txBody>
          <a:bodyPr>
            <a:normAutofit/>
          </a:bodyPr>
          <a:lstStyle/>
          <a:p>
            <a:r>
              <a:rPr lang="en-US" altLang="zh-CN" sz="1700"/>
              <a:t>ALISURE</a:t>
            </a:r>
            <a:endParaRPr lang="zh-CN" altLang="en-US" sz="1700"/>
          </a:p>
        </p:txBody>
      </p:sp>
    </p:spTree>
    <p:extLst>
      <p:ext uri="{BB962C8B-B14F-4D97-AF65-F5344CB8AC3E}">
        <p14:creationId xmlns:p14="http://schemas.microsoft.com/office/powerpoint/2010/main" val="250947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7691F74-CE5B-4836-8B47-64FD9FBE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8369300" cy="1325563"/>
          </a:xfrm>
        </p:spPr>
        <p:txBody>
          <a:bodyPr/>
          <a:lstStyle/>
          <a:p>
            <a:r>
              <a:rPr lang="zh-CN" altLang="en-US" dirty="0"/>
              <a:t>项目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56062A1-07FA-450E-B0A4-016BCBE3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8369300" cy="4351338"/>
          </a:xfrm>
        </p:spPr>
        <p:txBody>
          <a:bodyPr/>
          <a:lstStyle/>
          <a:p>
            <a:r>
              <a:rPr lang="zh-CN" altLang="en-US" dirty="0"/>
              <a:t>有好的想法：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可以说出来大家讨论，感兴趣的人可以组个团队一起把想法实现。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没有好的想法：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俱乐部有专门的产品孵化部门，有几个产品刚刚立项，可以参与进去。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481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F1D3-146B-4EE2-9A09-32E8842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BE8CD-668B-423E-A079-B6BA9CB7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5" y="3151188"/>
            <a:ext cx="7702550" cy="793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/>
              <a:t>Array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64842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4D502-81B5-43FA-B392-F6B374A4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BE288-4E68-44A0-9C82-DBB40480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51188"/>
            <a:ext cx="7886700" cy="74824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/>
              <a:t>BOM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70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A562A-57E3-4406-B17F-625BED84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11EEE-8D9E-4D02-8432-08160741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7821"/>
            <a:ext cx="3943350" cy="480906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/>
              <a:t>引用类型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原型链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函数表达式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BOM/DOM</a:t>
            </a:r>
          </a:p>
          <a:p>
            <a:pPr marL="0" indent="0" algn="ctr">
              <a:buNone/>
            </a:pPr>
            <a:r>
              <a:rPr lang="zh-CN" altLang="en-US"/>
              <a:t>事件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面向对象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Ajax</a:t>
            </a:r>
            <a:r>
              <a:rPr lang="zh-CN" altLang="en-US"/>
              <a:t>与跨域技术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重绘与重画</a:t>
            </a:r>
            <a:endParaRPr lang="en-US" altLang="zh-CN"/>
          </a:p>
          <a:p>
            <a:pPr marL="0" indent="0" algn="ctr">
              <a:buNone/>
            </a:pPr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572698-86E7-4123-8E22-A926DE8B4B63}"/>
              </a:ext>
            </a:extLst>
          </p:cNvPr>
          <p:cNvSpPr txBox="1">
            <a:spLocks/>
          </p:cNvSpPr>
          <p:nvPr/>
        </p:nvSpPr>
        <p:spPr>
          <a:xfrm>
            <a:off x="4653139" y="1907822"/>
            <a:ext cx="3943350" cy="444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/>
              <a:t>jQuery</a:t>
            </a:r>
          </a:p>
          <a:p>
            <a:pPr marL="0" indent="0" algn="ctr">
              <a:buNone/>
            </a:pPr>
            <a:r>
              <a:rPr lang="en-US" altLang="zh-CN"/>
              <a:t>Glup</a:t>
            </a:r>
          </a:p>
          <a:p>
            <a:pPr marL="0" indent="0" algn="ctr">
              <a:buNone/>
            </a:pPr>
            <a:r>
              <a:rPr lang="en-US" altLang="zh-CN"/>
              <a:t>Mock</a:t>
            </a:r>
          </a:p>
          <a:p>
            <a:pPr marL="0" indent="0" algn="ctr">
              <a:buNone/>
            </a:pPr>
            <a:r>
              <a:rPr lang="en-US" altLang="zh-CN"/>
              <a:t>Swiper</a:t>
            </a:r>
          </a:p>
          <a:p>
            <a:pPr marL="0" indent="0" algn="ctr">
              <a:buNone/>
            </a:pPr>
            <a:r>
              <a:rPr lang="en-US" altLang="zh-CN"/>
              <a:t>Less</a:t>
            </a:r>
          </a:p>
          <a:p>
            <a:pPr marL="0" indent="0" algn="ctr">
              <a:buNone/>
            </a:pPr>
            <a:r>
              <a:rPr lang="en-US" altLang="zh-CN"/>
              <a:t>Vue</a:t>
            </a:r>
          </a:p>
          <a:p>
            <a:pPr marL="0" indent="0" algn="ctr">
              <a:buNone/>
            </a:pPr>
            <a:r>
              <a:rPr lang="en-US" altLang="zh-CN" sz="2000"/>
              <a:t>Web APP</a:t>
            </a:r>
            <a:r>
              <a:rPr lang="zh-CN" altLang="en-US" sz="2000"/>
              <a:t>、</a:t>
            </a:r>
            <a:r>
              <a:rPr lang="en-US" altLang="zh-CN" sz="2000"/>
              <a:t>Native APP</a:t>
            </a:r>
            <a:r>
              <a:rPr lang="zh-CN" altLang="en-US" sz="2000"/>
              <a:t>、</a:t>
            </a:r>
            <a:r>
              <a:rPr lang="en-US" altLang="zh-CN" sz="2000"/>
              <a:t>Hybrid APP</a:t>
            </a:r>
          </a:p>
          <a:p>
            <a:pPr marL="0" indent="0" algn="ctr">
              <a:buNone/>
            </a:pPr>
            <a:r>
              <a:rPr lang="en-US" altLang="zh-CN"/>
              <a:t>JS</a:t>
            </a:r>
            <a:r>
              <a:rPr lang="zh-CN" altLang="en-US"/>
              <a:t>性能优化</a:t>
            </a:r>
            <a:endParaRPr lang="en-US" altLang="zh-CN"/>
          </a:p>
          <a:p>
            <a:pPr marL="0" indent="0" algn="ctr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6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D5CA2E-63BB-48CC-BC52-6C445E84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700" cy="1325563"/>
          </a:xfrm>
        </p:spPr>
        <p:txBody>
          <a:bodyPr/>
          <a:lstStyle/>
          <a:p>
            <a:r>
              <a:rPr lang="zh-CN" altLang="en-US" dirty="0"/>
              <a:t>下次内容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0179B78-6A4F-4AF9-8B62-80B397E9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8700" cy="37969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800" dirty="0"/>
              <a:t>Ajax</a:t>
            </a:r>
            <a:r>
              <a:rPr lang="zh-CN" altLang="en-US" sz="4800" dirty="0"/>
              <a:t>、</a:t>
            </a:r>
            <a:r>
              <a:rPr lang="en-US" altLang="zh-CN" sz="4800" dirty="0"/>
              <a:t>JSONP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4800" dirty="0"/>
              <a:t>Fetch API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4800" dirty="0"/>
              <a:t>CORS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2880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601BF-D161-4FE0-956C-28413886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7952D-89F8-4182-8071-6EDCF3BD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51188"/>
            <a:ext cx="7886700" cy="748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4800"/>
              <a:t>JSON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A94AF-F9E5-4EE0-B3E5-32D83B73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C38F5-58B3-40D7-8427-AE009C22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JSON:JavaScript Object Notation(Javascript</a:t>
            </a:r>
            <a:r>
              <a:rPr lang="zh-CN" altLang="en-US" sz="2400"/>
              <a:t>对象表示法</a:t>
            </a:r>
            <a:r>
              <a:rPr lang="en-US" altLang="zh-CN" sz="2400"/>
              <a:t>)</a:t>
            </a:r>
          </a:p>
          <a:p>
            <a:endParaRPr lang="en-US" altLang="zh-CN" sz="2400"/>
          </a:p>
          <a:p>
            <a:r>
              <a:rPr lang="en-US" altLang="zh-CN" sz="2400"/>
              <a:t>JSON</a:t>
            </a:r>
            <a:r>
              <a:rPr lang="zh-CN" altLang="en-US" sz="2400"/>
              <a:t>是</a:t>
            </a:r>
            <a:r>
              <a:rPr lang="en-US" altLang="zh-CN" sz="2400"/>
              <a:t>JavaScript</a:t>
            </a:r>
            <a:r>
              <a:rPr lang="zh-CN" altLang="en-US" sz="2400"/>
              <a:t>字面量的一个子集，利用了</a:t>
            </a:r>
            <a:r>
              <a:rPr lang="en-US" altLang="zh-CN" sz="2400"/>
              <a:t>JavaScript</a:t>
            </a:r>
            <a:r>
              <a:rPr lang="zh-CN" altLang="en-US" sz="2400"/>
              <a:t>中的一些模式来表示结构化数据。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JSON</a:t>
            </a:r>
            <a:r>
              <a:rPr lang="zh-CN" altLang="en-US" sz="2400"/>
              <a:t>的语法可以表示：</a:t>
            </a:r>
            <a:r>
              <a:rPr lang="zh-CN" altLang="en-US" sz="2400" b="1"/>
              <a:t>简单值</a:t>
            </a:r>
            <a:r>
              <a:rPr lang="zh-CN" altLang="en-US" sz="2400"/>
              <a:t>、</a:t>
            </a:r>
            <a:r>
              <a:rPr lang="zh-CN" altLang="en-US" sz="2400" b="1"/>
              <a:t>对象</a:t>
            </a:r>
            <a:r>
              <a:rPr lang="zh-CN" altLang="en-US" sz="2400"/>
              <a:t>、</a:t>
            </a:r>
            <a:r>
              <a:rPr lang="zh-CN" altLang="en-US" sz="2400" b="1"/>
              <a:t>数组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000"/>
              <a:t>        简单值包括字符串、数值、布尔值和</a:t>
            </a:r>
            <a:r>
              <a:rPr lang="en-US" altLang="zh-CN" sz="2000"/>
              <a:t>null</a:t>
            </a:r>
            <a:r>
              <a:rPr lang="zh-CN" altLang="en-US" sz="2000"/>
              <a:t>，不包括</a:t>
            </a:r>
            <a:r>
              <a:rPr lang="en-US" altLang="zh-CN" sz="2000"/>
              <a:t>undefined</a:t>
            </a:r>
            <a:r>
              <a:rPr lang="zh-CN" altLang="en-US" sz="2000"/>
              <a:t>。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对象表示一组无序的键值对。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数组表示一组有序的值的列表，可以通过数值索引访问其中的值。</a:t>
            </a:r>
          </a:p>
        </p:txBody>
      </p:sp>
    </p:spTree>
    <p:extLst>
      <p:ext uri="{BB962C8B-B14F-4D97-AF65-F5344CB8AC3E}">
        <p14:creationId xmlns:p14="http://schemas.microsoft.com/office/powerpoint/2010/main" val="99864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021BA-BF02-4046-938F-465B510E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/>
              <a:t>对象字面量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30B05-F0EB-48A3-8D78-6CF4921F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5463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/>
              <a:t>        字面量是一种表示值得记法。例如，“</a:t>
            </a:r>
            <a:r>
              <a:rPr lang="en-US" altLang="zh-CN" sz="2400"/>
              <a:t>ALISURE</a:t>
            </a:r>
            <a:r>
              <a:rPr lang="zh-CN" altLang="en-US" sz="2400"/>
              <a:t>”是一个字符串字面量。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JavaScript</a:t>
            </a:r>
            <a:r>
              <a:rPr lang="zh-CN" altLang="en-US" sz="2400"/>
              <a:t>支持对象和数组字面量，允许使用一种简洁而可读的记法来创建数组和对象。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       对象字面量是一个名值对列表，每个名值对之间用一个逗号分隔，并用一个大括号括起。各名值对表示对象的一个属性。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</a:t>
            </a:r>
            <a:r>
              <a:rPr lang="zh-CN" altLang="en-US" sz="2400"/>
              <a:t>数组字面量是一个用逗号分隔的值列表，用中括号括起。</a:t>
            </a:r>
            <a:endParaRPr lang="en-US" altLang="zh-CN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DCDF9-D4CB-4116-9EF6-A4F76ED9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68" y="889617"/>
            <a:ext cx="2577194" cy="12552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3293B4-200C-466E-99C6-B64F2E3D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668" y="2268802"/>
            <a:ext cx="2366388" cy="14198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959F61-C941-4258-8A91-738CC757B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668" y="4301716"/>
            <a:ext cx="2704762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5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DDB16-78A4-466E-A358-6114FA22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041C0-9098-4B79-A145-996F782D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28" y="1522671"/>
            <a:ext cx="5754885" cy="2802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/>
              <a:t>JSON</a:t>
            </a:r>
            <a:r>
              <a:rPr lang="zh-CN" altLang="en-US" sz="2400"/>
              <a:t>是</a:t>
            </a:r>
            <a:r>
              <a:rPr lang="en-US" altLang="zh-CN" sz="2400"/>
              <a:t>JavaScript</a:t>
            </a:r>
            <a:r>
              <a:rPr lang="zh-CN" altLang="en-US" sz="2400"/>
              <a:t>字面量的一个子集：</a:t>
            </a:r>
            <a:endParaRPr lang="en-US" altLang="zh-CN" sz="2400"/>
          </a:p>
          <a:p>
            <a:pPr lvl="1"/>
            <a:r>
              <a:rPr lang="en-US" altLang="zh-CN" sz="2000"/>
              <a:t>JSON </a:t>
            </a:r>
            <a:r>
              <a:rPr lang="zh-CN" altLang="en-US" sz="2000"/>
              <a:t>中没有声明变量</a:t>
            </a:r>
            <a:endParaRPr lang="en-US" altLang="zh-CN" sz="2000"/>
          </a:p>
          <a:p>
            <a:pPr lvl="1"/>
            <a:r>
              <a:rPr lang="en-US" altLang="zh-CN" sz="2000"/>
              <a:t>JSON </a:t>
            </a:r>
            <a:r>
              <a:rPr lang="zh-CN" altLang="en-US" sz="2000"/>
              <a:t>没有末尾的分号</a:t>
            </a:r>
            <a:endParaRPr lang="en-US" altLang="zh-CN" sz="2000"/>
          </a:p>
          <a:p>
            <a:pPr lvl="1"/>
            <a:r>
              <a:rPr lang="en-US" altLang="zh-CN" sz="2000"/>
              <a:t>JSON </a:t>
            </a:r>
            <a:r>
              <a:rPr lang="zh-CN" altLang="en-US" sz="2000"/>
              <a:t>属性必须加双引号（标准）</a:t>
            </a:r>
            <a:endParaRPr lang="en-US" altLang="zh-CN" sz="2000"/>
          </a:p>
          <a:p>
            <a:endParaRPr lang="en-US" altLang="zh-CN" sz="2400"/>
          </a:p>
          <a:p>
            <a:pPr marL="0" indent="0">
              <a:buNone/>
            </a:pPr>
            <a:r>
              <a:rPr lang="zh-CN" altLang="en-US" sz="2000"/>
              <a:t>         利用对象、数组和简单值可以组合出各种各样的数据结构。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601DC3-D0C4-4AB8-9399-D78B53AD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67" y="2383481"/>
            <a:ext cx="2209524" cy="14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21EA20-4B05-4AC1-885D-610E9D43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535" y="5179116"/>
            <a:ext cx="2116388" cy="927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A02707-1130-4D41-AC4B-3559B90B2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535" y="812754"/>
            <a:ext cx="2366388" cy="14198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528AB3-F8AF-41C7-AFAB-7DB06A6B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535" y="4325414"/>
            <a:ext cx="2495238" cy="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D07DC3-0B8C-450A-9205-7137C93AC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8146" y="4416281"/>
            <a:ext cx="40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9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3D8C-9FFB-41D3-A23A-881986D9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en-US"/>
              <a:t>：解析和序列化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2FD46-C24A-40DD-A43D-874B51FD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82" y="1690689"/>
            <a:ext cx="4324973" cy="4563355"/>
          </a:xfrm>
        </p:spPr>
        <p:txBody>
          <a:bodyPr>
            <a:normAutofit/>
          </a:bodyPr>
          <a:lstStyle/>
          <a:p>
            <a:r>
              <a:rPr lang="en-US" altLang="zh-CN" sz="2400"/>
              <a:t>JSON</a:t>
            </a:r>
            <a:r>
              <a:rPr lang="zh-CN" altLang="en-US" sz="2400"/>
              <a:t>数据结构可以很自然的解析为有用的</a:t>
            </a:r>
            <a:r>
              <a:rPr lang="en-US" altLang="zh-CN" sz="2400"/>
              <a:t>JavaScript</a:t>
            </a:r>
            <a:r>
              <a:rPr lang="zh-CN" altLang="en-US" sz="2400"/>
              <a:t>对象。</a:t>
            </a:r>
            <a:endParaRPr lang="en-US" altLang="zh-CN" sz="2400"/>
          </a:p>
          <a:p>
            <a:r>
              <a:rPr lang="zh-CN" altLang="en-US" sz="2400"/>
              <a:t>全局对象</a:t>
            </a:r>
            <a:r>
              <a:rPr lang="en-US" altLang="zh-CN" sz="2400"/>
              <a:t>JSON</a:t>
            </a:r>
            <a:r>
              <a:rPr lang="zh-CN" altLang="en-US" sz="2400"/>
              <a:t>的两个方法：</a:t>
            </a:r>
            <a:endParaRPr lang="en-US" altLang="zh-CN" sz="2400"/>
          </a:p>
          <a:p>
            <a:pPr lvl="1"/>
            <a:r>
              <a:rPr lang="en-US" altLang="zh-CN" sz="2000"/>
              <a:t>JSON.stringify() :</a:t>
            </a:r>
            <a:r>
              <a:rPr lang="zh-CN" altLang="en-US" sz="2000"/>
              <a:t>将</a:t>
            </a:r>
            <a:r>
              <a:rPr lang="en-US" altLang="zh-CN" sz="2000"/>
              <a:t>JavaScript</a:t>
            </a:r>
            <a:r>
              <a:rPr lang="zh-CN" altLang="en-US" sz="2000"/>
              <a:t>对象序列化为</a:t>
            </a:r>
            <a:r>
              <a:rPr lang="en-US" altLang="zh-CN" sz="2000"/>
              <a:t>JSON</a:t>
            </a:r>
            <a:r>
              <a:rPr lang="zh-CN" altLang="en-US" sz="2000"/>
              <a:t>字符串。</a:t>
            </a:r>
            <a:endParaRPr lang="en-US" altLang="zh-CN" sz="2000"/>
          </a:p>
          <a:p>
            <a:pPr lvl="1"/>
            <a:r>
              <a:rPr lang="en-US" altLang="zh-CN" sz="2000"/>
              <a:t>JSON.parse():</a:t>
            </a:r>
            <a:r>
              <a:rPr lang="zh-CN" altLang="en-US" sz="2000"/>
              <a:t>将</a:t>
            </a:r>
            <a:r>
              <a:rPr lang="en-US" altLang="zh-CN" sz="2000"/>
              <a:t>JSON</a:t>
            </a:r>
            <a:r>
              <a:rPr lang="zh-CN" altLang="en-US" sz="2000"/>
              <a:t>字符串解析为原生的</a:t>
            </a:r>
            <a:r>
              <a:rPr lang="en-US" altLang="zh-CN" sz="2000"/>
              <a:t>JavaScript</a:t>
            </a:r>
            <a:r>
              <a:rPr lang="zh-CN" altLang="en-US" sz="2000"/>
              <a:t>值。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在序列化</a:t>
            </a:r>
            <a:r>
              <a:rPr lang="en-US" altLang="zh-CN" sz="2000"/>
              <a:t>JavaScript</a:t>
            </a:r>
            <a:r>
              <a:rPr lang="zh-CN" altLang="en-US" sz="2000"/>
              <a:t>对象时，所有</a:t>
            </a:r>
            <a:r>
              <a:rPr lang="zh-CN" altLang="en-US" sz="2000" b="1"/>
              <a:t>函数及原型成员</a:t>
            </a:r>
            <a:r>
              <a:rPr lang="zh-CN" altLang="en-US" sz="2000"/>
              <a:t>都会被有意忽略，不体现在结果中，</a:t>
            </a:r>
            <a:r>
              <a:rPr lang="zh-CN" altLang="en-US" sz="2000" b="1"/>
              <a:t>值为</a:t>
            </a:r>
            <a:r>
              <a:rPr lang="en-US" altLang="zh-CN" sz="2000" b="1"/>
              <a:t>undefined</a:t>
            </a:r>
            <a:r>
              <a:rPr lang="zh-CN" altLang="en-US" sz="2000"/>
              <a:t>的任何属性都会被跳过，结果中最终都是值为有效</a:t>
            </a:r>
            <a:r>
              <a:rPr lang="en-US" altLang="zh-CN" sz="2000"/>
              <a:t>JSON</a:t>
            </a:r>
            <a:r>
              <a:rPr lang="zh-CN" altLang="en-US" sz="2000"/>
              <a:t>数据类型的实例属性。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95D8E7-30F6-4651-B23A-25E530C8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733" y="273990"/>
            <a:ext cx="2122707" cy="2420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E0FF18-1316-4EE0-BB23-6D1CA62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33" y="5311773"/>
            <a:ext cx="1752381" cy="13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E1932E-0BEF-4303-A985-BCFCC34A1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551" y="2750180"/>
            <a:ext cx="3979173" cy="250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DE1B0-F914-4151-9199-2E2DFF4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en-US"/>
              <a:t>：序列化选项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66801-6F75-41F4-B08D-167389D7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7" y="1520825"/>
            <a:ext cx="4652152" cy="1992577"/>
          </a:xfrm>
        </p:spPr>
        <p:txBody>
          <a:bodyPr>
            <a:normAutofit/>
          </a:bodyPr>
          <a:lstStyle/>
          <a:p>
            <a:r>
              <a:rPr lang="en-US" altLang="zh-CN" sz="1800"/>
              <a:t>JSON.stringify() </a:t>
            </a:r>
            <a:r>
              <a:rPr lang="zh-CN" altLang="en-US" sz="1800"/>
              <a:t>可以接收两个参数，用于指定不同的序列化方式。</a:t>
            </a:r>
            <a:endParaRPr lang="en-US" altLang="zh-CN" sz="1800"/>
          </a:p>
          <a:p>
            <a:r>
              <a:rPr lang="zh-CN" altLang="en-US" sz="1800"/>
              <a:t>第一个参数是一个过滤器，可以是一个数组也可以是一个函数。</a:t>
            </a:r>
            <a:endParaRPr lang="en-US" altLang="zh-CN" sz="1800"/>
          </a:p>
          <a:p>
            <a:r>
              <a:rPr lang="zh-CN" altLang="en-US" sz="1800"/>
              <a:t>第二个参数是一个选项，表示是否在</a:t>
            </a:r>
            <a:r>
              <a:rPr lang="en-US" altLang="zh-CN" sz="1800"/>
              <a:t>JSON</a:t>
            </a:r>
            <a:r>
              <a:rPr lang="zh-CN" altLang="en-US" sz="1800"/>
              <a:t>字符串中保留缩进。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F0A065-6120-4905-A18C-64B2E17E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3155366"/>
            <a:ext cx="4012381" cy="32049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5F155D-A2DE-47CD-B145-F77E901D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273" y="328084"/>
            <a:ext cx="1809524" cy="26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D49DFD-1126-4821-8DC7-F33476DF6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18" y="3429000"/>
            <a:ext cx="4556208" cy="2488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758989-1C6F-4463-93A0-9A68E1E8F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89" y="6056173"/>
            <a:ext cx="3189238" cy="4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7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AC6FE-218A-4F76-83F5-915C8CD1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en-US"/>
              <a:t>：解析选项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7C5B2-4444-440B-9ED4-10C75F39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57751"/>
          </a:xfrm>
        </p:spPr>
        <p:txBody>
          <a:bodyPr>
            <a:normAutofit/>
          </a:bodyPr>
          <a:lstStyle/>
          <a:p>
            <a:r>
              <a:rPr lang="en-US" altLang="zh-CN" sz="2400"/>
              <a:t>JSON.parse()</a:t>
            </a:r>
            <a:r>
              <a:rPr lang="zh-CN" altLang="en-US" sz="2400"/>
              <a:t>可以接收一个参数，该参数是一个函数，将在每个键值对上调用，是和</a:t>
            </a:r>
            <a:r>
              <a:rPr lang="en-US" altLang="zh-CN" sz="2400"/>
              <a:t>JSON.Stringify()</a:t>
            </a:r>
            <a:r>
              <a:rPr lang="zh-CN" altLang="en-US" sz="2400"/>
              <a:t>中过滤函数相对应的还原函数。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BFB064-984C-44E4-9E99-31D8D076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8" y="3128392"/>
            <a:ext cx="7409524" cy="19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F0F651-63F4-4E3B-918E-2222BDFE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79" y="5305088"/>
            <a:ext cx="4561442" cy="5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9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723129F-6621-4D07-A787-6A432512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8407400" cy="1325563"/>
          </a:xfrm>
        </p:spPr>
        <p:txBody>
          <a:bodyPr/>
          <a:lstStyle/>
          <a:p>
            <a:r>
              <a:rPr lang="zh-CN" altLang="en-US" dirty="0"/>
              <a:t>项目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00A3974-00D7-4D6E-B5E8-A16A92E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16101"/>
            <a:ext cx="8407400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进入</a:t>
            </a:r>
            <a:r>
              <a:rPr lang="zh-CN" altLang="en-US" dirty="0"/>
              <a:t>俱乐部参加了两个项目：</a:t>
            </a:r>
            <a:endParaRPr lang="en-US" altLang="zh-CN" dirty="0"/>
          </a:p>
          <a:p>
            <a:r>
              <a:rPr lang="zh-CN" altLang="en-US" dirty="0"/>
              <a:t>请答到：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年第二届研究生移动终端应用设计大赛全国二等奖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年腾讯微校最佳创意奖</a:t>
            </a:r>
            <a:endParaRPr lang="en-US" altLang="zh-CN" dirty="0"/>
          </a:p>
          <a:p>
            <a:pPr lvl="1"/>
            <a:r>
              <a:rPr lang="en-US" altLang="zh-CN" dirty="0"/>
              <a:t>2017</a:t>
            </a:r>
            <a:r>
              <a:rPr lang="zh-CN" altLang="en-US" dirty="0"/>
              <a:t>年入选陕西省首届高校成果展和第三届研究生创新成果展</a:t>
            </a:r>
            <a:r>
              <a:rPr lang="zh-CN" altLang="en-US"/>
              <a:t>工科板块</a:t>
            </a:r>
            <a:endParaRPr lang="en-US" altLang="zh-CN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/>
              <a:t>时间典当行</a:t>
            </a:r>
            <a:endParaRPr lang="en-US" altLang="zh-CN" dirty="0"/>
          </a:p>
          <a:p>
            <a:pPr lvl="1"/>
            <a:r>
              <a:rPr lang="en-US" altLang="zh-CN" dirty="0"/>
              <a:t>2017</a:t>
            </a:r>
            <a:r>
              <a:rPr lang="zh-CN" altLang="en-US" dirty="0"/>
              <a:t>年第三届研究生移动终端应用设计大赛全国二等奖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21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4472C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601</Words>
  <Application>Microsoft Office PowerPoint</Application>
  <PresentationFormat>全屏显示(4:3)</PresentationFormat>
  <Paragraphs>83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主题</vt:lpstr>
      <vt:lpstr>第四次分享</vt:lpstr>
      <vt:lpstr>内容</vt:lpstr>
      <vt:lpstr>JSON</vt:lpstr>
      <vt:lpstr>对象字面量</vt:lpstr>
      <vt:lpstr>JSON</vt:lpstr>
      <vt:lpstr>JSON：解析和序列化</vt:lpstr>
      <vt:lpstr>JSON：序列化选项</vt:lpstr>
      <vt:lpstr>JSON：解析选项</vt:lpstr>
      <vt:lpstr>项目</vt:lpstr>
      <vt:lpstr>项目</vt:lpstr>
      <vt:lpstr>Array</vt:lpstr>
      <vt:lpstr>BOM</vt:lpstr>
      <vt:lpstr>关键字</vt:lpstr>
      <vt:lpstr>下次内容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第三次分享</dc:title>
  <dc:creator>李硕</dc:creator>
  <cp:lastModifiedBy>ALISURE</cp:lastModifiedBy>
  <cp:revision>32</cp:revision>
  <dcterms:created xsi:type="dcterms:W3CDTF">2017-11-25T16:28:00Z</dcterms:created>
  <dcterms:modified xsi:type="dcterms:W3CDTF">2017-11-26T12:41:29Z</dcterms:modified>
</cp:coreProperties>
</file>