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71" r:id="rId10"/>
    <p:sldId id="272" r:id="rId11"/>
    <p:sldId id="273" r:id="rId12"/>
    <p:sldId id="266" r:id="rId13"/>
    <p:sldId id="274" r:id="rId14"/>
    <p:sldId id="275" r:id="rId15"/>
    <p:sldId id="263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64" r:id="rId24"/>
    <p:sldId id="265" r:id="rId25"/>
    <p:sldId id="270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1638300"/>
            <a:ext cx="8676222" cy="3200400"/>
          </a:xfrm>
        </p:spPr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介绍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13A718-7D7E-4492-937C-C11D95EE7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360" y="381000"/>
            <a:ext cx="30575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41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  <a:r>
              <a:rPr lang="zh-CN" altLang="en-US" dirty="0"/>
              <a:t>基本元素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Repository</a:t>
            </a:r>
            <a:r>
              <a:rPr lang="zh-CN" altLang="en-US" dirty="0"/>
              <a:t>：代码仓库</a:t>
            </a:r>
            <a:endParaRPr lang="en-US" altLang="zh-CN" dirty="0"/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：对外公开，任何人都可以看到</a:t>
            </a:r>
            <a:endParaRPr lang="en-US" altLang="zh-CN" dirty="0"/>
          </a:p>
          <a:p>
            <a:pPr lvl="1"/>
            <a:r>
              <a:rPr lang="en-US" altLang="zh-CN" dirty="0"/>
              <a:t>PRICATE</a:t>
            </a:r>
            <a:r>
              <a:rPr lang="zh-CN" altLang="en-US" dirty="0"/>
              <a:t>：私密的只能指定用户（需要付费）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80DA21-B856-4205-9422-B75615EAF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83" y="418723"/>
            <a:ext cx="10528857" cy="482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57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  <a:r>
              <a:rPr lang="zh-CN" altLang="en-US" dirty="0"/>
              <a:t>基本元素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Repository</a:t>
            </a:r>
            <a:r>
              <a:rPr lang="zh-CN" altLang="en-US" dirty="0"/>
              <a:t>：代码仓库</a:t>
            </a:r>
            <a:endParaRPr lang="en-US" altLang="zh-CN" dirty="0"/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：对外公开，任何人都可以看到</a:t>
            </a:r>
            <a:endParaRPr lang="en-US" altLang="zh-CN" dirty="0"/>
          </a:p>
          <a:p>
            <a:pPr lvl="1"/>
            <a:r>
              <a:rPr lang="en-US" altLang="zh-CN" dirty="0"/>
              <a:t>PRICATE</a:t>
            </a:r>
            <a:r>
              <a:rPr lang="zh-CN" altLang="en-US" dirty="0"/>
              <a:t>：私密的只能指定用户（需要付费）</a:t>
            </a:r>
          </a:p>
        </p:txBody>
      </p:sp>
    </p:spTree>
    <p:extLst>
      <p:ext uri="{BB962C8B-B14F-4D97-AF65-F5344CB8AC3E}">
        <p14:creationId xmlns:p14="http://schemas.microsoft.com/office/powerpoint/2010/main" val="551597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378941"/>
            <a:ext cx="9905998" cy="1905000"/>
          </a:xfrm>
        </p:spPr>
        <p:txBody>
          <a:bodyPr/>
          <a:lstStyle/>
          <a:p>
            <a:r>
              <a:rPr lang="zh-CN" altLang="en-US" dirty="0"/>
              <a:t>创建自己的仓库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639" y="1814579"/>
            <a:ext cx="7751805" cy="4685076"/>
          </a:xfrm>
          <a:prstGeom prst="rect">
            <a:avLst/>
          </a:prstGeom>
        </p:spPr>
      </p:pic>
      <p:pic>
        <p:nvPicPr>
          <p:cNvPr id="7170" name="Picture 2" descr="http://pic.qqtn.com/up/2016-7/146984938620442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624" y="308918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10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17AE9F-69E2-405D-83ED-BC6300265F85}"/>
              </a:ext>
            </a:extLst>
          </p:cNvPr>
          <p:cNvSpPr txBox="1"/>
          <p:nvPr/>
        </p:nvSpPr>
        <p:spPr>
          <a:xfrm>
            <a:off x="1155701" y="2040835"/>
            <a:ext cx="9062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git</a:t>
            </a:r>
          </a:p>
          <a:p>
            <a:r>
              <a:rPr lang="en-US" altLang="zh-CN" dirty="0"/>
              <a:t>Linux</a:t>
            </a:r>
          </a:p>
          <a:p>
            <a:r>
              <a:rPr lang="en-US" altLang="zh-CN" dirty="0"/>
              <a:t>Windows   --    </a:t>
            </a:r>
            <a:r>
              <a:rPr lang="en-US" altLang="zh-CN" dirty="0" err="1"/>
              <a:t>msysgit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0EE411-BD0E-4556-B0AD-3A115C0FA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375" y="2976011"/>
            <a:ext cx="714375" cy="8191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C132942-A915-4648-8B73-D08927E34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045296"/>
            <a:ext cx="5524500" cy="11811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D68941E-55B0-4086-83C3-0B1E822C3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5629274"/>
            <a:ext cx="5524500" cy="75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3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</a:t>
            </a:r>
            <a:r>
              <a:rPr lang="zh-CN" altLang="en-US" dirty="0"/>
              <a:t>创建本地仓库  提交代码到本地仓库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66CE6B-FAB9-4AC2-AEDD-1849F82647BB}"/>
              </a:ext>
            </a:extLst>
          </p:cNvPr>
          <p:cNvSpPr txBox="1"/>
          <p:nvPr/>
        </p:nvSpPr>
        <p:spPr>
          <a:xfrm>
            <a:off x="1141413" y="2093843"/>
            <a:ext cx="10308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新建目录</a:t>
            </a:r>
            <a:endParaRPr lang="en-US" altLang="zh-CN" dirty="0"/>
          </a:p>
          <a:p>
            <a:r>
              <a:rPr lang="en-US" altLang="zh-CN" dirty="0" err="1"/>
              <a:t>Gitbash</a:t>
            </a:r>
            <a:r>
              <a:rPr lang="zh-CN" altLang="en-US" dirty="0"/>
              <a:t>中输入命令：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C309BB0-1E21-4559-88DC-DE522B8C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036818"/>
            <a:ext cx="7629853" cy="9620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B56C0C8-E417-4CA9-B1D3-D2CDA1782143}"/>
              </a:ext>
            </a:extLst>
          </p:cNvPr>
          <p:cNvSpPr txBox="1"/>
          <p:nvPr/>
        </p:nvSpPr>
        <p:spPr>
          <a:xfrm>
            <a:off x="1141413" y="4521061"/>
            <a:ext cx="1022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码代码，新建了一些文件，提交到版本库（本地）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3AE4C12-93BB-4810-A54F-9AA7C327E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5121224"/>
            <a:ext cx="5266549" cy="7652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7DADE09-AEF3-4740-B332-18F7D7710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477" y="5127614"/>
            <a:ext cx="5124951" cy="130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51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234" y="55604"/>
            <a:ext cx="9905998" cy="1905000"/>
          </a:xfrm>
        </p:spPr>
        <p:txBody>
          <a:bodyPr/>
          <a:lstStyle/>
          <a:p>
            <a:r>
              <a:rPr lang="en-US" altLang="zh-CN" dirty="0"/>
              <a:t>GIT </a:t>
            </a:r>
            <a:r>
              <a:rPr lang="zh-CN" altLang="en-US" dirty="0"/>
              <a:t>查看仓库当前状态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0B87EE-0A57-4BD8-BB22-86A53AC07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34" y="1559957"/>
            <a:ext cx="6829752" cy="92606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B3FD0F5-8ADB-4879-99EF-FF4CEC190C01}"/>
              </a:ext>
            </a:extLst>
          </p:cNvPr>
          <p:cNvSpPr txBox="1"/>
          <p:nvPr/>
        </p:nvSpPr>
        <p:spPr>
          <a:xfrm>
            <a:off x="754234" y="2875722"/>
            <a:ext cx="9039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/>
              <a:t>什么文件被修改了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哪些修改了的文件未被</a:t>
            </a:r>
            <a:r>
              <a:rPr lang="en-US" altLang="zh-CN" dirty="0"/>
              <a:t>add </a:t>
            </a:r>
            <a:r>
              <a:rPr lang="zh-CN" altLang="en-US" dirty="0"/>
              <a:t>到仓库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哪些文件</a:t>
            </a:r>
            <a:r>
              <a:rPr lang="en-US" altLang="zh-CN" dirty="0"/>
              <a:t>add </a:t>
            </a:r>
            <a:r>
              <a:rPr lang="zh-CN" altLang="en-US" dirty="0"/>
              <a:t>到仓库了，没有</a:t>
            </a:r>
            <a:r>
              <a:rPr lang="en-US" altLang="zh-CN" dirty="0"/>
              <a:t>commit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我们要做的就是看清楚</a:t>
            </a:r>
            <a:r>
              <a:rPr lang="en-US" altLang="zh-CN" dirty="0"/>
              <a:t>git </a:t>
            </a:r>
            <a:r>
              <a:rPr lang="zh-CN" altLang="en-US" dirty="0"/>
              <a:t>告诉我们的信息，根据自己的需要做相应的决定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9749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234" y="55604"/>
            <a:ext cx="9905998" cy="1905000"/>
          </a:xfrm>
        </p:spPr>
        <p:txBody>
          <a:bodyPr/>
          <a:lstStyle/>
          <a:p>
            <a:r>
              <a:rPr lang="en-US" altLang="zh-CN" dirty="0"/>
              <a:t>Git </a:t>
            </a:r>
            <a:r>
              <a:rPr lang="zh-CN" altLang="en-US" dirty="0"/>
              <a:t>版本回退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11E936-34D5-46BA-B335-3FD829824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34" y="1452562"/>
            <a:ext cx="5534025" cy="3952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C4241B-5CEA-447A-BC45-1576767F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34" y="5634037"/>
            <a:ext cx="5534025" cy="104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33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234" y="55604"/>
            <a:ext cx="9905998" cy="1905000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工作区和暂存区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FE1A8B-79F2-46B9-90FA-D2AAE83A5971}"/>
              </a:ext>
            </a:extLst>
          </p:cNvPr>
          <p:cNvSpPr/>
          <p:nvPr/>
        </p:nvSpPr>
        <p:spPr>
          <a:xfrm>
            <a:off x="224716" y="2146852"/>
            <a:ext cx="3114831" cy="2637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Readme.txt</a:t>
            </a:r>
          </a:p>
          <a:p>
            <a:pPr algn="ctr"/>
            <a:r>
              <a:rPr lang="en-US" altLang="zh-CN" dirty="0"/>
              <a:t>Helloworld.py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EDA7BB-08F3-4E65-B42C-75C7A73CAD39}"/>
              </a:ext>
            </a:extLst>
          </p:cNvPr>
          <p:cNvSpPr/>
          <p:nvPr/>
        </p:nvSpPr>
        <p:spPr>
          <a:xfrm>
            <a:off x="5057775" y="2166730"/>
            <a:ext cx="6855929" cy="261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19C7A3-5839-430E-ADD5-F9602063D880}"/>
              </a:ext>
            </a:extLst>
          </p:cNvPr>
          <p:cNvSpPr/>
          <p:nvPr/>
        </p:nvSpPr>
        <p:spPr>
          <a:xfrm>
            <a:off x="5382660" y="2723322"/>
            <a:ext cx="2279374" cy="1484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8CDFAA-D772-48F6-B83F-6B18120B6CFF}"/>
              </a:ext>
            </a:extLst>
          </p:cNvPr>
          <p:cNvSpPr/>
          <p:nvPr/>
        </p:nvSpPr>
        <p:spPr>
          <a:xfrm>
            <a:off x="9708356" y="2648706"/>
            <a:ext cx="1895061" cy="1444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4E9FDA-941F-4EE2-BBFF-D734F3EB8E62}"/>
              </a:ext>
            </a:extLst>
          </p:cNvPr>
          <p:cNvSpPr txBox="1"/>
          <p:nvPr/>
        </p:nvSpPr>
        <p:spPr>
          <a:xfrm>
            <a:off x="848139" y="2279374"/>
            <a:ext cx="88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D1334AC-66FA-4441-9D9F-4836D9E58CA9}"/>
              </a:ext>
            </a:extLst>
          </p:cNvPr>
          <p:cNvSpPr txBox="1"/>
          <p:nvPr/>
        </p:nvSpPr>
        <p:spPr>
          <a:xfrm>
            <a:off x="5177045" y="2250927"/>
            <a:ext cx="190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版本库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3C82C2-A894-4E83-834A-8E4A02943886}"/>
              </a:ext>
            </a:extLst>
          </p:cNvPr>
          <p:cNvSpPr txBox="1"/>
          <p:nvPr/>
        </p:nvSpPr>
        <p:spPr>
          <a:xfrm>
            <a:off x="5367130" y="2854832"/>
            <a:ext cx="102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暂存区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4EA181-D195-4C89-8A44-F5ED679F3E43}"/>
              </a:ext>
            </a:extLst>
          </p:cNvPr>
          <p:cNvSpPr/>
          <p:nvPr/>
        </p:nvSpPr>
        <p:spPr>
          <a:xfrm>
            <a:off x="9938198" y="2782810"/>
            <a:ext cx="10999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7045850-68E6-463E-8DAA-F0939E79BFA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339547" y="3465444"/>
            <a:ext cx="1718228" cy="993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8F7D673-BEAE-440B-B718-153B74B9408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662034" y="3465444"/>
            <a:ext cx="2046322" cy="2045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7C03BF6-A53F-49B0-BBB9-F111D45738DE}"/>
              </a:ext>
            </a:extLst>
          </p:cNvPr>
          <p:cNvSpPr txBox="1"/>
          <p:nvPr/>
        </p:nvSpPr>
        <p:spPr>
          <a:xfrm>
            <a:off x="3339547" y="3039498"/>
            <a:ext cx="171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add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0AD4B82-5CB9-46F3-ACC5-43E5D83F398D}"/>
              </a:ext>
            </a:extLst>
          </p:cNvPr>
          <p:cNvSpPr txBox="1"/>
          <p:nvPr/>
        </p:nvSpPr>
        <p:spPr>
          <a:xfrm>
            <a:off x="7843838" y="2967476"/>
            <a:ext cx="155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commit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996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234" y="55604"/>
            <a:ext cx="9905998" cy="1905000"/>
          </a:xfrm>
        </p:spPr>
        <p:txBody>
          <a:bodyPr/>
          <a:lstStyle/>
          <a:p>
            <a:r>
              <a:rPr lang="zh-CN" altLang="en-US" dirty="0"/>
              <a:t>撤销修改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B0F7EE-D414-421A-835D-A9B504A45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727241"/>
            <a:ext cx="6661085" cy="8039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15AB734-A700-44BF-81AD-A76DA5E9D819}"/>
              </a:ext>
            </a:extLst>
          </p:cNvPr>
          <p:cNvSpPr txBox="1"/>
          <p:nvPr/>
        </p:nvSpPr>
        <p:spPr>
          <a:xfrm>
            <a:off x="862012" y="3193774"/>
            <a:ext cx="768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让文件回到最近一次</a:t>
            </a:r>
            <a:r>
              <a:rPr lang="en-US" altLang="zh-CN" dirty="0"/>
              <a:t>git commit </a:t>
            </a:r>
            <a:r>
              <a:rPr lang="zh-CN" altLang="en-US" dirty="0"/>
              <a:t>或者 </a:t>
            </a:r>
            <a:r>
              <a:rPr lang="en-US" altLang="zh-CN" dirty="0"/>
              <a:t>git add </a:t>
            </a:r>
            <a:r>
              <a:rPr lang="zh-CN" altLang="en-US" dirty="0"/>
              <a:t>的状态。</a:t>
            </a:r>
          </a:p>
        </p:txBody>
      </p:sp>
    </p:spTree>
    <p:extLst>
      <p:ext uri="{BB962C8B-B14F-4D97-AF65-F5344CB8AC3E}">
        <p14:creationId xmlns:p14="http://schemas.microsoft.com/office/powerpoint/2010/main" val="4246683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234" y="55604"/>
            <a:ext cx="9905998" cy="1905000"/>
          </a:xfrm>
        </p:spPr>
        <p:txBody>
          <a:bodyPr/>
          <a:lstStyle/>
          <a:p>
            <a:r>
              <a:rPr lang="zh-CN" altLang="en-US" dirty="0"/>
              <a:t>删除文件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068042-740F-4ACB-998A-922B4456B077}"/>
              </a:ext>
            </a:extLst>
          </p:cNvPr>
          <p:cNvSpPr txBox="1"/>
          <p:nvPr/>
        </p:nvSpPr>
        <p:spPr>
          <a:xfrm>
            <a:off x="669160" y="5785926"/>
            <a:ext cx="9516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checkout</a:t>
            </a:r>
            <a:r>
              <a:rPr lang="zh-CN" altLang="en-US" dirty="0"/>
              <a:t>其实是用版本库里的版本替换工作区的版本，无论工作区是修改还是删除，都可以“一键还原”。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C555AC-A9D1-4252-8371-F72DD391C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34" y="1570079"/>
            <a:ext cx="5087652" cy="8445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1E85083-0C03-4B50-AAFB-4243669C2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34" y="2706614"/>
            <a:ext cx="4234100" cy="18951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B37EFCA-4631-47CA-BE33-DE168A228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34" y="4893791"/>
            <a:ext cx="4412898" cy="7354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208FC97-C7C7-475E-AA13-0BD3B57469DA}"/>
              </a:ext>
            </a:extLst>
          </p:cNvPr>
          <p:cNvSpPr txBox="1"/>
          <p:nvPr/>
        </p:nvSpPr>
        <p:spPr>
          <a:xfrm>
            <a:off x="5427260" y="3986213"/>
            <a:ext cx="265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真的想删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B44832-14C4-4699-A35A-9944351D2B81}"/>
              </a:ext>
            </a:extLst>
          </p:cNvPr>
          <p:cNvSpPr txBox="1"/>
          <p:nvPr/>
        </p:nvSpPr>
        <p:spPr>
          <a:xfrm>
            <a:off x="5427259" y="5170375"/>
            <a:ext cx="265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发现自己删错了</a:t>
            </a:r>
          </a:p>
        </p:txBody>
      </p:sp>
    </p:spTree>
    <p:extLst>
      <p:ext uri="{BB962C8B-B14F-4D97-AF65-F5344CB8AC3E}">
        <p14:creationId xmlns:p14="http://schemas.microsoft.com/office/powerpoint/2010/main" val="131522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多个程序员编写一个项目时该怎么做？</a:t>
            </a:r>
          </a:p>
        </p:txBody>
      </p:sp>
    </p:spTree>
    <p:extLst>
      <p:ext uri="{BB962C8B-B14F-4D97-AF65-F5344CB8AC3E}">
        <p14:creationId xmlns:p14="http://schemas.microsoft.com/office/powerpoint/2010/main" val="1786067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234" y="55604"/>
            <a:ext cx="9905998" cy="1905000"/>
          </a:xfrm>
        </p:spPr>
        <p:txBody>
          <a:bodyPr/>
          <a:lstStyle/>
          <a:p>
            <a:r>
              <a:rPr lang="zh-CN" altLang="en-US" dirty="0"/>
              <a:t>推送本地库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D3CE21-34EE-4D2A-B778-57F1B4FBB24C}"/>
              </a:ext>
            </a:extLst>
          </p:cNvPr>
          <p:cNvSpPr txBox="1"/>
          <p:nvPr/>
        </p:nvSpPr>
        <p:spPr>
          <a:xfrm>
            <a:off x="914400" y="1510748"/>
            <a:ext cx="871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github</a:t>
            </a:r>
            <a:r>
              <a:rPr lang="zh-CN" altLang="en-US" dirty="0"/>
              <a:t>上创建了新的仓库，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2D19154-EFF0-4EB4-82EE-B782C2D9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57079"/>
            <a:ext cx="10642278" cy="50482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AC80109-6D05-4844-8708-BD61CF0BD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3145321"/>
            <a:ext cx="10642279" cy="46690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D175E37-E7E5-486F-8593-FD30D3AD3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8" y="4206212"/>
            <a:ext cx="7029651" cy="59072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3DF4EA0-98CF-453A-8B5E-D4247C98A496}"/>
              </a:ext>
            </a:extLst>
          </p:cNvPr>
          <p:cNvSpPr txBox="1"/>
          <p:nvPr/>
        </p:nvSpPr>
        <p:spPr>
          <a:xfrm>
            <a:off x="914398" y="3886200"/>
            <a:ext cx="702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添加远程库，这个远程库的名字叫</a:t>
            </a:r>
            <a:r>
              <a:rPr lang="en-US" altLang="zh-CN" dirty="0"/>
              <a:t>origin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147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234" y="55604"/>
            <a:ext cx="9905998" cy="1905000"/>
          </a:xfrm>
        </p:spPr>
        <p:txBody>
          <a:bodyPr/>
          <a:lstStyle/>
          <a:p>
            <a:r>
              <a:rPr lang="zh-CN" altLang="en-US" dirty="0"/>
              <a:t>推送本地库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9F8BE21-F8F8-4508-9E64-DE09F4B86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34" y="1611573"/>
            <a:ext cx="5910258" cy="6980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F40AE15-630C-44AC-BF1F-648EFB0341A4}"/>
              </a:ext>
            </a:extLst>
          </p:cNvPr>
          <p:cNvSpPr txBox="1"/>
          <p:nvPr/>
        </p:nvSpPr>
        <p:spPr>
          <a:xfrm>
            <a:off x="754234" y="2729948"/>
            <a:ext cx="105498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把本地库的内容推送到远程，用</a:t>
            </a:r>
            <a:r>
              <a:rPr lang="en-US" altLang="zh-CN" dirty="0"/>
              <a:t>git push</a:t>
            </a:r>
            <a:r>
              <a:rPr lang="zh-CN" altLang="en-US" dirty="0"/>
              <a:t>命令，实际上是把当前分支</a:t>
            </a:r>
            <a:r>
              <a:rPr lang="en-US" altLang="zh-CN" dirty="0"/>
              <a:t>master</a:t>
            </a:r>
            <a:r>
              <a:rPr lang="zh-CN" altLang="en-US" dirty="0"/>
              <a:t>推送到远程。</a:t>
            </a:r>
          </a:p>
          <a:p>
            <a:endParaRPr lang="zh-CN" altLang="en-US" dirty="0"/>
          </a:p>
          <a:p>
            <a:r>
              <a:rPr lang="zh-CN" altLang="en-US" dirty="0"/>
              <a:t>由于远程库是空的，我们第一次推送</a:t>
            </a:r>
            <a:r>
              <a:rPr lang="en-US" altLang="zh-CN" dirty="0"/>
              <a:t>master</a:t>
            </a:r>
            <a:r>
              <a:rPr lang="zh-CN" altLang="en-US" dirty="0"/>
              <a:t>分支时，加上了</a:t>
            </a:r>
            <a:r>
              <a:rPr lang="en-US" altLang="zh-CN" dirty="0"/>
              <a:t>-u</a:t>
            </a:r>
            <a:r>
              <a:rPr lang="zh-CN" altLang="en-US" dirty="0"/>
              <a:t>参数，</a:t>
            </a:r>
            <a:r>
              <a:rPr lang="en-US" altLang="zh-CN" dirty="0"/>
              <a:t>Git</a:t>
            </a:r>
            <a:r>
              <a:rPr lang="zh-CN" altLang="en-US" dirty="0"/>
              <a:t>不但会把本地的</a:t>
            </a:r>
            <a:r>
              <a:rPr lang="en-US" altLang="zh-CN" dirty="0"/>
              <a:t>master</a:t>
            </a:r>
            <a:r>
              <a:rPr lang="zh-CN" altLang="en-US" dirty="0"/>
              <a:t>分支内容推送的远程新的</a:t>
            </a:r>
            <a:r>
              <a:rPr lang="en-US" altLang="zh-CN" dirty="0"/>
              <a:t>master</a:t>
            </a:r>
            <a:r>
              <a:rPr lang="zh-CN" altLang="en-US" dirty="0"/>
              <a:t>分支，还会把本地的</a:t>
            </a:r>
            <a:r>
              <a:rPr lang="en-US" altLang="zh-CN" dirty="0"/>
              <a:t>master</a:t>
            </a:r>
            <a:r>
              <a:rPr lang="zh-CN" altLang="en-US" dirty="0"/>
              <a:t>分支和远程的</a:t>
            </a:r>
            <a:r>
              <a:rPr lang="en-US" altLang="zh-CN" dirty="0"/>
              <a:t>master</a:t>
            </a:r>
            <a:r>
              <a:rPr lang="zh-CN" altLang="en-US" dirty="0"/>
              <a:t>分支关联起来，在以后的推送或者拉取时就可以简化命令：</a:t>
            </a:r>
            <a:r>
              <a:rPr lang="en-US" altLang="zh-CN" dirty="0"/>
              <a:t>git push origin master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754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234" y="55604"/>
            <a:ext cx="9905998" cy="1905000"/>
          </a:xfrm>
        </p:spPr>
        <p:txBody>
          <a:bodyPr/>
          <a:lstStyle/>
          <a:p>
            <a:r>
              <a:rPr lang="zh-CN" altLang="en-US" dirty="0"/>
              <a:t>将远程仓库克隆到本地库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E8301E-3D0D-4F04-B93C-ED569F311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34" y="1839663"/>
            <a:ext cx="7228241" cy="7921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BBBB10F-6083-466A-B28C-6FCA78C5442F}"/>
              </a:ext>
            </a:extLst>
          </p:cNvPr>
          <p:cNvSpPr txBox="1"/>
          <p:nvPr/>
        </p:nvSpPr>
        <p:spPr>
          <a:xfrm>
            <a:off x="648217" y="3222557"/>
            <a:ext cx="697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就将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zh-CN" altLang="en-US" dirty="0"/>
              <a:t>所指的仓库克隆到本地了。</a:t>
            </a:r>
          </a:p>
        </p:txBody>
      </p:sp>
    </p:spTree>
    <p:extLst>
      <p:ext uri="{BB962C8B-B14F-4D97-AF65-F5344CB8AC3E}">
        <p14:creationId xmlns:p14="http://schemas.microsoft.com/office/powerpoint/2010/main" val="2585816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Code</a:t>
            </a:r>
            <a:r>
              <a:rPr lang="zh-CN" altLang="en-US" dirty="0"/>
              <a:t>：代码界面</a:t>
            </a:r>
            <a:endParaRPr lang="en-US" altLang="zh-CN" dirty="0"/>
          </a:p>
          <a:p>
            <a:r>
              <a:rPr lang="en-US" altLang="zh-CN" dirty="0"/>
              <a:t>ISSUES</a:t>
            </a:r>
            <a:r>
              <a:rPr lang="zh-CN" altLang="en-US" dirty="0"/>
              <a:t>：向项目提出的问题</a:t>
            </a:r>
            <a:endParaRPr lang="en-US" altLang="zh-CN" dirty="0"/>
          </a:p>
          <a:p>
            <a:r>
              <a:rPr lang="en-US" altLang="zh-CN" dirty="0"/>
              <a:t>PULL</a:t>
            </a:r>
            <a:r>
              <a:rPr lang="zh-CN" altLang="en-US" dirty="0"/>
              <a:t> </a:t>
            </a:r>
            <a:r>
              <a:rPr lang="en-US" altLang="zh-CN" dirty="0"/>
              <a:t>REQUESTS</a:t>
            </a:r>
            <a:r>
              <a:rPr lang="zh-CN" altLang="en-US" dirty="0"/>
              <a:t>：合并请求</a:t>
            </a:r>
            <a:endParaRPr lang="en-US" altLang="zh-CN" dirty="0"/>
          </a:p>
          <a:p>
            <a:r>
              <a:rPr lang="en-US" altLang="zh-CN" dirty="0"/>
              <a:t>Wiki</a:t>
            </a:r>
            <a:r>
              <a:rPr lang="zh-CN" altLang="en-US" dirty="0"/>
              <a:t>：项目的知识库</a:t>
            </a:r>
            <a:endParaRPr lang="en-US" altLang="zh-CN" dirty="0"/>
          </a:p>
          <a:p>
            <a:r>
              <a:rPr lang="en-US" altLang="zh-CN" dirty="0"/>
              <a:t>WATCH</a:t>
            </a:r>
            <a:r>
              <a:rPr lang="zh-CN" altLang="en-US" dirty="0"/>
              <a:t>：关注</a:t>
            </a:r>
            <a:endParaRPr lang="en-US" altLang="zh-CN" dirty="0"/>
          </a:p>
          <a:p>
            <a:r>
              <a:rPr lang="en-US" altLang="zh-CN" dirty="0"/>
              <a:t>STAR</a:t>
            </a:r>
            <a:r>
              <a:rPr lang="zh-CN" altLang="en-US" dirty="0"/>
              <a:t>：点赞</a:t>
            </a:r>
            <a:endParaRPr lang="en-US" altLang="zh-CN" dirty="0"/>
          </a:p>
          <a:p>
            <a:r>
              <a:rPr lang="en-US" altLang="zh-CN" dirty="0"/>
              <a:t>FORK</a:t>
            </a:r>
            <a:r>
              <a:rPr lang="zh-CN" altLang="en-US" dirty="0"/>
              <a:t>：建立一个自己的仓库把这个抄过来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97" y="895552"/>
            <a:ext cx="9885714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73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2559" y="3564923"/>
            <a:ext cx="9905998" cy="3124201"/>
          </a:xfrm>
        </p:spPr>
        <p:txBody>
          <a:bodyPr/>
          <a:lstStyle/>
          <a:p>
            <a:r>
              <a:rPr lang="en-US" altLang="zh-CN" dirty="0"/>
              <a:t>Commits</a:t>
            </a:r>
            <a:r>
              <a:rPr lang="zh-CN" altLang="en-US" dirty="0"/>
              <a:t>：代码提交次数</a:t>
            </a:r>
            <a:endParaRPr lang="en-US" altLang="zh-CN" dirty="0"/>
          </a:p>
          <a:p>
            <a:r>
              <a:rPr lang="en-US" altLang="zh-CN" dirty="0"/>
              <a:t>BRANCH</a:t>
            </a:r>
            <a:r>
              <a:rPr lang="zh-CN" altLang="en-US" dirty="0"/>
              <a:t>：分支</a:t>
            </a:r>
            <a:endParaRPr lang="en-US" altLang="zh-CN" dirty="0"/>
          </a:p>
          <a:p>
            <a:r>
              <a:rPr lang="en-US" altLang="zh-CN" dirty="0"/>
              <a:t>RELSASES</a:t>
            </a:r>
            <a:r>
              <a:rPr lang="zh-CN" altLang="en-US" dirty="0"/>
              <a:t>：发行版</a:t>
            </a:r>
            <a:endParaRPr lang="en-US" altLang="zh-CN" dirty="0"/>
          </a:p>
          <a:p>
            <a:r>
              <a:rPr lang="en-US" altLang="zh-CN" dirty="0"/>
              <a:t>CONTRIBUTORS</a:t>
            </a:r>
            <a:r>
              <a:rPr lang="zh-CN" altLang="en-US" dirty="0"/>
              <a:t>：贡献过代码的用户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559" y="609600"/>
            <a:ext cx="8089472" cy="326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5A643D-CDB9-4A32-B1CB-A81063FD604B}"/>
              </a:ext>
            </a:extLst>
          </p:cNvPr>
          <p:cNvSpPr txBox="1"/>
          <p:nvPr/>
        </p:nvSpPr>
        <p:spPr>
          <a:xfrm>
            <a:off x="985838" y="642938"/>
            <a:ext cx="9872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推荐廖雪峰关于</a:t>
            </a:r>
            <a:r>
              <a:rPr lang="en-US" altLang="zh-CN" sz="4800" dirty="0"/>
              <a:t>git</a:t>
            </a:r>
            <a:r>
              <a:rPr lang="zh-CN" altLang="en-US" sz="4800" dirty="0"/>
              <a:t>的教程。。。。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FC4910-C0B2-4B75-8B12-D8A2BB689B75}"/>
              </a:ext>
            </a:extLst>
          </p:cNvPr>
          <p:cNvSpPr txBox="1"/>
          <p:nvPr/>
        </p:nvSpPr>
        <p:spPr>
          <a:xfrm>
            <a:off x="985838" y="2143125"/>
            <a:ext cx="9301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https://developer.github.com/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49349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841DD5-40CE-4761-93E6-DD30AFF11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190"/>
            <a:ext cx="12192000" cy="594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34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6DCB880-9217-4106-9BEB-BF9D7AAA4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76" y="497991"/>
            <a:ext cx="3209925" cy="22574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CF06F49-422F-47E8-B543-06DC658FE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76" y="2861848"/>
            <a:ext cx="10587757" cy="12595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31C9AA-7323-4DE2-B295-EF8774CEC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76" y="4498491"/>
            <a:ext cx="11076087" cy="6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62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E4624BF-9C33-46AB-AEB4-EE980365D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229" y="102082"/>
            <a:ext cx="6738330" cy="66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35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http://imgsrc.baidu.com/forum/pic/item/c17c213fb80e7bec9b588793272eb9389a506b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286" y="1586410"/>
            <a:ext cx="2797089" cy="370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49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源代码管理工具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Hg</a:t>
            </a:r>
          </a:p>
          <a:p>
            <a:r>
              <a:rPr lang="en-US" altLang="zh-CN" dirty="0"/>
              <a:t>SVN</a:t>
            </a:r>
          </a:p>
          <a:p>
            <a:r>
              <a:rPr lang="en-US" altLang="zh-CN" dirty="0"/>
              <a:t>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89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国内外使用</a:t>
            </a:r>
            <a:r>
              <a:rPr lang="en-US" altLang="zh-CN" dirty="0"/>
              <a:t>GITHUB</a:t>
            </a:r>
            <a:r>
              <a:rPr lang="zh-CN" altLang="en-US" dirty="0"/>
              <a:t>的公司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国外：</a:t>
            </a:r>
            <a:endParaRPr lang="en-US" altLang="zh-CN" dirty="0"/>
          </a:p>
          <a:p>
            <a:pPr lvl="1"/>
            <a:r>
              <a:rPr lang="en-US" altLang="zh-CN" dirty="0"/>
              <a:t>GOOGLE</a:t>
            </a:r>
          </a:p>
          <a:p>
            <a:pPr lvl="1"/>
            <a:r>
              <a:rPr lang="en-US" altLang="zh-CN" dirty="0"/>
              <a:t>FACEBOOK</a:t>
            </a:r>
          </a:p>
          <a:p>
            <a:pPr lvl="1"/>
            <a:r>
              <a:rPr lang="en-US" altLang="zh-CN" dirty="0"/>
              <a:t>TWITTER</a:t>
            </a:r>
          </a:p>
          <a:p>
            <a:r>
              <a:rPr lang="zh-CN" altLang="en-US" dirty="0"/>
              <a:t>国内</a:t>
            </a:r>
            <a:endParaRPr lang="en-US" altLang="zh-CN" dirty="0"/>
          </a:p>
          <a:p>
            <a:pPr lvl="1"/>
            <a:r>
              <a:rPr lang="en-US" altLang="zh-CN" dirty="0"/>
              <a:t>BAIDU</a:t>
            </a:r>
          </a:p>
          <a:p>
            <a:pPr lvl="1"/>
            <a:r>
              <a:rPr lang="en-US" altLang="zh-CN" dirty="0"/>
              <a:t>ALIBABA</a:t>
            </a:r>
          </a:p>
          <a:p>
            <a:pPr lvl="1"/>
            <a:r>
              <a:rPr lang="en-US" altLang="zh-CN" dirty="0"/>
              <a:t>TENCENT</a:t>
            </a:r>
            <a:endParaRPr lang="zh-CN" altLang="en-US" dirty="0"/>
          </a:p>
        </p:txBody>
      </p:sp>
      <p:pic>
        <p:nvPicPr>
          <p:cNvPr id="6146" name="Picture 2" descr="http://img15.3lian.com/2015/h1/281/d/1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953" y="2162175"/>
            <a:ext cx="42862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05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作为开源代码库以及版本控制系统，</a:t>
            </a:r>
            <a:r>
              <a:rPr lang="en-US" altLang="zh-CN" dirty="0" err="1"/>
              <a:t>Github</a:t>
            </a:r>
            <a:r>
              <a:rPr lang="zh-CN" altLang="en-US" dirty="0"/>
              <a:t>拥有超过</a:t>
            </a:r>
            <a:r>
              <a:rPr lang="en-US" altLang="zh-CN" dirty="0"/>
              <a:t>900</a:t>
            </a:r>
            <a:r>
              <a:rPr lang="zh-CN" altLang="en-US" dirty="0"/>
              <a:t>万开发者用户。随着越来越多的应用程序转移到了云上，</a:t>
            </a:r>
            <a:r>
              <a:rPr lang="en-US" altLang="zh-CN" dirty="0" err="1"/>
              <a:t>Github</a:t>
            </a:r>
            <a:r>
              <a:rPr lang="zh-CN" altLang="en-US" dirty="0"/>
              <a:t>已经成为了管理软件开发以及发现已有代码的首选方法。</a:t>
            </a:r>
          </a:p>
          <a:p>
            <a:r>
              <a:rPr lang="en-US" altLang="zh-CN" dirty="0"/>
              <a:t>GitHub</a:t>
            </a:r>
            <a:r>
              <a:rPr lang="zh-CN" altLang="en-US" dirty="0"/>
              <a:t>可以托管各种</a:t>
            </a:r>
            <a:r>
              <a:rPr lang="en-US" altLang="zh-CN" dirty="0" err="1"/>
              <a:t>git</a:t>
            </a:r>
            <a:r>
              <a:rPr lang="zh-CN" altLang="en-US" dirty="0"/>
              <a:t>库，并提供一个</a:t>
            </a:r>
            <a:r>
              <a:rPr lang="en-US" altLang="zh-CN" dirty="0"/>
              <a:t>web</a:t>
            </a:r>
            <a:r>
              <a:rPr lang="zh-CN" altLang="en-US" dirty="0"/>
              <a:t>界面，但与其它像 </a:t>
            </a:r>
            <a:r>
              <a:rPr lang="en-US" altLang="zh-CN" dirty="0" err="1"/>
              <a:t>SourceForge</a:t>
            </a:r>
            <a:r>
              <a:rPr lang="zh-CN" altLang="en-US" dirty="0"/>
              <a:t>或</a:t>
            </a:r>
            <a:r>
              <a:rPr lang="en-US" altLang="zh-CN" dirty="0"/>
              <a:t>Google Code</a:t>
            </a:r>
            <a:r>
              <a:rPr lang="zh-CN" altLang="en-US" dirty="0"/>
              <a:t>这样的服务不同，</a:t>
            </a:r>
            <a:r>
              <a:rPr lang="en-US" altLang="zh-CN" dirty="0"/>
              <a:t>GitHub</a:t>
            </a:r>
            <a:r>
              <a:rPr lang="zh-CN" altLang="en-US" dirty="0"/>
              <a:t>的独特卖点在于从另外一个项目进行分支的简易性。</a:t>
            </a:r>
          </a:p>
        </p:txBody>
      </p:sp>
      <p:pic>
        <p:nvPicPr>
          <p:cNvPr id="5122" name="Picture 2" descr="微信聊天专用表情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08" y="609600"/>
            <a:ext cx="2127378" cy="212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42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到底什么是</a:t>
            </a:r>
            <a:r>
              <a:rPr lang="en-US" altLang="zh-CN" dirty="0"/>
              <a:t>GITHUB</a:t>
            </a:r>
            <a:endParaRPr lang="zh-CN" altLang="en-US" dirty="0"/>
          </a:p>
        </p:txBody>
      </p:sp>
      <p:pic>
        <p:nvPicPr>
          <p:cNvPr id="3080" name="Picture 8" descr="黑人问号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349" y="2212630"/>
            <a:ext cx="571500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37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7917" y="0"/>
            <a:ext cx="9905998" cy="1905000"/>
          </a:xfrm>
        </p:spPr>
        <p:txBody>
          <a:bodyPr/>
          <a:lstStyle/>
          <a:p>
            <a:r>
              <a:rPr lang="zh-CN" altLang="en-US" dirty="0"/>
              <a:t>这就是</a:t>
            </a:r>
            <a:r>
              <a:rPr lang="en-US" altLang="zh-CN" dirty="0"/>
              <a:t>GITHUB</a:t>
            </a:r>
            <a:endParaRPr lang="zh-CN" altLang="en-US" dirty="0"/>
          </a:p>
        </p:txBody>
      </p:sp>
      <p:pic>
        <p:nvPicPr>
          <p:cNvPr id="4100" name="Picture 4" descr="https://pic4.zhimg.com/50/7c9d3403bf922b1663f56975869c829b_h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034" y="1307219"/>
            <a:ext cx="8295861" cy="545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82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  <a:r>
              <a:rPr lang="zh-CN" altLang="en-US" dirty="0"/>
              <a:t>入门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667000"/>
            <a:ext cx="9905998" cy="124901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Sign up </a:t>
            </a:r>
          </a:p>
          <a:p>
            <a:pPr lvl="1"/>
            <a:r>
              <a:rPr lang="zh-CN" altLang="en-US" sz="2000" dirty="0"/>
              <a:t>跟着提示一步一步来。。。</a:t>
            </a:r>
            <a:endParaRPr lang="en-US" altLang="zh-CN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0B50F4-C3C6-497F-AC03-05E1BF237546}"/>
              </a:ext>
            </a:extLst>
          </p:cNvPr>
          <p:cNvSpPr txBox="1"/>
          <p:nvPr/>
        </p:nvSpPr>
        <p:spPr>
          <a:xfrm>
            <a:off x="1143139" y="4068418"/>
            <a:ext cx="6680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Sign</a:t>
            </a:r>
            <a:r>
              <a:rPr lang="en-US" altLang="zh-CN" sz="2000" dirty="0"/>
              <a:t>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然后你就入门了。。。</a:t>
            </a:r>
            <a:endParaRPr lang="en-US" altLang="zh-CN" sz="24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278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50AAD1FD-7794-4BDF-9F4C-B4A4B0DB9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819" y="609600"/>
            <a:ext cx="10058524" cy="4546600"/>
          </a:xfr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0439E48A-D242-4EBF-8C90-D1B5C8A4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F3430AF-30D4-413B-ACEB-CC66EBB31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720725"/>
            <a:ext cx="17145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9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279</TotalTime>
  <Words>607</Words>
  <Application>Microsoft Office PowerPoint</Application>
  <PresentationFormat>宽屏</PresentationFormat>
  <Paragraphs>89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宋体</vt:lpstr>
      <vt:lpstr>Arial</vt:lpstr>
      <vt:lpstr>Century Gothic</vt:lpstr>
      <vt:lpstr>网状</vt:lpstr>
      <vt:lpstr>GitHUb介绍</vt:lpstr>
      <vt:lpstr>QUESTION</vt:lpstr>
      <vt:lpstr>源代码管理工具</vt:lpstr>
      <vt:lpstr>国内外使用GITHUB的公司</vt:lpstr>
      <vt:lpstr>什么是GITHUB</vt:lpstr>
      <vt:lpstr>到底什么是GITHUB</vt:lpstr>
      <vt:lpstr>这就是GITHUB</vt:lpstr>
      <vt:lpstr>GITHUB入门</vt:lpstr>
      <vt:lpstr>PowerPoint 演示文稿</vt:lpstr>
      <vt:lpstr>GITHUB基本元素</vt:lpstr>
      <vt:lpstr>GITHUB基本元素</vt:lpstr>
      <vt:lpstr>创建自己的仓库</vt:lpstr>
      <vt:lpstr>git</vt:lpstr>
      <vt:lpstr>GIT 创建本地仓库  提交代码到本地仓库</vt:lpstr>
      <vt:lpstr>GIT 查看仓库当前状态</vt:lpstr>
      <vt:lpstr>Git 版本回退</vt:lpstr>
      <vt:lpstr>git工作区和暂存区</vt:lpstr>
      <vt:lpstr>撤销修改</vt:lpstr>
      <vt:lpstr>删除文件</vt:lpstr>
      <vt:lpstr>推送本地库</vt:lpstr>
      <vt:lpstr>推送本地库</vt:lpstr>
      <vt:lpstr>将远程仓库克隆到本地库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GitHUb介绍</dc:title>
  <dc:creator>liu yikun</dc:creator>
  <cp:lastModifiedBy>asus1</cp:lastModifiedBy>
  <cp:revision>48</cp:revision>
  <dcterms:created xsi:type="dcterms:W3CDTF">2017-10-27T06:34:58Z</dcterms:created>
  <dcterms:modified xsi:type="dcterms:W3CDTF">2017-10-28T14:54:50Z</dcterms:modified>
</cp:coreProperties>
</file>