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77" r:id="rId4"/>
    <p:sldId id="278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5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12" autoAdjust="0"/>
  </p:normalViewPr>
  <p:slideViewPr>
    <p:cSldViewPr snapToGrid="0">
      <p:cViewPr varScale="1">
        <p:scale>
          <a:sx n="101" d="100"/>
          <a:sy n="101" d="100"/>
        </p:scale>
        <p:origin x="18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82BBE-27D2-41F7-A223-501FA50064CA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3A821-6C0A-49B2-9809-6D4B1E4B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8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自适应图片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9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1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5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0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8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6C99-B7DF-48DB-B0C0-CD11E4605BE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7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DC195-1024-435A-A04D-10E257DEC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第三次分享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C6248-88F1-42AB-BD9C-8D9643078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ALISURE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4206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4BF7-3350-4A01-8DE6-24DD597F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媒体查询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A49AE-486E-475D-BA5D-41475AAB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7387"/>
            <a:ext cx="7886700" cy="4799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媒体查询由一个可选的媒体类型和满足</a:t>
            </a:r>
            <a:r>
              <a:rPr lang="en-US" altLang="zh-CN" sz="2000"/>
              <a:t>CSS3</a:t>
            </a:r>
            <a:r>
              <a:rPr lang="zh-CN" altLang="en-US" sz="2000"/>
              <a:t>规范的条件组成，包含零个或多个表达式。这些表达式描述媒体特征，最终会被解析成</a:t>
            </a:r>
            <a:r>
              <a:rPr lang="en-US" altLang="zh-CN" sz="2000"/>
              <a:t>true</a:t>
            </a:r>
            <a:r>
              <a:rPr lang="zh-CN" altLang="en-US" sz="2000"/>
              <a:t>或</a:t>
            </a:r>
            <a:r>
              <a:rPr lang="en-US" altLang="zh-CN" sz="2000"/>
              <a:t>false</a:t>
            </a:r>
            <a:r>
              <a:rPr lang="zh-CN" altLang="en-US" sz="2000"/>
              <a:t>。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当媒体查询为</a:t>
            </a:r>
            <a:r>
              <a:rPr lang="en-US" altLang="zh-CN" sz="2000"/>
              <a:t>true</a:t>
            </a:r>
            <a:r>
              <a:rPr lang="zh-CN" altLang="en-US" sz="2000"/>
              <a:t>时，对应的样式表或样式规则就会被应用。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除非使用</a:t>
            </a:r>
            <a:r>
              <a:rPr lang="en-US" altLang="zh-CN" sz="2000"/>
              <a:t>not</a:t>
            </a:r>
            <a:r>
              <a:rPr lang="zh-CN" altLang="en-US" sz="2000"/>
              <a:t>或</a:t>
            </a:r>
            <a:r>
              <a:rPr lang="en-US" altLang="zh-CN" sz="2000"/>
              <a:t>only</a:t>
            </a:r>
            <a:r>
              <a:rPr lang="zh-CN" altLang="en-US" sz="2000"/>
              <a:t>操作符，否则媒体类型是可选的，默认是</a:t>
            </a:r>
            <a:r>
              <a:rPr lang="en-US" altLang="zh-CN" sz="2000"/>
              <a:t>all</a:t>
            </a:r>
            <a:r>
              <a:rPr lang="zh-CN" altLang="en-US" sz="2000"/>
              <a:t>。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逻辑操作符：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and</a:t>
            </a:r>
            <a:r>
              <a:rPr lang="zh-CN" altLang="en-US" sz="2000"/>
              <a:t>、</a:t>
            </a:r>
            <a:r>
              <a:rPr lang="en-US" altLang="zh-CN" sz="2000"/>
              <a:t>not</a:t>
            </a:r>
            <a:r>
              <a:rPr lang="zh-CN" altLang="en-US" sz="2000"/>
              <a:t>、</a:t>
            </a:r>
            <a:r>
              <a:rPr lang="en-US" altLang="zh-CN" sz="2000"/>
              <a:t>only</a:t>
            </a:r>
            <a:r>
              <a:rPr lang="zh-CN" altLang="en-US" sz="2000"/>
              <a:t>、</a:t>
            </a:r>
            <a:r>
              <a:rPr lang="en-US" altLang="zh-CN" sz="2000"/>
              <a:t>,(or)</a:t>
            </a:r>
            <a:r>
              <a:rPr lang="zh-CN" altLang="en-US" sz="2000"/>
              <a:t>、</a:t>
            </a:r>
            <a:r>
              <a:rPr lang="en-US" altLang="zh-CN" sz="2000"/>
              <a:t>()</a:t>
            </a:r>
          </a:p>
          <a:p>
            <a:pPr marL="0" indent="0">
              <a:buNone/>
            </a:pPr>
            <a:r>
              <a:rPr lang="zh-CN" altLang="en-US" sz="2000"/>
              <a:t>例子：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1</a:t>
            </a:r>
            <a:r>
              <a:rPr lang="zh-CN" altLang="en-US" sz="2000"/>
              <a:t>、最小宽度为</a:t>
            </a:r>
            <a:r>
              <a:rPr lang="en-US" altLang="zh-CN" sz="2000"/>
              <a:t>700px</a:t>
            </a:r>
            <a:r>
              <a:rPr lang="zh-CN" altLang="en-US" sz="2000"/>
              <a:t>的</a:t>
            </a:r>
            <a:r>
              <a:rPr lang="en-US" altLang="zh-CN" sz="2000"/>
              <a:t>all </a:t>
            </a:r>
            <a:r>
              <a:rPr lang="zh-CN" altLang="en-US" sz="2000"/>
              <a:t>媒体类型：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@media all and (min-width: 700px)</a:t>
            </a:r>
          </a:p>
          <a:p>
            <a:pPr marL="0" indent="0">
              <a:buNone/>
            </a:pPr>
            <a:r>
              <a:rPr lang="en-US" altLang="zh-CN" sz="2000"/>
              <a:t>        2</a:t>
            </a:r>
            <a:r>
              <a:rPr lang="zh-CN" altLang="en-US" sz="2000"/>
              <a:t>、最小宽度为</a:t>
            </a:r>
            <a:r>
              <a:rPr lang="en-US" altLang="zh-CN" sz="2000"/>
              <a:t>700px</a:t>
            </a:r>
            <a:r>
              <a:rPr lang="zh-CN" altLang="en-US" sz="2000"/>
              <a:t>且为横屏时的</a:t>
            </a:r>
            <a:r>
              <a:rPr lang="en-US" altLang="zh-CN" sz="2000"/>
              <a:t>all</a:t>
            </a:r>
            <a:r>
              <a:rPr lang="zh-CN" altLang="en-US" sz="2000"/>
              <a:t>媒体类型：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@media (min-width: 700px) and (orientation: landscape)</a:t>
            </a:r>
          </a:p>
          <a:p>
            <a:pPr marL="0" indent="0">
              <a:buNone/>
            </a:pPr>
            <a:r>
              <a:rPr lang="en-US" altLang="zh-CN" sz="2000"/>
              <a:t>        3</a:t>
            </a:r>
            <a:r>
              <a:rPr lang="zh-CN" altLang="en-US" sz="2000"/>
              <a:t>、最小宽度为</a:t>
            </a:r>
            <a:r>
              <a:rPr lang="en-US" altLang="zh-CN" sz="2000"/>
              <a:t>700px</a:t>
            </a:r>
            <a:r>
              <a:rPr lang="zh-CN" altLang="en-US" sz="2000"/>
              <a:t>或者为横屏时的</a:t>
            </a:r>
            <a:r>
              <a:rPr lang="en-US" altLang="zh-CN" sz="2000"/>
              <a:t>screen</a:t>
            </a:r>
            <a:r>
              <a:rPr lang="zh-CN" altLang="en-US" sz="2000"/>
              <a:t>媒体类型：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@media screen and ((min-width: 700px) , (orientation: landscape))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969156-1740-4523-8DCA-EF63C95735A4}"/>
              </a:ext>
            </a:extLst>
          </p:cNvPr>
          <p:cNvSpPr/>
          <p:nvPr/>
        </p:nvSpPr>
        <p:spPr>
          <a:xfrm>
            <a:off x="781291" y="6189072"/>
            <a:ext cx="740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https://developer.mozilla.org/zh-CN/docs/Web/Guide/CSS/Media_queries</a:t>
            </a:r>
          </a:p>
        </p:txBody>
      </p:sp>
    </p:spTree>
    <p:extLst>
      <p:ext uri="{BB962C8B-B14F-4D97-AF65-F5344CB8AC3E}">
        <p14:creationId xmlns:p14="http://schemas.microsoft.com/office/powerpoint/2010/main" val="7800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517D-EB86-4B80-A4DA-B9E0B849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Viewport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2A160-8BB7-4203-BB05-F9498052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1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/>
              <a:t>viewport meta </a:t>
            </a:r>
            <a:r>
              <a:rPr lang="zh-CN" altLang="en-US" sz="2400"/>
              <a:t>标签能够控制如何在设备上显示页面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基本属性：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width</a:t>
            </a:r>
            <a:r>
              <a:rPr lang="zh-CN" altLang="en-US" sz="2400"/>
              <a:t>：控制 </a:t>
            </a:r>
            <a:r>
              <a:rPr lang="en-US" altLang="zh-CN" sz="2400"/>
              <a:t>viewport </a:t>
            </a:r>
            <a:r>
              <a:rPr lang="zh-CN" altLang="en-US" sz="2400"/>
              <a:t>的宽度，可以使用像素值或</a:t>
            </a:r>
            <a:r>
              <a:rPr lang="en-US" altLang="zh-CN" sz="2400"/>
              <a:t>device-width(</a:t>
            </a:r>
            <a:r>
              <a:rPr lang="zh-CN" altLang="en-US" sz="2400"/>
              <a:t>设备的宽度</a:t>
            </a:r>
            <a:r>
              <a:rPr lang="en-US" altLang="zh-CN" sz="2400"/>
              <a:t>)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height</a:t>
            </a:r>
            <a:r>
              <a:rPr lang="zh-CN" altLang="en-US" sz="2400"/>
              <a:t>：与 </a:t>
            </a:r>
            <a:r>
              <a:rPr lang="en-US" altLang="zh-CN" sz="2400"/>
              <a:t>width </a:t>
            </a:r>
            <a:r>
              <a:rPr lang="zh-CN" altLang="en-US" sz="2400"/>
              <a:t>相对应，指定</a:t>
            </a:r>
            <a:r>
              <a:rPr lang="en-US" altLang="zh-CN" sz="2400"/>
              <a:t>viewport </a:t>
            </a:r>
            <a:r>
              <a:rPr lang="zh-CN" altLang="en-US" sz="2400"/>
              <a:t>高度。</a:t>
            </a:r>
            <a:br>
              <a:rPr lang="zh-CN" altLang="en-US" sz="2400"/>
            </a:b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initial-scale</a:t>
            </a:r>
            <a:r>
              <a:rPr lang="zh-CN" altLang="en-US" sz="2400"/>
              <a:t>：初始缩放比例。</a:t>
            </a:r>
            <a:br>
              <a:rPr lang="zh-CN" altLang="en-US" sz="2400"/>
            </a:b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maximum-scale</a:t>
            </a:r>
            <a:r>
              <a:rPr lang="zh-CN" altLang="en-US" sz="2400"/>
              <a:t>：允许用户缩放到的最大比例。</a:t>
            </a:r>
            <a:br>
              <a:rPr lang="zh-CN" altLang="en-US" sz="2400"/>
            </a:b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minimum-scale</a:t>
            </a:r>
            <a:r>
              <a:rPr lang="zh-CN" altLang="en-US" sz="2400"/>
              <a:t>：允许用户缩放到的最小比例。</a:t>
            </a:r>
            <a:br>
              <a:rPr lang="zh-CN" altLang="en-US" sz="2400"/>
            </a:br>
            <a:r>
              <a:rPr lang="en-US" altLang="zh-CN" sz="2400"/>
              <a:t>6</a:t>
            </a:r>
            <a:r>
              <a:rPr lang="zh-CN" altLang="en-US" sz="2400"/>
              <a:t>、</a:t>
            </a:r>
            <a:r>
              <a:rPr lang="en-US" altLang="zh-CN" sz="2400"/>
              <a:t>user-scalable</a:t>
            </a:r>
            <a:r>
              <a:rPr lang="zh-CN" altLang="en-US" sz="2400"/>
              <a:t>：是否允许用户手动缩放。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推荐的</a:t>
            </a:r>
            <a:r>
              <a:rPr lang="en-US" altLang="zh-CN" sz="2400"/>
              <a:t>viewport meta </a:t>
            </a:r>
            <a:r>
              <a:rPr lang="zh-CN" altLang="en-US" sz="2400"/>
              <a:t>标签写法：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&lt;meta name=“viewport” content=“width=device-width, initial-scale=1.0”&gt;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7738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517D-EB86-4B80-A4DA-B9E0B849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Viewport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2A160-8BB7-4203-BB05-F9498052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1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/>
              <a:t>三个窗口：视觉视窗、理想视窗、布局视窗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视觉视窗：设备的屏幕区域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布局视窗：浏览器默认的</a:t>
            </a:r>
            <a:r>
              <a:rPr lang="en-US" altLang="zh-CN" sz="2400"/>
              <a:t>viewport</a:t>
            </a:r>
          </a:p>
          <a:p>
            <a:pPr marL="0" indent="0">
              <a:buNone/>
            </a:pPr>
            <a:r>
              <a:rPr lang="zh-CN" altLang="en-US" sz="2400"/>
              <a:t>理想视窗：移动设备的理想</a:t>
            </a:r>
            <a:r>
              <a:rPr lang="en-US" altLang="zh-CN" sz="2400"/>
              <a:t>viewport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注意：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如果不设置</a:t>
            </a:r>
            <a:r>
              <a:rPr lang="en-US" altLang="zh-CN" sz="2400"/>
              <a:t>meta viewport</a:t>
            </a:r>
            <a:r>
              <a:rPr lang="zh-CN" altLang="en-US" sz="2400"/>
              <a:t>标签，那么移动设备上浏览器默认的宽度值</a:t>
            </a:r>
            <a:r>
              <a:rPr lang="en-US" altLang="zh-CN" sz="2400"/>
              <a:t>980px</a:t>
            </a:r>
            <a:r>
              <a:rPr lang="zh-CN" altLang="en-US" sz="2400"/>
              <a:t>，</a:t>
            </a:r>
            <a:r>
              <a:rPr lang="en-US" altLang="zh-CN" sz="2400"/>
              <a:t>1024px</a:t>
            </a:r>
            <a:r>
              <a:rPr lang="zh-CN" altLang="en-US" sz="2400"/>
              <a:t>等 ，是大于屏幕宽度的，即浏览器默认的</a:t>
            </a:r>
            <a:r>
              <a:rPr lang="en-US" altLang="zh-CN" sz="2400"/>
              <a:t>viewport</a:t>
            </a:r>
            <a:r>
              <a:rPr lang="zh-CN" altLang="en-US" sz="2400"/>
              <a:t>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5984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0D687-DFB7-4CE0-8B24-F8B0A93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下次分享内容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285FC9E-B71A-4DFC-B6C4-C84BC79960CC}"/>
              </a:ext>
            </a:extLst>
          </p:cNvPr>
          <p:cNvSpPr txBox="1">
            <a:spLocks/>
          </p:cNvSpPr>
          <p:nvPr/>
        </p:nvSpPr>
        <p:spPr>
          <a:xfrm>
            <a:off x="1595921" y="2894692"/>
            <a:ext cx="5952157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en-US" altLang="zh-CN" sz="440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10199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D0591-867E-4EA9-8ED1-ECC00A16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GitHub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95316-5823-4BAC-82D8-AA0DEB23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3429000"/>
            <a:ext cx="7143750" cy="498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https://github.com/alisure-web/xdtic-web-2017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3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本次分享内容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46511AF-ADCD-45A9-84D2-2050EC565940}"/>
              </a:ext>
            </a:extLst>
          </p:cNvPr>
          <p:cNvSpPr txBox="1">
            <a:spLocks/>
          </p:cNvSpPr>
          <p:nvPr/>
        </p:nvSpPr>
        <p:spPr>
          <a:xfrm>
            <a:off x="2039937" y="2095500"/>
            <a:ext cx="5064125" cy="2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en-US" altLang="zh-CN" sz="3600"/>
              <a:t>animate.css</a:t>
            </a:r>
            <a:r>
              <a:rPr lang="zh-CN" altLang="en-US" sz="3600"/>
              <a:t>动画库</a:t>
            </a:r>
            <a:endParaRPr lang="en-US" altLang="zh-CN" sz="360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sz="3600"/>
              <a:t>响应式网页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294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8070-C3A6-4A71-B732-EF9CF986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DA1F2-EFCA-4496-A327-11C322F5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95" y="1723326"/>
            <a:ext cx="4145005" cy="603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https://www.awesomes.cn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1B547A-8405-4EEA-9FD2-22419493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73" y="683418"/>
            <a:ext cx="3668232" cy="54911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75CEC8-C21A-4C9D-8328-4E562DD8B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962464"/>
            <a:ext cx="4587033" cy="32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0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2253E-2112-483C-AD93-97D8D0E2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transition</a:t>
            </a:r>
            <a:r>
              <a:rPr lang="zh-CN" altLang="en-US"/>
              <a:t>和</a:t>
            </a:r>
            <a:r>
              <a:rPr lang="en-US" altLang="zh-CN"/>
              <a:t>animation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720D5-8DD5-4DD6-8247-1FDC080A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3151188"/>
            <a:ext cx="6124575" cy="917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http://www.ruanyifeng.com/blog/2014/02/css_transition_and_animation.html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2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4D50B-FAD7-4878-8720-833E1FFD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animate.css</a:t>
            </a:r>
            <a:r>
              <a:rPr lang="zh-CN" altLang="en-US"/>
              <a:t>动画库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B16C-1A6C-4BC4-A23A-4F71ECAC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27697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https://github.com/daneden/animate.css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8BB413-5A02-44E6-8EB3-9BC83776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18376"/>
            <a:ext cx="4943475" cy="34585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07DBC3-753D-4883-856A-F741BF824859}"/>
              </a:ext>
            </a:extLst>
          </p:cNvPr>
          <p:cNvSpPr/>
          <p:nvPr/>
        </p:nvSpPr>
        <p:spPr>
          <a:xfrm>
            <a:off x="5878524" y="4515137"/>
            <a:ext cx="2800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https://github.com/alisure-web/animate</a:t>
            </a:r>
            <a:endParaRPr lang="zh-CN" altLang="en-US" sz="2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89203D-1D1C-4581-AB16-8B14C6D645D8}"/>
              </a:ext>
            </a:extLst>
          </p:cNvPr>
          <p:cNvSpPr/>
          <p:nvPr/>
        </p:nvSpPr>
        <p:spPr>
          <a:xfrm>
            <a:off x="5928530" y="3013501"/>
            <a:ext cx="2700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https://daneden.github.io/animate.css</a:t>
            </a:r>
          </a:p>
        </p:txBody>
      </p:sp>
    </p:spTree>
    <p:extLst>
      <p:ext uri="{BB962C8B-B14F-4D97-AF65-F5344CB8AC3E}">
        <p14:creationId xmlns:p14="http://schemas.microsoft.com/office/powerpoint/2010/main" val="290677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D7DC4-DA09-42B1-B509-EE617323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响应式网页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B6A75-5309-4B46-A79D-987FF769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9550"/>
            <a:ext cx="7886700" cy="1446896"/>
          </a:xfrm>
        </p:spPr>
        <p:txBody>
          <a:bodyPr/>
          <a:lstStyle/>
          <a:p>
            <a:r>
              <a:rPr lang="zh-CN" altLang="en-US"/>
              <a:t>例子：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400"/>
              <a:t>https://www.microsoft.com/zh-cn/</a:t>
            </a:r>
          </a:p>
          <a:p>
            <a:pPr marL="0" indent="0">
              <a:buNone/>
            </a:pPr>
            <a:r>
              <a:rPr lang="en-US" altLang="zh-CN" sz="2400"/>
              <a:t>	https://dribbble.com/</a:t>
            </a:r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72E21F-014A-4F8A-950C-F272B6DF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0" y="2926446"/>
            <a:ext cx="3331029" cy="34793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5180C7-F9AA-4C5D-8FA3-8ABAF1DA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15802"/>
            <a:ext cx="3788230" cy="32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C6E48-FD22-40DD-B5A5-AEE66E27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BC733-25B3-4E46-8694-332621DA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282" y="2021840"/>
            <a:ext cx="5385435" cy="345351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zh-CN" altLang="en-US" sz="3200"/>
              <a:t>测量单位</a:t>
            </a:r>
            <a:endParaRPr lang="en-US" altLang="zh-CN" sz="320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sz="3200"/>
              <a:t>媒体查询</a:t>
            </a:r>
            <a:endParaRPr lang="en-US" altLang="zh-CN" sz="320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sz="3200"/>
              <a:t>viewport</a:t>
            </a:r>
          </a:p>
        </p:txBody>
      </p:sp>
    </p:spTree>
    <p:extLst>
      <p:ext uri="{BB962C8B-B14F-4D97-AF65-F5344CB8AC3E}">
        <p14:creationId xmlns:p14="http://schemas.microsoft.com/office/powerpoint/2010/main" val="20128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463A4-DD70-4BE2-A672-97215319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测量单位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94F74-FA96-49A8-90B6-39B7492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像素：绝对度量单位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屏幕上的一个点</a:t>
            </a:r>
            <a:endParaRPr lang="en-US" altLang="zh-CN"/>
          </a:p>
          <a:p>
            <a:r>
              <a:rPr lang="zh-CN" altLang="en-US"/>
              <a:t>百分比：基于上下文环境度量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当前元素宽度</a:t>
            </a:r>
            <a:r>
              <a:rPr lang="en-US" altLang="zh-CN"/>
              <a:t>÷</a:t>
            </a:r>
            <a:r>
              <a:rPr lang="zh-CN" altLang="en-US"/>
              <a:t>上下文元素宽度</a:t>
            </a:r>
            <a:r>
              <a:rPr lang="en-US" altLang="zh-CN"/>
              <a:t>=</a:t>
            </a:r>
            <a:r>
              <a:rPr lang="zh-CN" altLang="en-US"/>
              <a:t>百分比宽度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问题：</a:t>
            </a:r>
            <a:r>
              <a:rPr lang="en-US" altLang="zh-CN"/>
              <a:t>1</a:t>
            </a:r>
            <a:r>
              <a:rPr lang="zh-CN" altLang="en-US"/>
              <a:t>、百分比嵌套叠加。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border(border-box)</a:t>
            </a:r>
          </a:p>
          <a:p>
            <a:r>
              <a:rPr lang="en-US" altLang="zh-CN"/>
              <a:t>em</a:t>
            </a:r>
            <a:r>
              <a:rPr lang="zh-CN" altLang="en-US"/>
              <a:t>单位：基于上下文环境度量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相对于“当前元素的</a:t>
            </a:r>
            <a:r>
              <a:rPr lang="en-US" altLang="zh-CN"/>
              <a:t>font-size</a:t>
            </a:r>
            <a:r>
              <a:rPr lang="zh-CN" altLang="en-US"/>
              <a:t>”</a:t>
            </a:r>
            <a:r>
              <a:rPr lang="en-US" altLang="zh-CN">
                <a:sym typeface="Wingdings" panose="05000000000000000000" pitchFamily="2" charset="2"/>
              </a:rPr>
              <a:t>:(</a:t>
            </a:r>
            <a:r>
              <a:rPr lang="zh-CN" altLang="en-US">
                <a:sym typeface="Wingdings" panose="05000000000000000000" pitchFamily="2" charset="2"/>
              </a:rPr>
              <a:t>当前元素没有</a:t>
            </a:r>
            <a:r>
              <a:rPr lang="en-US" altLang="zh-CN">
                <a:sym typeface="Wingdings" panose="05000000000000000000" pitchFamily="2" charset="2"/>
              </a:rPr>
              <a:t>font-size,</a:t>
            </a:r>
            <a:r>
              <a:rPr lang="zh-CN" altLang="en-US">
                <a:sym typeface="Wingdings" panose="05000000000000000000" pitchFamily="2" charset="2"/>
              </a:rPr>
              <a:t>则继承</a:t>
            </a:r>
            <a:r>
              <a:rPr lang="en-US" altLang="zh-CN">
                <a:sym typeface="Wingdings" panose="05000000000000000000" pitchFamily="2" charset="2"/>
              </a:rPr>
              <a:t>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1÷</a:t>
            </a:r>
            <a:r>
              <a:rPr lang="zh-CN" altLang="en-US"/>
              <a:t>当前元素的</a:t>
            </a:r>
            <a:r>
              <a:rPr lang="en-US" altLang="zh-CN"/>
              <a:t>font-size×</a:t>
            </a:r>
            <a:r>
              <a:rPr lang="zh-CN" altLang="en-US"/>
              <a:t>需要转换的像素值 </a:t>
            </a:r>
            <a:r>
              <a:rPr lang="en-US" altLang="zh-CN"/>
              <a:t>= em</a:t>
            </a:r>
            <a:r>
              <a:rPr lang="zh-CN" altLang="en-US"/>
              <a:t>值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问题：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em</a:t>
            </a:r>
            <a:r>
              <a:rPr lang="zh-CN" altLang="en-US"/>
              <a:t>嵌套叠加混乱</a:t>
            </a:r>
            <a:endParaRPr lang="en-US" altLang="zh-CN"/>
          </a:p>
          <a:p>
            <a:r>
              <a:rPr lang="en-US" altLang="zh-CN"/>
              <a:t>rem</a:t>
            </a:r>
            <a:r>
              <a:rPr lang="zh-CN" altLang="en-US"/>
              <a:t>单位：</a:t>
            </a:r>
            <a:r>
              <a:rPr lang="en-US" altLang="zh-CN"/>
              <a:t>root em(html</a:t>
            </a:r>
            <a:r>
              <a:rPr lang="zh-CN" altLang="en-US"/>
              <a:t>元素作为测量的基本单位</a:t>
            </a:r>
            <a:r>
              <a:rPr lang="en-US" altLang="zh-CN"/>
              <a:t>)</a:t>
            </a:r>
          </a:p>
          <a:p>
            <a:pPr marL="457200" lvl="1" indent="0">
              <a:buNone/>
            </a:pPr>
            <a:r>
              <a:rPr lang="zh-CN" altLang="en-US"/>
              <a:t>避免</a:t>
            </a:r>
            <a:r>
              <a:rPr lang="en-US" altLang="zh-CN"/>
              <a:t>em</a:t>
            </a:r>
            <a:r>
              <a:rPr lang="zh-CN" altLang="en-US"/>
              <a:t>嵌套的混乱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87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4BF7-3350-4A01-8DE6-24DD597F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媒体查询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A49AE-486E-475D-BA5D-41475AAB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/>
              <a:t>允许根据屏幕的宽度的不同来应用不同的样式</a:t>
            </a:r>
            <a:endParaRPr lang="en-US" altLang="zh-CN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方式一：</a:t>
            </a:r>
            <a:r>
              <a:rPr lang="en-US" altLang="zh-CN" sz="2400"/>
              <a:t>link</a:t>
            </a:r>
            <a:r>
              <a:rPr lang="zh-CN" altLang="en-US" sz="2400"/>
              <a:t>元素中的</a:t>
            </a:r>
            <a:r>
              <a:rPr lang="en-US" altLang="zh-CN" sz="2400"/>
              <a:t>CSS</a:t>
            </a:r>
            <a:r>
              <a:rPr lang="zh-CN" altLang="en-US" sz="2400"/>
              <a:t>媒体查询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媒体为屏幕：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1900"/>
              <a:t>	&lt;link rel=“stylesheet” type=“text/css” href=“style.css” media=“screen”&gt;</a:t>
            </a:r>
          </a:p>
          <a:p>
            <a:pPr marL="0" indent="0"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媒体为打印机：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1900"/>
              <a:t>	&lt;link rel=“stylesheet” type=“text/css” href=“style.css” media=“print”&gt;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400"/>
              <a:t>方式二：样式表中的</a:t>
            </a:r>
            <a:r>
              <a:rPr lang="en-US" altLang="zh-CN" sz="2400"/>
              <a:t>CSS</a:t>
            </a:r>
            <a:r>
              <a:rPr lang="zh-CN" altLang="en-US" sz="2400"/>
              <a:t>媒体查询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媒体为屏幕：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@media screen{ body{…} … }</a:t>
            </a:r>
          </a:p>
          <a:p>
            <a:pPr marL="0" indent="0"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媒体为打印机：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@media print{ body{…} … }</a:t>
            </a:r>
          </a:p>
        </p:txBody>
      </p:sp>
    </p:spTree>
    <p:extLst>
      <p:ext uri="{BB962C8B-B14F-4D97-AF65-F5344CB8AC3E}">
        <p14:creationId xmlns:p14="http://schemas.microsoft.com/office/powerpoint/2010/main" val="71302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7609</TotalTime>
  <Words>418</Words>
  <Application>Microsoft Office PowerPoint</Application>
  <PresentationFormat>全屏显示(4:3)</PresentationFormat>
  <Paragraphs>82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第三次分享</vt:lpstr>
      <vt:lpstr>本次分享内容</vt:lpstr>
      <vt:lpstr>一个网站</vt:lpstr>
      <vt:lpstr>transition和animation</vt:lpstr>
      <vt:lpstr>animate.css动画库</vt:lpstr>
      <vt:lpstr>响应式网页</vt:lpstr>
      <vt:lpstr>主要内容</vt:lpstr>
      <vt:lpstr>测量单位</vt:lpstr>
      <vt:lpstr>媒体查询</vt:lpstr>
      <vt:lpstr>媒体查询</vt:lpstr>
      <vt:lpstr>Viewport</vt:lpstr>
      <vt:lpstr>Viewport</vt:lpstr>
      <vt:lpstr>下次分享内容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第一次交流</dc:title>
  <dc:creator>ALISURE</dc:creator>
  <cp:lastModifiedBy>ALISURE</cp:lastModifiedBy>
  <cp:revision>108</cp:revision>
  <dcterms:created xsi:type="dcterms:W3CDTF">2017-10-18T18:11:10Z</dcterms:created>
  <dcterms:modified xsi:type="dcterms:W3CDTF">2017-11-12T12:24:19Z</dcterms:modified>
</cp:coreProperties>
</file>