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743" y="2278918"/>
            <a:ext cx="3214307" cy="254071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a-I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نرم افزار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استخراج قوانین انجمنی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E56DAF-837D-40A7-897B-5919D0CF4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19" y="4113170"/>
            <a:ext cx="10058400" cy="2187483"/>
          </a:xfrm>
        </p:spPr>
        <p:txBody>
          <a:bodyPr>
            <a:normAutofit lnSpcReduction="10000"/>
          </a:bodyPr>
          <a:lstStyle/>
          <a:p>
            <a:r>
              <a:rPr lang="fa-I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محمد نوید افضلی</a:t>
            </a:r>
          </a:p>
          <a:p>
            <a:r>
              <a:rPr lang="fa-I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سبا قنبری</a:t>
            </a:r>
          </a:p>
          <a:p>
            <a:r>
              <a:rPr lang="fa-I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حانیه میرشریفی</a:t>
            </a:r>
          </a:p>
          <a:p>
            <a:r>
              <a:rPr lang="fa-I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علی سیدمومنی</a:t>
            </a:r>
          </a:p>
          <a:p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58B81-808E-4310-BDEF-A8835B4E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8724" y="1962365"/>
            <a:ext cx="5641182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0249D-4D7A-4BD8-A9B4-DCF1D982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2" y="3123622"/>
            <a:ext cx="3181350" cy="143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488269-E830-4E9D-8C3D-BA474317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49" y="379456"/>
            <a:ext cx="515804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3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B129-0A86-43F1-AEB8-7598EB6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A32CC-75FC-4A6A-A4CB-7C91F66153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79" y="2417389"/>
            <a:ext cx="4314979" cy="270748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7128D-4EAA-4E1A-A50F-098419AD2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dataset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Groceries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Optimization</a:t>
            </a:r>
          </a:p>
        </p:txBody>
      </p:sp>
    </p:spTree>
    <p:extLst>
      <p:ext uri="{BB962C8B-B14F-4D97-AF65-F5344CB8AC3E}">
        <p14:creationId xmlns:p14="http://schemas.microsoft.com/office/powerpoint/2010/main" val="5790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96B4-5592-4D1E-BEF6-2FD3A7FE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77B2-5EAD-4E38-8037-82C145CEB9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FP_ growth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E3953-ABB5-4822-AC47-ECA76FD10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28" y="1940011"/>
            <a:ext cx="5162336" cy="40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7922-BECB-46B2-82B8-F6701749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7F9E-BE67-4A5A-B880-6FC46D65A8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.xlsx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4FAA05-A1B5-4AA2-AC2D-CCA1064EDE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5" y="533370"/>
            <a:ext cx="4970759" cy="120399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62B94-E8F4-4DF7-A726-8EE4F6B5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5" y="2421132"/>
            <a:ext cx="4970759" cy="30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89D8-7BF0-4D8C-A631-FFF1E0F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3A69-5737-467B-BC52-BCEA7E7F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7490667" cy="374819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parameters for different situation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input file format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 for make decision more certainly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2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{30ECDF54-2E5C-42D6-80E6-8ED0DED2DD0E}tf22712842_win32</Template>
  <TotalTime>87</TotalTime>
  <Words>57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نرم افزار  استخراج قوانین انجمنی </vt:lpstr>
      <vt:lpstr>PowerPoint Presentation</vt:lpstr>
      <vt:lpstr>Datasets</vt:lpstr>
      <vt:lpstr>algorithms</vt:lpstr>
      <vt:lpstr>outputs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نرم افزار  استخراج قوانین انجمنی </dc:title>
  <dc:creator>ali szs</dc:creator>
  <cp:lastModifiedBy>ali szs</cp:lastModifiedBy>
  <cp:revision>1</cp:revision>
  <dcterms:created xsi:type="dcterms:W3CDTF">2021-10-27T06:17:05Z</dcterms:created>
  <dcterms:modified xsi:type="dcterms:W3CDTF">2021-10-27T07:44:53Z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