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3"/>
    <p:restoredTop sz="93009"/>
  </p:normalViewPr>
  <p:slideViewPr>
    <p:cSldViewPr snapToGrid="0" snapToObjects="1">
      <p:cViewPr>
        <p:scale>
          <a:sx n="100" d="100"/>
          <a:sy n="100" d="100"/>
        </p:scale>
        <p:origin x="5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A95D3-5D48-1545-8BAD-629BF685F6E8}" type="datetimeFigureOut">
              <a:rPr kumimoji="1" lang="zh-CN" altLang="en-US" smtClean="0"/>
              <a:t>2020/4/30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84BC9-A280-824C-8C5C-8A858647DD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40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8602292" cy="2268559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副本机制和其他控制器：部署托管的</a:t>
            </a:r>
            <a:r>
              <a:rPr kumimoji="1" lang="en-US" altLang="zh-CN" dirty="0" smtClean="0"/>
              <a:t>pod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94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/>
              <a:t>ReplicaSet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0" y="1320800"/>
            <a:ext cx="9194800" cy="5537200"/>
          </a:xfrm>
        </p:spPr>
        <p:txBody>
          <a:bodyPr anchor="t">
            <a:normAutofit/>
          </a:bodyPr>
          <a:lstStyle/>
          <a:p>
            <a:r>
              <a:rPr kumimoji="1" lang="en-US" altLang="zh-CN" dirty="0" err="1" smtClean="0"/>
              <a:t>ReplicaSet</a:t>
            </a:r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ReplicationController</a:t>
            </a:r>
            <a:r>
              <a:rPr kumimoji="1" lang="zh-CN" altLang="en-US" dirty="0" smtClean="0"/>
              <a:t>作用一样，但是在</a:t>
            </a:r>
            <a:r>
              <a:rPr kumimoji="1" lang="en-US" altLang="zh-CN" dirty="0" err="1" smtClean="0"/>
              <a:t>ReplicaSet</a:t>
            </a:r>
            <a:r>
              <a:rPr kumimoji="1" lang="zh-CN" altLang="en-US" dirty="0" smtClean="0"/>
              <a:t>中，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选择器的表达能力更强。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定义</a:t>
            </a:r>
            <a:r>
              <a:rPr kumimoji="1" lang="en-US" altLang="zh-CN" dirty="0" err="1" smtClean="0"/>
              <a:t>ReplicaSet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259965" y="3270885"/>
            <a:ext cx="5271770" cy="3587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670800" y="5293042"/>
            <a:ext cx="414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操作：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create -f </a:t>
            </a:r>
            <a:r>
              <a:rPr lang="en-US" altLang="zh-CN" dirty="0" err="1" smtClean="0"/>
              <a:t>rs.yaml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rs</a:t>
            </a:r>
            <a:endParaRPr lang="zh-CN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</a:t>
            </a:r>
            <a:r>
              <a:rPr lang="en-US" altLang="zh-CN" dirty="0" err="1" smtClean="0"/>
              <a:t>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action-</a:t>
            </a:r>
            <a:r>
              <a:rPr lang="en-US" altLang="zh-CN" dirty="0" err="1" smtClean="0"/>
              <a:t>rs</a:t>
            </a:r>
            <a:endParaRPr lang="zh-CN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</a:t>
            </a:r>
            <a:r>
              <a:rPr lang="en-US" altLang="zh-CN" dirty="0" err="1"/>
              <a:t>rs</a:t>
            </a:r>
            <a:r>
              <a:rPr lang="en-US" altLang="zh-CN" dirty="0"/>
              <a:t> action-</a:t>
            </a:r>
            <a:r>
              <a:rPr lang="en-US" altLang="zh-CN" dirty="0" err="1"/>
              <a:t>rs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250" y="1827317"/>
            <a:ext cx="5581269" cy="11871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09" y="2056047"/>
            <a:ext cx="3856736" cy="8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/>
              <a:t>DaemonSet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0" y="1320800"/>
            <a:ext cx="9194800" cy="5537200"/>
          </a:xfrm>
        </p:spPr>
        <p:txBody>
          <a:bodyPr anchor="t">
            <a:normAutofit/>
          </a:bodyPr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DeamonSet</a:t>
            </a:r>
            <a:r>
              <a:rPr kumimoji="1" lang="zh-CN" altLang="en-US" dirty="0" smtClean="0"/>
              <a:t>会在每个节点上运行一个</a:t>
            </a:r>
            <a:r>
              <a:rPr kumimoji="1" lang="en-US" altLang="zh-CN" dirty="0" smtClean="0"/>
              <a:t>pod</a:t>
            </a:r>
          </a:p>
          <a:p>
            <a:r>
              <a:rPr kumimoji="1" lang="en-US" altLang="zh-CN" dirty="0" err="1" smtClean="0"/>
              <a:t>DeamonSet</a:t>
            </a:r>
            <a:r>
              <a:rPr kumimoji="1" lang="zh-CN" altLang="en-US" dirty="0" smtClean="0"/>
              <a:t>中没有期望的副本数概念，它只是确保一个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匹配它的选择器并在每一个节点上运行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如果节点下线，</a:t>
            </a:r>
            <a:r>
              <a:rPr kumimoji="1" lang="en-US" altLang="zh-CN" dirty="0" err="1" smtClean="0"/>
              <a:t>DeamonSet</a:t>
            </a:r>
            <a:r>
              <a:rPr kumimoji="1" lang="zh-CN" altLang="en-US" dirty="0" smtClean="0"/>
              <a:t>不会在其他地方重新创建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，如果有新的节点加入集群，</a:t>
            </a:r>
            <a:r>
              <a:rPr kumimoji="1" lang="en-US" altLang="zh-CN" dirty="0" err="1" smtClean="0"/>
              <a:t>DeamonSet</a:t>
            </a:r>
            <a:r>
              <a:rPr kumimoji="1" lang="zh-CN" altLang="en-US" dirty="0" smtClean="0"/>
              <a:t>会立刻部署一个新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的实例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89" y="3910955"/>
            <a:ext cx="8397621" cy="17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/>
              <a:t>DaemonSet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0" y="1320800"/>
            <a:ext cx="9194800" cy="5537200"/>
          </a:xfrm>
        </p:spPr>
        <p:txBody>
          <a:bodyPr anchor="t">
            <a:normAutofit/>
          </a:bodyPr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0803" y="1642427"/>
            <a:ext cx="5271770" cy="37001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319202" y="5486399"/>
            <a:ext cx="6681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ds.yaml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ds</a:t>
            </a:r>
            <a:endParaRPr lang="zh-CN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label node jcfwk8s5 </a:t>
            </a:r>
            <a:r>
              <a:rPr lang="en-US" altLang="zh-CN" dirty="0" err="1"/>
              <a:t>gpu</a:t>
            </a:r>
            <a:r>
              <a:rPr lang="en-US" altLang="zh-CN" dirty="0"/>
              <a:t>=false --overwrite</a:t>
            </a:r>
            <a:endParaRPr lang="zh-CN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nodes --show-labels</a:t>
            </a:r>
            <a:endParaRPr lang="zh-CN" altLang="zh-CN" dirty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70" y="1885285"/>
            <a:ext cx="5783580" cy="31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Job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0" y="1320800"/>
            <a:ext cx="9194800" cy="5537200"/>
          </a:xfrm>
        </p:spPr>
        <p:txBody>
          <a:bodyPr anchor="t">
            <a:normAutofit/>
          </a:bodyPr>
          <a:lstStyle/>
          <a:p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允许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内部进程成功结束时不重启容器，一旦任务完成，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被任务处于完成状态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如果节点发生故障，该节点上由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管理的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将按照</a:t>
            </a:r>
            <a:r>
              <a:rPr kumimoji="1" lang="en-US" altLang="zh-CN" dirty="0" err="1" smtClean="0"/>
              <a:t>ReplicaSet</a:t>
            </a:r>
            <a:r>
              <a:rPr kumimoji="1" lang="zh-CN" altLang="en-US" dirty="0" smtClean="0"/>
              <a:t>的方式重新安排到其他节点上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92033" y="3014027"/>
            <a:ext cx="5268595" cy="2531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092033" y="6077050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job.yaml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51458" y="4267199"/>
            <a:ext cx="2095500" cy="13970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79662" y="5466239"/>
            <a:ext cx="5272405" cy="13652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006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Job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0" y="1206500"/>
            <a:ext cx="9194800" cy="5537200"/>
          </a:xfrm>
        </p:spPr>
        <p:txBody>
          <a:bodyPr anchor="t">
            <a:normAutofit/>
          </a:bodyPr>
          <a:lstStyle/>
          <a:p>
            <a:r>
              <a:rPr kumimoji="1" lang="zh-CN" altLang="en-US" dirty="0" smtClean="0"/>
              <a:t>顺序运行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并行运行</a:t>
            </a:r>
            <a:endParaRPr kumimoji="1" lang="en-US" altLang="zh-CN" dirty="0" smtClean="0"/>
          </a:p>
          <a:p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的缩放：</a:t>
            </a:r>
            <a:r>
              <a:rPr kumimoji="1" lang="en-US" altLang="zh-CN" dirty="0" err="1" smtClean="0"/>
              <a:t>kubectl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scale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XXX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replicas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修改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parallelism</a:t>
            </a:r>
            <a:r>
              <a:rPr kumimoji="1" lang="zh-CN" altLang="en-US" dirty="0" smtClean="0"/>
              <a:t>属性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限制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完成时间：设置</a:t>
            </a:r>
            <a:r>
              <a:rPr kumimoji="1" lang="en-US" altLang="zh-CN" dirty="0" err="1" smtClean="0"/>
              <a:t>activeDeadlineSeconds</a:t>
            </a:r>
            <a:r>
              <a:rPr kumimoji="1" lang="zh-CN" altLang="en-US" dirty="0" smtClean="0"/>
              <a:t>属性，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运行时间超过该时间，系统将终止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运行并将其标记为失败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" y="4117086"/>
            <a:ext cx="5415280" cy="23576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607" y="3728720"/>
            <a:ext cx="4465320" cy="31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/>
              <a:t>CrontabJob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0" y="1409700"/>
            <a:ext cx="9194800" cy="5537200"/>
          </a:xfrm>
        </p:spPr>
        <p:txBody>
          <a:bodyPr anchor="t">
            <a:normAutofit/>
          </a:bodyPr>
          <a:lstStyle/>
          <a:p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中的</a:t>
            </a:r>
            <a:r>
              <a:rPr kumimoji="1" lang="en-US" altLang="zh-CN" dirty="0" err="1" smtClean="0"/>
              <a:t>cron</a:t>
            </a:r>
            <a:r>
              <a:rPr kumimoji="1" lang="zh-CN" altLang="en-US" dirty="0" smtClean="0"/>
              <a:t>任务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CronJob</a:t>
            </a:r>
            <a:r>
              <a:rPr kumimoji="1" lang="zh-CN" altLang="en-US" dirty="0" smtClean="0"/>
              <a:t>会创建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会根据</a:t>
            </a:r>
            <a:r>
              <a:rPr kumimoji="1" lang="en-US" altLang="zh-CN" dirty="0" err="1" smtClean="0"/>
              <a:t>jobtemplate</a:t>
            </a:r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pod</a:t>
            </a:r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startingDeadlineSeconds</a:t>
            </a:r>
            <a:r>
              <a:rPr kumimoji="1" lang="zh-CN" altLang="en-US" dirty="0" smtClean="0"/>
              <a:t>设置最迟执行时间，如果不能在指定时间范围内执行则任务将不会运行并且显示为</a:t>
            </a:r>
            <a:r>
              <a:rPr kumimoji="1" lang="en-US" altLang="zh-CN" dirty="0" smtClean="0"/>
              <a:t>failed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738" y="3402965"/>
            <a:ext cx="5272405" cy="31635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0" y="3933238"/>
            <a:ext cx="4772914" cy="160070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3581" y="4238291"/>
            <a:ext cx="2095500" cy="13970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9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问题汇总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en-US" altLang="zh-CN" dirty="0" err="1" smtClean="0"/>
              <a:t>rc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rs</a:t>
            </a:r>
            <a:r>
              <a:rPr kumimoji="1" lang="zh-CN" altLang="en-US" dirty="0"/>
              <a:t>是管理</a:t>
            </a:r>
            <a:r>
              <a:rPr kumimoji="1" lang="en-US" altLang="zh-CN" dirty="0"/>
              <a:t>pod</a:t>
            </a:r>
            <a:r>
              <a:rPr kumimoji="1" lang="zh-CN" altLang="en-US" dirty="0"/>
              <a:t>的，如果它们挂了，失效了会怎么样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rc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rs</a:t>
            </a:r>
            <a:r>
              <a:rPr kumimoji="1" lang="zh-CN" altLang="en-US" dirty="0"/>
              <a:t>的区别是啥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en-US" altLang="zh-CN" dirty="0"/>
              <a:t>Job</a:t>
            </a:r>
            <a:r>
              <a:rPr kumimoji="1" lang="zh-CN" altLang="en-US" dirty="0"/>
              <a:t>允许</a:t>
            </a:r>
            <a:r>
              <a:rPr kumimoji="1" lang="en-US" altLang="zh-CN" dirty="0"/>
              <a:t>pod</a:t>
            </a:r>
            <a:r>
              <a:rPr kumimoji="1" lang="zh-CN" altLang="en-US" dirty="0"/>
              <a:t>内部进程成功结束时不重启容器，一旦任务完成，</a:t>
            </a:r>
            <a:r>
              <a:rPr kumimoji="1" lang="en-US" altLang="zh-CN" dirty="0"/>
              <a:t>pod</a:t>
            </a:r>
            <a:r>
              <a:rPr kumimoji="1" lang="zh-CN" altLang="en-US" dirty="0"/>
              <a:t>被任务处于完成状态 这个完成状态是什么</a:t>
            </a:r>
            <a:r>
              <a:rPr kumimoji="1" lang="zh-CN" altLang="en-US" dirty="0" smtClean="0"/>
              <a:t>意思</a:t>
            </a:r>
            <a:r>
              <a:rPr kumimoji="1" lang="en-US" altLang="zh-CN" dirty="0" smtClean="0"/>
              <a:t>?</a:t>
            </a:r>
          </a:p>
          <a:p>
            <a:r>
              <a:rPr kumimoji="1" lang="en-US" altLang="zh-CN" dirty="0"/>
              <a:t>job</a:t>
            </a:r>
            <a:r>
              <a:rPr kumimoji="1" lang="zh-CN" altLang="en-US" dirty="0"/>
              <a:t>的执行顺序是？能定义优先级吗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rs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daemonset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job</a:t>
            </a:r>
            <a:r>
              <a:rPr kumimoji="1" lang="zh-CN" altLang="en-US" dirty="0"/>
              <a:t>这些管理器运行在哪里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rc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rs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job</a:t>
            </a:r>
            <a:r>
              <a:rPr kumimoji="1" lang="zh-CN" altLang="en-US" dirty="0"/>
              <a:t>、</a:t>
            </a:r>
            <a:r>
              <a:rPr kumimoji="1" lang="en-US" altLang="zh-CN" dirty="0" err="1" smtClean="0"/>
              <a:t>cronjob</a:t>
            </a:r>
            <a:r>
              <a:rPr kumimoji="1" lang="zh-CN" altLang="en-US" dirty="0"/>
              <a:t>各自的使用场景是</a:t>
            </a:r>
            <a:r>
              <a:rPr kumimoji="1" lang="zh-CN" altLang="en-US" dirty="0" smtClean="0"/>
              <a:t>什么？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32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存活探针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ReplicationController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ReplicaSet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DaemonSet</a:t>
            </a:r>
            <a:endParaRPr kumimoji="1" lang="en-US" altLang="zh-CN" dirty="0" smtClean="0"/>
          </a:p>
          <a:p>
            <a:r>
              <a:rPr kumimoji="1" lang="en-US" altLang="zh-CN" dirty="0" smtClean="0"/>
              <a:t>Job</a:t>
            </a:r>
          </a:p>
          <a:p>
            <a:r>
              <a:rPr kumimoji="1" lang="en-US" altLang="zh-CN" dirty="0" err="1" smtClean="0"/>
              <a:t>CronJob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6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存活探针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0" y="1549400"/>
            <a:ext cx="9194800" cy="4500544"/>
          </a:xfrm>
        </p:spPr>
        <p:txBody>
          <a:bodyPr anchor="t">
            <a:normAutofit fontScale="85000" lnSpcReduction="10000"/>
          </a:bodyPr>
          <a:lstStyle/>
          <a:p>
            <a:r>
              <a:rPr kumimoji="1" lang="zh-CN" altLang="en-US" dirty="0" smtClean="0"/>
              <a:t>作用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 smtClean="0"/>
              <a:t>     通过存活探针检查容器是否还在运行。可以为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中的每个容器指定单独指定存活探针，如果探测失败，</a:t>
            </a:r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将定期执行探针并重启容器。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探测容器的机制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探针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对容器的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执行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请求，如果探测器收到响应状态码且状态码表示成功，则探测成功；如果探测器没有收到响应或者返回的是错误状态码，则探测失败。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套接字探针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与容器指定的端口建立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连接，如果连接成功建立则探测成功，否则探测失败。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/>
              <a:t>Exec</a:t>
            </a:r>
            <a:r>
              <a:rPr kumimoji="1" lang="zh-CN" altLang="en-US" dirty="0" smtClean="0"/>
              <a:t>探针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在容器内执行任意命令，并检查命令的退出状态码，如果状态码是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，则探测成功，否则探测失败。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49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存活探针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0" y="1549400"/>
            <a:ext cx="9194800" cy="5207000"/>
          </a:xfrm>
        </p:spPr>
        <p:txBody>
          <a:bodyPr anchor="t">
            <a:normAutofit/>
          </a:bodyPr>
          <a:lstStyle/>
          <a:p>
            <a:r>
              <a:rPr kumimoji="1" lang="zh-CN" altLang="en-US" dirty="0" smtClean="0"/>
              <a:t>配置存活探针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/>
              <a:t>k</a:t>
            </a:r>
            <a:r>
              <a:rPr kumimoji="1" lang="en-US" altLang="zh-CN" dirty="0" err="1" smtClean="0"/>
              <a:t>ubectl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action_4_1.yaml</a:t>
            </a:r>
          </a:p>
          <a:p>
            <a:pPr marL="0" indent="0">
              <a:buNone/>
            </a:pPr>
            <a:r>
              <a:rPr kumimoji="1" lang="en-US" altLang="zh-CN" dirty="0" err="1"/>
              <a:t>k</a:t>
            </a:r>
            <a:r>
              <a:rPr kumimoji="1" lang="en-US" altLang="zh-CN" dirty="0" err="1" smtClean="0"/>
              <a:t>ubectl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action-</a:t>
            </a:r>
            <a:r>
              <a:rPr kumimoji="1" lang="en-US" altLang="zh-CN" dirty="0" err="1" smtClean="0"/>
              <a:t>livenessprobe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/>
              <a:t>k</a:t>
            </a:r>
            <a:r>
              <a:rPr kumimoji="1" lang="en-US" altLang="zh-CN" dirty="0" err="1" smtClean="0"/>
              <a:t>ubectl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describe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action-</a:t>
            </a:r>
            <a:r>
              <a:rPr kumimoji="1" lang="en-US" altLang="zh-CN" dirty="0" err="1"/>
              <a:t>livenessprobe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66900" y="1981200"/>
            <a:ext cx="6058535" cy="3027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2171700" y="3137370"/>
            <a:ext cx="2095500" cy="55833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9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存活探针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0" y="1549400"/>
            <a:ext cx="9194800" cy="5207000"/>
          </a:xfrm>
        </p:spPr>
        <p:txBody>
          <a:bodyPr anchor="t">
            <a:normAutofit/>
          </a:bodyPr>
          <a:lstStyle/>
          <a:p>
            <a:r>
              <a:rPr kumimoji="1" lang="zh-CN" altLang="en-US" dirty="0" smtClean="0"/>
              <a:t>附加属性</a:t>
            </a:r>
            <a:endParaRPr kumimoji="1"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kumimoji="1" lang="zh-CN" altLang="en-US" dirty="0" smtClean="0"/>
              <a:t>       </a:t>
            </a:r>
            <a:r>
              <a:rPr kumimoji="1" lang="en-US" altLang="zh-CN" dirty="0" err="1" smtClean="0"/>
              <a:t>initialDelaySeconds</a:t>
            </a:r>
            <a:r>
              <a:rPr kumimoji="1" lang="zh-CN" altLang="en-US" dirty="0">
                <a:sym typeface="Wingdings"/>
              </a:rPr>
              <a:t>（初始延迟）：如果没有设置初始延迟，探针将在启动时立即开始探测容器，这种情况下，由于应用程序还有准备好接收请求，探测会失败；如果失败次数超出阈值，在应用程序能正确响应请求之前会重启容器。所以需要设置初始延迟说明应用的启动时间</a:t>
            </a:r>
            <a:r>
              <a:rPr kumimoji="1" lang="zh-CN" altLang="en-US" dirty="0" smtClean="0">
                <a:sym typeface="Wingdings"/>
              </a:rPr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创建有效的存活探针</a:t>
            </a:r>
            <a:endParaRPr kumimoji="1" lang="en-US" altLang="zh-CN" dirty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存活探针应该检查什么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探针应该是轻量的（不会消耗太多的计算资源、运行时间不长）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无须在探针中实现重试循环，探针的失败阈值是可配置的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95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/>
              <a:t>ReplicationController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0" y="1549400"/>
            <a:ext cx="9194800" cy="5207000"/>
          </a:xfrm>
        </p:spPr>
        <p:txBody>
          <a:bodyPr anchor="t">
            <a:normAutofit/>
          </a:bodyPr>
          <a:lstStyle/>
          <a:p>
            <a:r>
              <a:rPr kumimoji="1" lang="en-US" altLang="zh-CN" dirty="0" err="1" smtClean="0"/>
              <a:t>ReplicationController</a:t>
            </a:r>
            <a:r>
              <a:rPr kumimoji="1" lang="zh-CN" altLang="en-US" dirty="0" smtClean="0"/>
              <a:t>是一种</a:t>
            </a:r>
            <a:r>
              <a:rPr kumimoji="1" lang="en-US" altLang="zh-CN" dirty="0" smtClean="0"/>
              <a:t>k8s</a:t>
            </a:r>
            <a:r>
              <a:rPr kumimoji="1" lang="zh-CN" altLang="en-US" dirty="0" smtClean="0"/>
              <a:t>资源，可确保它的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始终保持运行状态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02" y="2019300"/>
            <a:ext cx="6093714" cy="454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/>
              <a:t>ReplicationController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0" y="1549400"/>
            <a:ext cx="9194800" cy="5207000"/>
          </a:xfrm>
        </p:spPr>
        <p:txBody>
          <a:bodyPr anchor="t">
            <a:normAutofit/>
          </a:bodyPr>
          <a:lstStyle/>
          <a:p>
            <a:r>
              <a:rPr kumimoji="1" lang="zh-CN" altLang="en-US" dirty="0" smtClean="0"/>
              <a:t>协调流程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31" y="2025662"/>
            <a:ext cx="8106791" cy="456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/>
              <a:t>ReplicationController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0" y="1549400"/>
            <a:ext cx="9194800" cy="5207000"/>
          </a:xfrm>
        </p:spPr>
        <p:txBody>
          <a:bodyPr anchor="t">
            <a:normAutofit/>
          </a:bodyPr>
          <a:lstStyle/>
          <a:p>
            <a:r>
              <a:rPr kumimoji="1" lang="zh-CN" altLang="en-US" dirty="0" smtClean="0"/>
              <a:t>组成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标签选择器（</a:t>
            </a:r>
            <a:r>
              <a:rPr kumimoji="1" lang="en-US" altLang="zh-CN" dirty="0" smtClean="0"/>
              <a:t>label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selector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/>
              <a:t>副本数量（</a:t>
            </a:r>
            <a:r>
              <a:rPr kumimoji="1" lang="en-US" altLang="zh-CN" dirty="0" smtClean="0"/>
              <a:t>replica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r>
              <a:rPr kumimoji="1" lang="en-US" altLang="zh-CN" dirty="0"/>
              <a:t>p</a:t>
            </a:r>
            <a:r>
              <a:rPr kumimoji="1" lang="en-US" altLang="zh-CN" dirty="0" smtClean="0"/>
              <a:t>od</a:t>
            </a:r>
            <a:r>
              <a:rPr kumimoji="1" lang="zh-CN" altLang="en-US" dirty="0" smtClean="0"/>
              <a:t>模板（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41880" y="3428365"/>
            <a:ext cx="5273040" cy="332803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线箭头连接符 6"/>
          <p:cNvCxnSpPr/>
          <p:nvPr/>
        </p:nvCxnSpPr>
        <p:spPr>
          <a:xfrm>
            <a:off x="5740400" y="2273300"/>
            <a:ext cx="10160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740400" y="2743200"/>
            <a:ext cx="10160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5727700" y="3213100"/>
            <a:ext cx="10160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705599" y="2077427"/>
            <a:ext cx="499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使现有的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脱离</a:t>
            </a:r>
            <a:r>
              <a:rPr kumimoji="1" lang="en-US" altLang="zh-CN" dirty="0" err="1" smtClean="0"/>
              <a:t>ReplicationController</a:t>
            </a:r>
            <a:r>
              <a:rPr kumimoji="1" lang="zh-CN" altLang="en-US" dirty="0" smtClean="0"/>
              <a:t>的范围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730999" y="2535491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影响现有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的数量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40234" y="3018487"/>
            <a:ext cx="518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影响由此</a:t>
            </a:r>
            <a:r>
              <a:rPr kumimoji="1" lang="en-US" altLang="zh-CN" dirty="0" err="1" smtClean="0"/>
              <a:t>ReplicationController</a:t>
            </a:r>
            <a:r>
              <a:rPr kumimoji="1" lang="zh-CN" altLang="en-US" dirty="0" smtClean="0"/>
              <a:t>创建的新的</a:t>
            </a:r>
            <a:r>
              <a:rPr kumimoji="1" lang="en-US" altLang="zh-CN" dirty="0" smtClean="0"/>
              <a:t>pod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882403" y="1801583"/>
            <a:ext cx="75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修改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err="1" smtClean="0"/>
              <a:t>ReplicationController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6900" y="1320800"/>
            <a:ext cx="9194800" cy="5537200"/>
          </a:xfrm>
        </p:spPr>
        <p:txBody>
          <a:bodyPr anchor="t">
            <a:normAutofit fontScale="92500" lnSpcReduction="20000"/>
          </a:bodyPr>
          <a:lstStyle/>
          <a:p>
            <a:r>
              <a:rPr kumimoji="1" lang="zh-CN" altLang="en-US" dirty="0" smtClean="0"/>
              <a:t>操作</a:t>
            </a:r>
            <a:endParaRPr kumimoji="1" lang="en-US" altLang="zh-CN" dirty="0" smtClean="0"/>
          </a:p>
          <a:p>
            <a:pPr marL="736600" lvl="1" indent="-285750">
              <a:buFont typeface="Wingdings" charset="2"/>
              <a:buChar char="Ø"/>
            </a:pPr>
            <a:r>
              <a:rPr kumimoji="1" lang="zh-CN" altLang="en-US" dirty="0" smtClean="0"/>
              <a:t>创建</a:t>
            </a:r>
            <a:endParaRPr kumimoji="1" lang="en-US" altLang="zh-CN" dirty="0"/>
          </a:p>
          <a:p>
            <a:pPr marL="450850" lvl="1" indent="0">
              <a:buNone/>
            </a:pPr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rc.yaml</a:t>
            </a:r>
            <a:endParaRPr kumimoji="1" lang="en-US" altLang="zh-CN" dirty="0" smtClean="0"/>
          </a:p>
          <a:p>
            <a:pPr marL="736600" lvl="1" indent="-285750">
              <a:buFont typeface="Wingdings" charset="2"/>
              <a:buChar char="Ø"/>
            </a:pPr>
            <a:r>
              <a:rPr kumimoji="1" lang="zh-CN" altLang="en-US" dirty="0" smtClean="0"/>
              <a:t>删除一个</a:t>
            </a:r>
            <a:r>
              <a:rPr kumimoji="1" lang="en-US" altLang="zh-CN" dirty="0" smtClean="0"/>
              <a:t>pod</a:t>
            </a:r>
          </a:p>
          <a:p>
            <a:pPr marL="450850" lvl="1" indent="0">
              <a:buNone/>
            </a:pPr>
            <a:r>
              <a:rPr lang="en-US" altLang="zh-CN" dirty="0" err="1"/>
              <a:t>kubectl</a:t>
            </a:r>
            <a:r>
              <a:rPr lang="en-US" altLang="zh-CN" dirty="0"/>
              <a:t> delete pod action-rc-qzbh5</a:t>
            </a:r>
            <a:endParaRPr kumimoji="1" lang="en-US" altLang="zh-CN" dirty="0" smtClean="0"/>
          </a:p>
          <a:p>
            <a:pPr marL="736600" lvl="1" indent="-285750">
              <a:buFont typeface="Wingdings" charset="2"/>
              <a:buChar char="Ø"/>
            </a:pPr>
            <a:r>
              <a:rPr kumimoji="1" lang="zh-CN" altLang="en-US" dirty="0" smtClean="0"/>
              <a:t>获取相关信息</a:t>
            </a:r>
            <a:endParaRPr kumimoji="1" lang="en-US" altLang="zh-CN" dirty="0" smtClean="0"/>
          </a:p>
          <a:p>
            <a:pPr marL="450850" lvl="1" indent="0">
              <a:buNone/>
            </a:pPr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rc</a:t>
            </a:r>
            <a:endParaRPr kumimoji="1" lang="en-US" altLang="zh-CN" dirty="0" smtClean="0"/>
          </a:p>
          <a:p>
            <a:pPr marL="450850" lvl="1" indent="0">
              <a:buNone/>
            </a:pPr>
            <a:r>
              <a:rPr lang="en-US" altLang="zh-CN" dirty="0" err="1"/>
              <a:t>kubectl</a:t>
            </a:r>
            <a:r>
              <a:rPr lang="en-US" altLang="zh-CN" dirty="0"/>
              <a:t> describe </a:t>
            </a:r>
            <a:r>
              <a:rPr lang="en-US" altLang="zh-CN" dirty="0" err="1"/>
              <a:t>rc</a:t>
            </a:r>
            <a:r>
              <a:rPr lang="en-US" altLang="zh-CN" dirty="0"/>
              <a:t> action-</a:t>
            </a:r>
            <a:r>
              <a:rPr lang="en-US" altLang="zh-CN" dirty="0" err="1"/>
              <a:t>rc</a:t>
            </a:r>
            <a:endParaRPr kumimoji="1" lang="en-US" altLang="zh-CN" dirty="0" smtClean="0"/>
          </a:p>
          <a:p>
            <a:pPr marL="736600" lvl="1" indent="-285750">
              <a:buFont typeface="Wingdings" charset="2"/>
              <a:buChar char="Ø"/>
            </a:pP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pod</a:t>
            </a:r>
            <a:r>
              <a:rPr kumimoji="1" lang="zh-CN" altLang="en-US" dirty="0" smtClean="0"/>
              <a:t>移除</a:t>
            </a:r>
            <a:r>
              <a:rPr kumimoji="1" lang="en-US" altLang="zh-CN" dirty="0" err="1" smtClean="0"/>
              <a:t>ReplicationController</a:t>
            </a:r>
            <a:r>
              <a:rPr kumimoji="1" lang="zh-CN" altLang="en-US" dirty="0" smtClean="0"/>
              <a:t>的作用域</a:t>
            </a:r>
            <a:endParaRPr kumimoji="1" lang="en-US" altLang="zh-CN" dirty="0" smtClean="0"/>
          </a:p>
          <a:p>
            <a:pPr marL="450850" lvl="1" indent="0">
              <a:buNone/>
            </a:pPr>
            <a:r>
              <a:rPr lang="en-US" altLang="zh-CN" dirty="0" err="1"/>
              <a:t>kubectl</a:t>
            </a:r>
            <a:r>
              <a:rPr lang="en-US" altLang="zh-CN" dirty="0"/>
              <a:t> label pod action-</a:t>
            </a:r>
            <a:r>
              <a:rPr lang="en-US" altLang="zh-CN" dirty="0" err="1"/>
              <a:t>rc</a:t>
            </a:r>
            <a:r>
              <a:rPr lang="en-US" altLang="zh-CN" dirty="0"/>
              <a:t>-</a:t>
            </a:r>
            <a:r>
              <a:rPr lang="en-US" altLang="zh-CN" dirty="0" err="1"/>
              <a:t>jlbwq</a:t>
            </a:r>
            <a:r>
              <a:rPr lang="en-US" altLang="zh-CN" dirty="0"/>
              <a:t> app=foo --</a:t>
            </a:r>
            <a:r>
              <a:rPr lang="en-US" altLang="zh-CN" dirty="0" smtClean="0"/>
              <a:t>overwrite</a:t>
            </a:r>
            <a:endParaRPr kumimoji="1" lang="en-US" altLang="zh-CN" dirty="0" smtClean="0"/>
          </a:p>
          <a:p>
            <a:pPr marL="736600" lvl="1" indent="-285750">
              <a:buFont typeface="Wingdings" charset="2"/>
              <a:buChar char="Ø"/>
            </a:pPr>
            <a:r>
              <a:rPr kumimoji="1" lang="zh-CN" altLang="en-US" dirty="0" smtClean="0"/>
              <a:t>删除</a:t>
            </a:r>
            <a:r>
              <a:rPr kumimoji="1" lang="en-US" altLang="zh-CN" dirty="0" err="1" smtClean="0"/>
              <a:t>ReplicationController</a:t>
            </a:r>
            <a:endParaRPr kumimoji="1" lang="en-US" altLang="zh-CN" dirty="0" smtClean="0"/>
          </a:p>
          <a:p>
            <a:pPr marL="450850" lvl="1" indent="0">
              <a:buNone/>
            </a:pPr>
            <a:r>
              <a:rPr lang="en-US" altLang="zh-CN" dirty="0" err="1"/>
              <a:t>kubectl</a:t>
            </a:r>
            <a:r>
              <a:rPr lang="en-US" altLang="zh-CN" dirty="0"/>
              <a:t> delete </a:t>
            </a:r>
            <a:r>
              <a:rPr lang="en-US" altLang="zh-CN" dirty="0" err="1"/>
              <a:t>rc</a:t>
            </a:r>
            <a:r>
              <a:rPr lang="en-US" altLang="zh-CN" dirty="0"/>
              <a:t> action-</a:t>
            </a:r>
            <a:r>
              <a:rPr lang="en-US" altLang="zh-CN" dirty="0" err="1"/>
              <a:t>rc</a:t>
            </a:r>
            <a:r>
              <a:rPr lang="zh-CN" altLang="zh-CN" dirty="0"/>
              <a:t> </a:t>
            </a:r>
            <a:endParaRPr lang="en-US" altLang="zh-CN" dirty="0" smtClean="0"/>
          </a:p>
          <a:p>
            <a:pPr marL="450850" lvl="1" indent="0">
              <a:buNone/>
            </a:pPr>
            <a:r>
              <a:rPr lang="en-US" altLang="zh-CN" dirty="0" err="1"/>
              <a:t>kubectl</a:t>
            </a:r>
            <a:r>
              <a:rPr lang="en-US" altLang="zh-CN" dirty="0"/>
              <a:t> delete </a:t>
            </a:r>
            <a:r>
              <a:rPr lang="en-US" altLang="zh-CN" dirty="0" err="1"/>
              <a:t>rc</a:t>
            </a:r>
            <a:r>
              <a:rPr lang="en-US" altLang="zh-CN" dirty="0"/>
              <a:t> action-</a:t>
            </a:r>
            <a:r>
              <a:rPr lang="en-US" altLang="zh-CN" dirty="0" err="1"/>
              <a:t>rc</a:t>
            </a:r>
            <a:r>
              <a:rPr lang="en-US" altLang="zh-CN" dirty="0"/>
              <a:t> --cascade=false</a:t>
            </a:r>
            <a:r>
              <a:rPr lang="zh-CN" altLang="zh-CN" dirty="0"/>
              <a:t>（删除</a:t>
            </a:r>
            <a:r>
              <a:rPr lang="en-US" altLang="zh-CN" dirty="0" err="1"/>
              <a:t>rc</a:t>
            </a:r>
            <a:r>
              <a:rPr lang="zh-CN" altLang="zh-CN" dirty="0"/>
              <a:t>后</a:t>
            </a:r>
            <a:r>
              <a:rPr lang="en-US" altLang="zh-CN" dirty="0"/>
              <a:t>pod</a:t>
            </a:r>
            <a:r>
              <a:rPr lang="zh-CN" altLang="zh-CN" dirty="0"/>
              <a:t>并没有删除）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lvl="1">
              <a:buFont typeface="Wingdings" charset="2"/>
              <a:buChar char="Ø"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298369" y="1885285"/>
            <a:ext cx="5271770" cy="1001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39167" y="2978150"/>
            <a:ext cx="5269865" cy="1073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7753353" y="4594860"/>
            <a:ext cx="4337685" cy="155448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767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麦迪逊</Template>
  <TotalTime>593</TotalTime>
  <Words>796</Words>
  <Application>Microsoft Macintosh PowerPoint</Application>
  <PresentationFormat>宽屏</PresentationFormat>
  <Paragraphs>236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DengXian</vt:lpstr>
      <vt:lpstr>Mangal</vt:lpstr>
      <vt:lpstr>MS Shell Dlg 2</vt:lpstr>
      <vt:lpstr>Wingdings</vt:lpstr>
      <vt:lpstr>Wingdings 3</vt:lpstr>
      <vt:lpstr>宋体</vt:lpstr>
      <vt:lpstr>Arial</vt:lpstr>
      <vt:lpstr>Madison</vt:lpstr>
      <vt:lpstr>副本机制和其他控制器：部署托管的pod</vt:lpstr>
      <vt:lpstr>目录</vt:lpstr>
      <vt:lpstr>存活探针</vt:lpstr>
      <vt:lpstr>存活探针</vt:lpstr>
      <vt:lpstr>存活探针</vt:lpstr>
      <vt:lpstr>ReplicationController</vt:lpstr>
      <vt:lpstr>ReplicationController</vt:lpstr>
      <vt:lpstr>ReplicationController</vt:lpstr>
      <vt:lpstr>ReplicationController</vt:lpstr>
      <vt:lpstr>ReplicaSet</vt:lpstr>
      <vt:lpstr>DaemonSet</vt:lpstr>
      <vt:lpstr>DaemonSet</vt:lpstr>
      <vt:lpstr>Job</vt:lpstr>
      <vt:lpstr>Job</vt:lpstr>
      <vt:lpstr>CrontabJob</vt:lpstr>
      <vt:lpstr>问题汇总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孙玺</dc:creator>
  <cp:lastModifiedBy>孙玺</cp:lastModifiedBy>
  <cp:revision>73</cp:revision>
  <dcterms:created xsi:type="dcterms:W3CDTF">2020-04-26T09:22:04Z</dcterms:created>
  <dcterms:modified xsi:type="dcterms:W3CDTF">2020-04-30T07:14:44Z</dcterms:modified>
</cp:coreProperties>
</file>