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862de2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5862de2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5862de2a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5862de2a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862de2a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5862de2a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5862de2a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5862de2a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96475" y="1253600"/>
            <a:ext cx="5158200" cy="1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PIEDRA PAPEL O TIJERA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(Pseint)</a:t>
            </a:r>
            <a:endParaRPr sz="2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Jesus Cristhiam Serrudo Gutierrez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Alejandra Veronica Terceros Arcani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1375" y="4860900"/>
            <a:ext cx="143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ITSEC-SUCRE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PSEINT -</a:t>
            </a:r>
            <a:r>
              <a:rPr b="1" lang="es-419" sz="2700"/>
              <a:t>Pse</a:t>
            </a:r>
            <a:r>
              <a:rPr lang="es-419" sz="2700"/>
              <a:t>udocodigo </a:t>
            </a:r>
            <a:r>
              <a:rPr b="1" lang="es-419" sz="2700"/>
              <a:t>Int</a:t>
            </a:r>
            <a:r>
              <a:rPr lang="es-419" sz="2700"/>
              <a:t>érprete</a:t>
            </a:r>
            <a:r>
              <a:rPr lang="es-419" sz="2600"/>
              <a:t> </a:t>
            </a:r>
            <a:endParaRPr sz="2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53325" y="1222600"/>
            <a:ext cx="70389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Herramienta de asistencia en </a:t>
            </a:r>
            <a:r>
              <a:rPr lang="es-419" sz="1600"/>
              <a:t>programación</a:t>
            </a:r>
            <a:r>
              <a:rPr lang="es-419" sz="1600"/>
              <a:t> para alumnos que ven por primera vez un </a:t>
            </a:r>
            <a:r>
              <a:rPr lang="es-419" sz="1600"/>
              <a:t>código</a:t>
            </a:r>
            <a:r>
              <a:rPr lang="es-419"/>
              <a:t> 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4529" l="4767" r="4776" t="4520"/>
          <a:stretch/>
        </p:blipFill>
        <p:spPr>
          <a:xfrm>
            <a:off x="1696225" y="1883125"/>
            <a:ext cx="5422474" cy="32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EL JUEGO PIEDRA PAPEL O TIJERA</a:t>
            </a:r>
            <a:endParaRPr sz="26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Necesitamos</a:t>
            </a:r>
            <a:r>
              <a:rPr lang="es-419" sz="1500"/>
              <a:t> reconocer que es lo que queremos programar (Persona Objeto Animal Cosa)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Reconocer el problema y las opciones 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-Piedra contra Piedra (EMPATE)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-Piedra contra Papel (PIERDE PIEDRA)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-Piedra contra Tijera(GANA PIEDRA)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Utilizar todas las herramientas necesarias para que la maquina me entienda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EL PROGRAMA PRINCIPAL</a:t>
            </a:r>
            <a:endParaRPr sz="2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417300" y="872200"/>
            <a:ext cx="69912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Proceso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Piedra_Papel_tijera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Definir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mp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Jugador1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Jugador2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Como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mp</a:t>
            </a:r>
            <a:r>
              <a:rPr lang="es-419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MenuPrincipal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mp</a:t>
            </a:r>
            <a:r>
              <a:rPr b="1" lang="es-419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Entonces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Limpiar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Pantalla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n←Menu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Procedimiento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SiNo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Limpiar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Pantalla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i←1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Hasta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Paso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Hacer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Escribir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" °°°°°°°°°°°°°°°°°°°°°°°°°°°°°°°°°°°°°°°°°°°°°°°°°°°°°°"</a:t>
            </a:r>
            <a:endParaRPr sz="10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Escribir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"                      ° JUGAROR 1°"</a:t>
            </a:r>
            <a:endParaRPr sz="10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Escribir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" °°°°°°°°°°°°°°°°°°°°°°°°°°°°°°°°°°°°°°°°°°°°°°°°°°°°°°"</a:t>
            </a:r>
            <a:endParaRPr sz="10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n←Menu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Jugador1←n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SiNo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Escribir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" °°°°°°°°°°°°°°°°°°°°°°°°°°°°°°°°°°°°°°°°°°°°°°°°°°°°°°"</a:t>
            </a:r>
            <a:endParaRPr sz="10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Escribir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"                      ° JUGAROR 2°"</a:t>
            </a:r>
            <a:endParaRPr sz="10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Escribir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" °°°°°°°°°°°°°°°°°°°°°°°°°°°°°°°°°°°°°°°°°°°°°°°°°°°°°°"</a:t>
            </a:r>
            <a:endParaRPr sz="10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419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Jugador2</a:t>
            </a:r>
            <a:r>
              <a:rPr lang="es-419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FinSi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Procedimiento2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Jugador1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Jugador2</a:t>
            </a:r>
            <a:r>
              <a:rPr b="1"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FinSi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-419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FinProceso</a:t>
            </a:r>
            <a:endParaRPr sz="1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106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A JUGAR!!!!!!</a:t>
            </a:r>
            <a:endParaRPr sz="4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425" y="1977550"/>
            <a:ext cx="4463451" cy="28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