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  <p:sldMasterId id="2147483685" r:id="rId3"/>
    <p:sldMasterId id="2147483697" r:id="rId4"/>
  </p:sldMasterIdLst>
  <p:notesMasterIdLst>
    <p:notesMasterId r:id="rId10"/>
  </p:notesMasterIdLst>
  <p:sldIdLst>
    <p:sldId id="256" r:id="rId5"/>
    <p:sldId id="257" r:id="rId6"/>
    <p:sldId id="259" r:id="rId7"/>
    <p:sldId id="258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19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940E6E-85D9-48A0-AB2E-B7C40FE8E5A9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9551CCD-05FB-4359-8F49-001886144FE9}">
      <dgm:prSet phldrT="[Text]"/>
      <dgm:spPr/>
      <dgm:t>
        <a:bodyPr/>
        <a:lstStyle/>
        <a:p>
          <a:r>
            <a:rPr lang="en-US" dirty="0" smtClean="0"/>
            <a:t>Integrative Activities</a:t>
          </a:r>
          <a:endParaRPr lang="en-US" dirty="0"/>
        </a:p>
      </dgm:t>
    </dgm:pt>
    <dgm:pt modelId="{42CE87FB-BDB7-4E73-9E13-F4BAA811FE2C}" type="parTrans" cxnId="{8DB3897F-1865-408D-BC15-BC56EB7EA5F2}">
      <dgm:prSet/>
      <dgm:spPr/>
      <dgm:t>
        <a:bodyPr/>
        <a:lstStyle/>
        <a:p>
          <a:endParaRPr lang="en-US"/>
        </a:p>
      </dgm:t>
    </dgm:pt>
    <dgm:pt modelId="{91CA2BBF-2DDA-4E95-9CAC-F55E8DE1B994}" type="sibTrans" cxnId="{8DB3897F-1865-408D-BC15-BC56EB7EA5F2}">
      <dgm:prSet/>
      <dgm:spPr/>
      <dgm:t>
        <a:bodyPr/>
        <a:lstStyle/>
        <a:p>
          <a:endParaRPr lang="en-US"/>
        </a:p>
      </dgm:t>
    </dgm:pt>
    <dgm:pt modelId="{A61C97CF-6495-47D9-8CA8-42FD080CCBF8}">
      <dgm:prSet phldrT="[Text]"/>
      <dgm:spPr/>
      <dgm:t>
        <a:bodyPr/>
        <a:lstStyle/>
        <a:p>
          <a:r>
            <a:rPr lang="en-US" dirty="0" smtClean="0"/>
            <a:t>Faculty</a:t>
          </a:r>
          <a:endParaRPr lang="en-US" dirty="0"/>
        </a:p>
      </dgm:t>
    </dgm:pt>
    <dgm:pt modelId="{AB09ADDF-1D6B-4B76-ABC0-1663983855D5}" type="parTrans" cxnId="{4ED01992-B620-4B03-92A4-1BF327F15CA0}">
      <dgm:prSet/>
      <dgm:spPr/>
      <dgm:t>
        <a:bodyPr/>
        <a:lstStyle/>
        <a:p>
          <a:endParaRPr lang="en-US"/>
        </a:p>
      </dgm:t>
    </dgm:pt>
    <dgm:pt modelId="{B743A494-8FF8-4D87-8B4A-AD041EC69C70}" type="sibTrans" cxnId="{4ED01992-B620-4B03-92A4-1BF327F15CA0}">
      <dgm:prSet/>
      <dgm:spPr/>
      <dgm:t>
        <a:bodyPr/>
        <a:lstStyle/>
        <a:p>
          <a:endParaRPr lang="en-US"/>
        </a:p>
      </dgm:t>
    </dgm:pt>
    <dgm:pt modelId="{C3A7869D-6C58-4499-B295-2EDAA46E3F33}">
      <dgm:prSet phldrT="[Text]"/>
      <dgm:spPr/>
      <dgm:t>
        <a:bodyPr/>
        <a:lstStyle/>
        <a:p>
          <a:r>
            <a:rPr lang="en-US" dirty="0" smtClean="0"/>
            <a:t>Awards</a:t>
          </a:r>
          <a:endParaRPr lang="en-US" dirty="0"/>
        </a:p>
      </dgm:t>
    </dgm:pt>
    <dgm:pt modelId="{D40BDDD8-F88C-4158-B066-D8FD46ED8070}" type="parTrans" cxnId="{FED6CDDD-6800-4E33-B45D-4F5005E6C141}">
      <dgm:prSet/>
      <dgm:spPr/>
      <dgm:t>
        <a:bodyPr/>
        <a:lstStyle/>
        <a:p>
          <a:endParaRPr lang="en-US"/>
        </a:p>
      </dgm:t>
    </dgm:pt>
    <dgm:pt modelId="{1B1EDBA1-244A-4F23-9157-3B3CDCFBB8B7}" type="sibTrans" cxnId="{FED6CDDD-6800-4E33-B45D-4F5005E6C141}">
      <dgm:prSet/>
      <dgm:spPr/>
      <dgm:t>
        <a:bodyPr/>
        <a:lstStyle/>
        <a:p>
          <a:endParaRPr lang="en-US"/>
        </a:p>
      </dgm:t>
    </dgm:pt>
    <dgm:pt modelId="{6E86CF57-DCE7-45D1-AF82-C926E28E5205}">
      <dgm:prSet phldrT="[Text]"/>
      <dgm:spPr/>
      <dgm:t>
        <a:bodyPr/>
        <a:lstStyle/>
        <a:p>
          <a:r>
            <a:rPr lang="en-US" dirty="0" smtClean="0"/>
            <a:t>Contracts and Agreements</a:t>
          </a:r>
          <a:endParaRPr lang="en-US" dirty="0"/>
        </a:p>
      </dgm:t>
    </dgm:pt>
    <dgm:pt modelId="{6456D3EA-0259-44F9-802F-B34462B773FF}" type="parTrans" cxnId="{AC962D15-0281-4EED-AEBC-B51174E2DFD9}">
      <dgm:prSet/>
      <dgm:spPr/>
      <dgm:t>
        <a:bodyPr/>
        <a:lstStyle/>
        <a:p>
          <a:endParaRPr lang="en-US"/>
        </a:p>
      </dgm:t>
    </dgm:pt>
    <dgm:pt modelId="{B34F02AC-CB5C-4256-8C18-889C2538D77C}" type="sibTrans" cxnId="{AC962D15-0281-4EED-AEBC-B51174E2DFD9}">
      <dgm:prSet/>
      <dgm:spPr/>
      <dgm:t>
        <a:bodyPr/>
        <a:lstStyle/>
        <a:p>
          <a:endParaRPr lang="en-US"/>
        </a:p>
      </dgm:t>
    </dgm:pt>
    <dgm:pt modelId="{0C1E18F3-BC99-42F9-89BD-2DA0DD765016}">
      <dgm:prSet phldrT="[Text]"/>
      <dgm:spPr/>
      <dgm:t>
        <a:bodyPr/>
        <a:lstStyle/>
        <a:p>
          <a:r>
            <a:rPr lang="en-US" dirty="0" smtClean="0"/>
            <a:t>CRF</a:t>
          </a:r>
          <a:endParaRPr lang="en-US" dirty="0"/>
        </a:p>
      </dgm:t>
    </dgm:pt>
    <dgm:pt modelId="{617140C4-6F02-43DF-AC29-7FCF1D48A717}" type="parTrans" cxnId="{65533ECF-2C28-4E29-891B-DA127F113959}">
      <dgm:prSet/>
      <dgm:spPr/>
      <dgm:t>
        <a:bodyPr/>
        <a:lstStyle/>
        <a:p>
          <a:endParaRPr lang="en-US"/>
        </a:p>
      </dgm:t>
    </dgm:pt>
    <dgm:pt modelId="{B8FFDCF6-5870-4536-8000-3FBC36099A53}" type="sibTrans" cxnId="{65533ECF-2C28-4E29-891B-DA127F113959}">
      <dgm:prSet/>
      <dgm:spPr/>
      <dgm:t>
        <a:bodyPr/>
        <a:lstStyle/>
        <a:p>
          <a:endParaRPr lang="en-US"/>
        </a:p>
      </dgm:t>
    </dgm:pt>
    <dgm:pt modelId="{1705F0D0-8DCF-4DD9-A89A-719EC98A6BDA}">
      <dgm:prSet phldrT="[Text]"/>
      <dgm:spPr/>
      <dgm:t>
        <a:bodyPr/>
        <a:lstStyle/>
        <a:p>
          <a:r>
            <a:rPr lang="en-US" smtClean="0"/>
            <a:t>Faculty Affairs</a:t>
          </a:r>
          <a:endParaRPr lang="en-US" dirty="0"/>
        </a:p>
      </dgm:t>
    </dgm:pt>
    <dgm:pt modelId="{86209DC9-5DB9-4555-8FAC-C1A355D483EA}" type="parTrans" cxnId="{8EE6580C-F7CC-4925-9B20-D098BD72689A}">
      <dgm:prSet/>
      <dgm:spPr/>
      <dgm:t>
        <a:bodyPr/>
        <a:lstStyle/>
        <a:p>
          <a:endParaRPr lang="en-US"/>
        </a:p>
      </dgm:t>
    </dgm:pt>
    <dgm:pt modelId="{55F5D79C-9F2C-40DF-84C6-736D759369E5}" type="sibTrans" cxnId="{8EE6580C-F7CC-4925-9B20-D098BD72689A}">
      <dgm:prSet/>
      <dgm:spPr/>
      <dgm:t>
        <a:bodyPr/>
        <a:lstStyle/>
        <a:p>
          <a:endParaRPr lang="en-US"/>
        </a:p>
      </dgm:t>
    </dgm:pt>
    <dgm:pt modelId="{23E7B09C-2F80-49CC-B04A-E12D7747E9B4}">
      <dgm:prSet phldrT="[Text]"/>
      <dgm:spPr/>
      <dgm:t>
        <a:bodyPr/>
        <a:lstStyle/>
        <a:p>
          <a:r>
            <a:rPr lang="en-US" dirty="0" smtClean="0"/>
            <a:t>RS</a:t>
          </a:r>
          <a:endParaRPr lang="en-US" dirty="0"/>
        </a:p>
      </dgm:t>
    </dgm:pt>
    <dgm:pt modelId="{4880A572-F466-4FAD-AD75-2486AE268975}" type="parTrans" cxnId="{B2A19D11-50D8-4C5D-896A-C016913317D7}">
      <dgm:prSet/>
      <dgm:spPr/>
      <dgm:t>
        <a:bodyPr/>
        <a:lstStyle/>
        <a:p>
          <a:endParaRPr lang="en-US"/>
        </a:p>
      </dgm:t>
    </dgm:pt>
    <dgm:pt modelId="{2F66A741-F993-4F34-A689-DAE687774C6A}" type="sibTrans" cxnId="{B2A19D11-50D8-4C5D-896A-C016913317D7}">
      <dgm:prSet/>
      <dgm:spPr/>
      <dgm:t>
        <a:bodyPr/>
        <a:lstStyle/>
        <a:p>
          <a:endParaRPr lang="en-US"/>
        </a:p>
      </dgm:t>
    </dgm:pt>
    <dgm:pt modelId="{B59AC64A-F8DC-4392-9AA8-BA50BB9D86BA}">
      <dgm:prSet phldrT="[Text]"/>
      <dgm:spPr/>
      <dgm:t>
        <a:bodyPr/>
        <a:lstStyle/>
        <a:p>
          <a:r>
            <a:rPr lang="en-US" dirty="0" smtClean="0"/>
            <a:t>Publications</a:t>
          </a:r>
          <a:endParaRPr lang="en-US" dirty="0"/>
        </a:p>
      </dgm:t>
    </dgm:pt>
    <dgm:pt modelId="{6D12983C-8A41-4473-A514-72A88A128794}" type="parTrans" cxnId="{E557F50A-A009-4C90-A588-1B542C371332}">
      <dgm:prSet/>
      <dgm:spPr/>
      <dgm:t>
        <a:bodyPr/>
        <a:lstStyle/>
        <a:p>
          <a:endParaRPr lang="en-US"/>
        </a:p>
      </dgm:t>
    </dgm:pt>
    <dgm:pt modelId="{69F0F444-867E-48C1-A8D5-FCFB65D6AD2E}" type="sibTrans" cxnId="{E557F50A-A009-4C90-A588-1B542C371332}">
      <dgm:prSet/>
      <dgm:spPr/>
      <dgm:t>
        <a:bodyPr/>
        <a:lstStyle/>
        <a:p>
          <a:endParaRPr lang="en-US"/>
        </a:p>
      </dgm:t>
    </dgm:pt>
    <dgm:pt modelId="{4AB6B31F-9674-46EB-BF69-8B4AFEA2C6F9}">
      <dgm:prSet phldrT="[Text]"/>
      <dgm:spPr/>
      <dgm:t>
        <a:bodyPr/>
        <a:lstStyle/>
        <a:p>
          <a:r>
            <a:rPr lang="en-US" dirty="0" smtClean="0"/>
            <a:t>Scopus, Web of Science… </a:t>
          </a:r>
          <a:endParaRPr lang="en-US" dirty="0"/>
        </a:p>
      </dgm:t>
    </dgm:pt>
    <dgm:pt modelId="{EFE35D18-209E-4983-B625-FB33BCF575AB}" type="parTrans" cxnId="{F531DADF-F062-404B-B62B-47FD247CDD2F}">
      <dgm:prSet/>
      <dgm:spPr/>
      <dgm:t>
        <a:bodyPr/>
        <a:lstStyle/>
        <a:p>
          <a:endParaRPr lang="en-US"/>
        </a:p>
      </dgm:t>
    </dgm:pt>
    <dgm:pt modelId="{2E2A9921-3789-4F4D-A808-FBDB9F6D35CF}" type="sibTrans" cxnId="{F531DADF-F062-404B-B62B-47FD247CDD2F}">
      <dgm:prSet/>
      <dgm:spPr/>
      <dgm:t>
        <a:bodyPr/>
        <a:lstStyle/>
        <a:p>
          <a:endParaRPr lang="en-US"/>
        </a:p>
      </dgm:t>
    </dgm:pt>
    <dgm:pt modelId="{7704A0CB-8D00-4DC6-9D32-CA54794AA0C5}">
      <dgm:prSet phldrT="[Text]"/>
      <dgm:spPr/>
      <dgm:t>
        <a:bodyPr/>
        <a:lstStyle/>
        <a:p>
          <a:r>
            <a:rPr lang="en-US" dirty="0" smtClean="0"/>
            <a:t>Patents</a:t>
          </a:r>
          <a:endParaRPr lang="en-US" dirty="0"/>
        </a:p>
      </dgm:t>
    </dgm:pt>
    <dgm:pt modelId="{7D182123-2568-4E7B-B104-6DBFFD46FF44}" type="parTrans" cxnId="{32B3F371-A9D0-4C23-9FC1-7D495E3FAB76}">
      <dgm:prSet/>
      <dgm:spPr/>
      <dgm:t>
        <a:bodyPr/>
        <a:lstStyle/>
        <a:p>
          <a:endParaRPr lang="en-US"/>
        </a:p>
      </dgm:t>
    </dgm:pt>
    <dgm:pt modelId="{9141C92D-13B3-4E70-B588-EB2EA41C4F4B}" type="sibTrans" cxnId="{32B3F371-A9D0-4C23-9FC1-7D495E3FAB76}">
      <dgm:prSet/>
      <dgm:spPr/>
      <dgm:t>
        <a:bodyPr/>
        <a:lstStyle/>
        <a:p>
          <a:endParaRPr lang="en-US"/>
        </a:p>
      </dgm:t>
    </dgm:pt>
    <dgm:pt modelId="{1E1E547B-5D75-4D91-BB73-FD570D5D4559}">
      <dgm:prSet phldrT="[Text]"/>
      <dgm:spPr/>
      <dgm:t>
        <a:bodyPr/>
        <a:lstStyle/>
        <a:p>
          <a:r>
            <a:rPr lang="en-US" dirty="0" smtClean="0"/>
            <a:t>Public DBs, IED</a:t>
          </a:r>
          <a:endParaRPr lang="en-US" dirty="0"/>
        </a:p>
      </dgm:t>
    </dgm:pt>
    <dgm:pt modelId="{7DF9A7E6-EA91-4C27-B560-C78F66348DAC}" type="parTrans" cxnId="{92B62F1B-196F-4C65-A8C4-DCD8FE4E05A7}">
      <dgm:prSet/>
      <dgm:spPr/>
      <dgm:t>
        <a:bodyPr/>
        <a:lstStyle/>
        <a:p>
          <a:endParaRPr lang="en-US"/>
        </a:p>
      </dgm:t>
    </dgm:pt>
    <dgm:pt modelId="{C3760E65-4EFF-4217-B66D-491EC171957A}" type="sibTrans" cxnId="{92B62F1B-196F-4C65-A8C4-DCD8FE4E05A7}">
      <dgm:prSet/>
      <dgm:spPr/>
      <dgm:t>
        <a:bodyPr/>
        <a:lstStyle/>
        <a:p>
          <a:endParaRPr lang="en-US"/>
        </a:p>
      </dgm:t>
    </dgm:pt>
    <dgm:pt modelId="{DAA4BFD1-1920-44B4-986B-964556A2381D}" type="pres">
      <dgm:prSet presAssocID="{99940E6E-85D9-48A0-AB2E-B7C40FE8E5A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EBA8FE-3875-40A7-8C12-BBFDD7675C93}" type="pres">
      <dgm:prSet presAssocID="{49551CCD-05FB-4359-8F49-001886144FE9}" presName="root1" presStyleCnt="0"/>
      <dgm:spPr/>
    </dgm:pt>
    <dgm:pt modelId="{B2DDC5B9-62A5-4D20-BAC1-8514E2B482E7}" type="pres">
      <dgm:prSet presAssocID="{49551CCD-05FB-4359-8F49-001886144FE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66BC97-DF2A-4A09-A4E3-37B91BA53393}" type="pres">
      <dgm:prSet presAssocID="{49551CCD-05FB-4359-8F49-001886144FE9}" presName="level2hierChild" presStyleCnt="0"/>
      <dgm:spPr/>
    </dgm:pt>
    <dgm:pt modelId="{6DB269A6-4938-49AD-B075-D46D4B4A32E5}" type="pres">
      <dgm:prSet presAssocID="{AB09ADDF-1D6B-4B76-ABC0-1663983855D5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48990AA7-60F0-4A40-B880-A75EB89B92C6}" type="pres">
      <dgm:prSet presAssocID="{AB09ADDF-1D6B-4B76-ABC0-1663983855D5}" presName="connTx" presStyleLbl="parChTrans1D2" presStyleIdx="0" presStyleCnt="5"/>
      <dgm:spPr/>
      <dgm:t>
        <a:bodyPr/>
        <a:lstStyle/>
        <a:p>
          <a:endParaRPr lang="en-US"/>
        </a:p>
      </dgm:t>
    </dgm:pt>
    <dgm:pt modelId="{D219EF74-FCFF-4AF3-9921-430B1E64522A}" type="pres">
      <dgm:prSet presAssocID="{A61C97CF-6495-47D9-8CA8-42FD080CCBF8}" presName="root2" presStyleCnt="0"/>
      <dgm:spPr/>
    </dgm:pt>
    <dgm:pt modelId="{E9DCC3B6-4C44-4756-8D98-BD26427E5ED3}" type="pres">
      <dgm:prSet presAssocID="{A61C97CF-6495-47D9-8CA8-42FD080CCBF8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069861-26A0-4C9A-893F-D7747F25BB3D}" type="pres">
      <dgm:prSet presAssocID="{A61C97CF-6495-47D9-8CA8-42FD080CCBF8}" presName="level3hierChild" presStyleCnt="0"/>
      <dgm:spPr/>
    </dgm:pt>
    <dgm:pt modelId="{5D07B4B0-8F59-49EC-B7BE-3FADC6D2D706}" type="pres">
      <dgm:prSet presAssocID="{86209DC9-5DB9-4555-8FAC-C1A355D483EA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E90D6F66-89A0-4204-91A6-F8A0544524C6}" type="pres">
      <dgm:prSet presAssocID="{86209DC9-5DB9-4555-8FAC-C1A355D483EA}" presName="connTx" presStyleLbl="parChTrans1D3" presStyleIdx="0" presStyleCnt="5"/>
      <dgm:spPr/>
      <dgm:t>
        <a:bodyPr/>
        <a:lstStyle/>
        <a:p>
          <a:endParaRPr lang="en-US"/>
        </a:p>
      </dgm:t>
    </dgm:pt>
    <dgm:pt modelId="{63447B35-0351-45C2-8376-6474317A411C}" type="pres">
      <dgm:prSet presAssocID="{1705F0D0-8DCF-4DD9-A89A-719EC98A6BDA}" presName="root2" presStyleCnt="0"/>
      <dgm:spPr/>
    </dgm:pt>
    <dgm:pt modelId="{827188E6-0E9D-41BD-AD5C-85A40056C7CE}" type="pres">
      <dgm:prSet presAssocID="{1705F0D0-8DCF-4DD9-A89A-719EC98A6BDA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DEE765-D4ED-4F39-A980-E8D743C3FD66}" type="pres">
      <dgm:prSet presAssocID="{1705F0D0-8DCF-4DD9-A89A-719EC98A6BDA}" presName="level3hierChild" presStyleCnt="0"/>
      <dgm:spPr/>
    </dgm:pt>
    <dgm:pt modelId="{BE44F19E-1F1E-469F-9D62-643909C83F23}" type="pres">
      <dgm:prSet presAssocID="{D40BDDD8-F88C-4158-B066-D8FD46ED8070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B88CFC84-5F55-49B4-921E-3151AD5FF8E8}" type="pres">
      <dgm:prSet presAssocID="{D40BDDD8-F88C-4158-B066-D8FD46ED8070}" presName="connTx" presStyleLbl="parChTrans1D2" presStyleIdx="1" presStyleCnt="5"/>
      <dgm:spPr/>
      <dgm:t>
        <a:bodyPr/>
        <a:lstStyle/>
        <a:p>
          <a:endParaRPr lang="en-US"/>
        </a:p>
      </dgm:t>
    </dgm:pt>
    <dgm:pt modelId="{55FF95BD-7B0C-4562-915E-6545F4E011CA}" type="pres">
      <dgm:prSet presAssocID="{C3A7869D-6C58-4499-B295-2EDAA46E3F33}" presName="root2" presStyleCnt="0"/>
      <dgm:spPr/>
    </dgm:pt>
    <dgm:pt modelId="{6DD7C6B9-1B46-4B33-8F36-74C3AE1EEE25}" type="pres">
      <dgm:prSet presAssocID="{C3A7869D-6C58-4499-B295-2EDAA46E3F33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4CC5D5-7712-43ED-953E-7ADF21454370}" type="pres">
      <dgm:prSet presAssocID="{C3A7869D-6C58-4499-B295-2EDAA46E3F33}" presName="level3hierChild" presStyleCnt="0"/>
      <dgm:spPr/>
    </dgm:pt>
    <dgm:pt modelId="{1626369D-86BD-4A3F-B19B-DB99CA1B9BE6}" type="pres">
      <dgm:prSet presAssocID="{617140C4-6F02-43DF-AC29-7FCF1D48A717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130C5F0F-3312-49C3-AE41-BEFF3A80FD4C}" type="pres">
      <dgm:prSet presAssocID="{617140C4-6F02-43DF-AC29-7FCF1D48A717}" presName="connTx" presStyleLbl="parChTrans1D3" presStyleIdx="1" presStyleCnt="5"/>
      <dgm:spPr/>
      <dgm:t>
        <a:bodyPr/>
        <a:lstStyle/>
        <a:p>
          <a:endParaRPr lang="en-US"/>
        </a:p>
      </dgm:t>
    </dgm:pt>
    <dgm:pt modelId="{F0950CCD-C34C-453E-99F1-1783D04D208F}" type="pres">
      <dgm:prSet presAssocID="{0C1E18F3-BC99-42F9-89BD-2DA0DD765016}" presName="root2" presStyleCnt="0"/>
      <dgm:spPr/>
    </dgm:pt>
    <dgm:pt modelId="{980123A2-CE55-4442-8326-19D37C4EF990}" type="pres">
      <dgm:prSet presAssocID="{0C1E18F3-BC99-42F9-89BD-2DA0DD765016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36746B-9A32-46BD-BF8C-2D4D9851A977}" type="pres">
      <dgm:prSet presAssocID="{0C1E18F3-BC99-42F9-89BD-2DA0DD765016}" presName="level3hierChild" presStyleCnt="0"/>
      <dgm:spPr/>
    </dgm:pt>
    <dgm:pt modelId="{8432B9AB-0DE8-40BE-B685-FB5D61268C13}" type="pres">
      <dgm:prSet presAssocID="{6456D3EA-0259-44F9-802F-B34462B773FF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686231C9-C35E-4B05-BBE5-609F7BF943D9}" type="pres">
      <dgm:prSet presAssocID="{6456D3EA-0259-44F9-802F-B34462B773FF}" presName="connTx" presStyleLbl="parChTrans1D2" presStyleIdx="2" presStyleCnt="5"/>
      <dgm:spPr/>
      <dgm:t>
        <a:bodyPr/>
        <a:lstStyle/>
        <a:p>
          <a:endParaRPr lang="en-US"/>
        </a:p>
      </dgm:t>
    </dgm:pt>
    <dgm:pt modelId="{0E24465C-AE75-4EC4-81FE-A73615600600}" type="pres">
      <dgm:prSet presAssocID="{6E86CF57-DCE7-45D1-AF82-C926E28E5205}" presName="root2" presStyleCnt="0"/>
      <dgm:spPr/>
    </dgm:pt>
    <dgm:pt modelId="{8BE0FB40-592C-46B7-A15E-8CA8A30C3E09}" type="pres">
      <dgm:prSet presAssocID="{6E86CF57-DCE7-45D1-AF82-C926E28E5205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F2A255-6BDA-4884-AA80-287F37413C38}" type="pres">
      <dgm:prSet presAssocID="{6E86CF57-DCE7-45D1-AF82-C926E28E5205}" presName="level3hierChild" presStyleCnt="0"/>
      <dgm:spPr/>
    </dgm:pt>
    <dgm:pt modelId="{E5217809-3396-4A14-A9B9-93218BD1D72D}" type="pres">
      <dgm:prSet presAssocID="{4880A572-F466-4FAD-AD75-2486AE268975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681315E1-9A5B-49C6-A64A-59C20EF6EC46}" type="pres">
      <dgm:prSet presAssocID="{4880A572-F466-4FAD-AD75-2486AE268975}" presName="connTx" presStyleLbl="parChTrans1D3" presStyleIdx="2" presStyleCnt="5"/>
      <dgm:spPr/>
      <dgm:t>
        <a:bodyPr/>
        <a:lstStyle/>
        <a:p>
          <a:endParaRPr lang="en-US"/>
        </a:p>
      </dgm:t>
    </dgm:pt>
    <dgm:pt modelId="{23A53D48-FF98-4747-BCE6-04163DC14BB9}" type="pres">
      <dgm:prSet presAssocID="{23E7B09C-2F80-49CC-B04A-E12D7747E9B4}" presName="root2" presStyleCnt="0"/>
      <dgm:spPr/>
    </dgm:pt>
    <dgm:pt modelId="{1FF57D27-C8FA-458E-9999-67D5F50F910F}" type="pres">
      <dgm:prSet presAssocID="{23E7B09C-2F80-49CC-B04A-E12D7747E9B4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CDA09E-EFA6-45DA-91F8-84EEEBC26E2C}" type="pres">
      <dgm:prSet presAssocID="{23E7B09C-2F80-49CC-B04A-E12D7747E9B4}" presName="level3hierChild" presStyleCnt="0"/>
      <dgm:spPr/>
    </dgm:pt>
    <dgm:pt modelId="{28A48C45-B675-40C0-9C10-12CBA08107DC}" type="pres">
      <dgm:prSet presAssocID="{6D12983C-8A41-4473-A514-72A88A128794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DECB3054-8EB8-44FC-9365-81CACD85D447}" type="pres">
      <dgm:prSet presAssocID="{6D12983C-8A41-4473-A514-72A88A128794}" presName="connTx" presStyleLbl="parChTrans1D2" presStyleIdx="3" presStyleCnt="5"/>
      <dgm:spPr/>
      <dgm:t>
        <a:bodyPr/>
        <a:lstStyle/>
        <a:p>
          <a:endParaRPr lang="en-US"/>
        </a:p>
      </dgm:t>
    </dgm:pt>
    <dgm:pt modelId="{29A8919F-5C44-411D-A129-226F98948F83}" type="pres">
      <dgm:prSet presAssocID="{B59AC64A-F8DC-4392-9AA8-BA50BB9D86BA}" presName="root2" presStyleCnt="0"/>
      <dgm:spPr/>
    </dgm:pt>
    <dgm:pt modelId="{2AEEC405-4A45-4995-AB9E-9194B405BAAC}" type="pres">
      <dgm:prSet presAssocID="{B59AC64A-F8DC-4392-9AA8-BA50BB9D86BA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4AB255-D857-4922-9583-E5EF64D11169}" type="pres">
      <dgm:prSet presAssocID="{B59AC64A-F8DC-4392-9AA8-BA50BB9D86BA}" presName="level3hierChild" presStyleCnt="0"/>
      <dgm:spPr/>
    </dgm:pt>
    <dgm:pt modelId="{08383DBE-7796-4756-86CF-323ED886BBB1}" type="pres">
      <dgm:prSet presAssocID="{EFE35D18-209E-4983-B625-FB33BCF575AB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CF942132-37C9-4083-8E25-48F5A7BA4DBB}" type="pres">
      <dgm:prSet presAssocID="{EFE35D18-209E-4983-B625-FB33BCF575AB}" presName="connTx" presStyleLbl="parChTrans1D3" presStyleIdx="3" presStyleCnt="5"/>
      <dgm:spPr/>
      <dgm:t>
        <a:bodyPr/>
        <a:lstStyle/>
        <a:p>
          <a:endParaRPr lang="en-US"/>
        </a:p>
      </dgm:t>
    </dgm:pt>
    <dgm:pt modelId="{1D4DDAE5-C57A-488D-8488-B53613B19273}" type="pres">
      <dgm:prSet presAssocID="{4AB6B31F-9674-46EB-BF69-8B4AFEA2C6F9}" presName="root2" presStyleCnt="0"/>
      <dgm:spPr/>
    </dgm:pt>
    <dgm:pt modelId="{685FF9B8-477E-42BE-A8BB-D5A2B1A2BCD7}" type="pres">
      <dgm:prSet presAssocID="{4AB6B31F-9674-46EB-BF69-8B4AFEA2C6F9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09F8EA-33C9-4979-B6EF-100DE31417E2}" type="pres">
      <dgm:prSet presAssocID="{4AB6B31F-9674-46EB-BF69-8B4AFEA2C6F9}" presName="level3hierChild" presStyleCnt="0"/>
      <dgm:spPr/>
    </dgm:pt>
    <dgm:pt modelId="{79407FC5-A77A-4064-806B-D4F3AC0EAC90}" type="pres">
      <dgm:prSet presAssocID="{7D182123-2568-4E7B-B104-6DBFFD46FF44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8A580161-1755-479E-8D49-5A256280FE21}" type="pres">
      <dgm:prSet presAssocID="{7D182123-2568-4E7B-B104-6DBFFD46FF44}" presName="connTx" presStyleLbl="parChTrans1D2" presStyleIdx="4" presStyleCnt="5"/>
      <dgm:spPr/>
      <dgm:t>
        <a:bodyPr/>
        <a:lstStyle/>
        <a:p>
          <a:endParaRPr lang="en-US"/>
        </a:p>
      </dgm:t>
    </dgm:pt>
    <dgm:pt modelId="{39B0667A-588E-4628-A16D-62704D4EF9CE}" type="pres">
      <dgm:prSet presAssocID="{7704A0CB-8D00-4DC6-9D32-CA54794AA0C5}" presName="root2" presStyleCnt="0"/>
      <dgm:spPr/>
    </dgm:pt>
    <dgm:pt modelId="{75AB3D36-5ECB-470F-8FA1-9087589B0EFA}" type="pres">
      <dgm:prSet presAssocID="{7704A0CB-8D00-4DC6-9D32-CA54794AA0C5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E34649-2F8F-4C3C-81E6-FD6EE66C79C9}" type="pres">
      <dgm:prSet presAssocID="{7704A0CB-8D00-4DC6-9D32-CA54794AA0C5}" presName="level3hierChild" presStyleCnt="0"/>
      <dgm:spPr/>
    </dgm:pt>
    <dgm:pt modelId="{C5683B29-50D7-4655-BFDF-4C629913A8D6}" type="pres">
      <dgm:prSet presAssocID="{7DF9A7E6-EA91-4C27-B560-C78F66348DAC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B8F0ED7C-5AB3-4EAE-8F96-051A8B92BDD9}" type="pres">
      <dgm:prSet presAssocID="{7DF9A7E6-EA91-4C27-B560-C78F66348DAC}" presName="connTx" presStyleLbl="parChTrans1D3" presStyleIdx="4" presStyleCnt="5"/>
      <dgm:spPr/>
      <dgm:t>
        <a:bodyPr/>
        <a:lstStyle/>
        <a:p>
          <a:endParaRPr lang="en-US"/>
        </a:p>
      </dgm:t>
    </dgm:pt>
    <dgm:pt modelId="{3D92486A-70F3-483C-82C1-F9D3AF9EF379}" type="pres">
      <dgm:prSet presAssocID="{1E1E547B-5D75-4D91-BB73-FD570D5D4559}" presName="root2" presStyleCnt="0"/>
      <dgm:spPr/>
    </dgm:pt>
    <dgm:pt modelId="{4E047740-EFB6-4B60-9B9A-2FCA10973065}" type="pres">
      <dgm:prSet presAssocID="{1E1E547B-5D75-4D91-BB73-FD570D5D4559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8228CB-64E3-42D9-899A-E5359464F578}" type="pres">
      <dgm:prSet presAssocID="{1E1E547B-5D75-4D91-BB73-FD570D5D4559}" presName="level3hierChild" presStyleCnt="0"/>
      <dgm:spPr/>
    </dgm:pt>
  </dgm:ptLst>
  <dgm:cxnLst>
    <dgm:cxn modelId="{23332D11-29BE-436D-BB22-FA6B6FB0639D}" type="presOf" srcId="{86209DC9-5DB9-4555-8FAC-C1A355D483EA}" destId="{E90D6F66-89A0-4204-91A6-F8A0544524C6}" srcOrd="1" destOrd="0" presId="urn:microsoft.com/office/officeart/2008/layout/HorizontalMultiLevelHierarchy"/>
    <dgm:cxn modelId="{9C534241-24B0-4CA8-A636-1B5248F55ACD}" type="presOf" srcId="{6D12983C-8A41-4473-A514-72A88A128794}" destId="{28A48C45-B675-40C0-9C10-12CBA08107DC}" srcOrd="0" destOrd="0" presId="urn:microsoft.com/office/officeart/2008/layout/HorizontalMultiLevelHierarchy"/>
    <dgm:cxn modelId="{DE4EB1FB-D3F9-4CC8-A901-503F50160AAC}" type="presOf" srcId="{7D182123-2568-4E7B-B104-6DBFFD46FF44}" destId="{79407FC5-A77A-4064-806B-D4F3AC0EAC90}" srcOrd="0" destOrd="0" presId="urn:microsoft.com/office/officeart/2008/layout/HorizontalMultiLevelHierarchy"/>
    <dgm:cxn modelId="{1BD79995-CBF2-4998-8608-C6FAAC0A4174}" type="presOf" srcId="{1E1E547B-5D75-4D91-BB73-FD570D5D4559}" destId="{4E047740-EFB6-4B60-9B9A-2FCA10973065}" srcOrd="0" destOrd="0" presId="urn:microsoft.com/office/officeart/2008/layout/HorizontalMultiLevelHierarchy"/>
    <dgm:cxn modelId="{203805B8-0893-4D5B-94D4-683E23078EB8}" type="presOf" srcId="{1705F0D0-8DCF-4DD9-A89A-719EC98A6BDA}" destId="{827188E6-0E9D-41BD-AD5C-85A40056C7CE}" srcOrd="0" destOrd="0" presId="urn:microsoft.com/office/officeart/2008/layout/HorizontalMultiLevelHierarchy"/>
    <dgm:cxn modelId="{CDFB3FDE-40FA-42AC-A610-6E1A453C0140}" type="presOf" srcId="{C3A7869D-6C58-4499-B295-2EDAA46E3F33}" destId="{6DD7C6B9-1B46-4B33-8F36-74C3AE1EEE25}" srcOrd="0" destOrd="0" presId="urn:microsoft.com/office/officeart/2008/layout/HorizontalMultiLevelHierarchy"/>
    <dgm:cxn modelId="{250E2392-11EE-40D0-9D85-A1A3CAF76A6A}" type="presOf" srcId="{6456D3EA-0259-44F9-802F-B34462B773FF}" destId="{686231C9-C35E-4B05-BBE5-609F7BF943D9}" srcOrd="1" destOrd="0" presId="urn:microsoft.com/office/officeart/2008/layout/HorizontalMultiLevelHierarchy"/>
    <dgm:cxn modelId="{65533ECF-2C28-4E29-891B-DA127F113959}" srcId="{C3A7869D-6C58-4499-B295-2EDAA46E3F33}" destId="{0C1E18F3-BC99-42F9-89BD-2DA0DD765016}" srcOrd="0" destOrd="0" parTransId="{617140C4-6F02-43DF-AC29-7FCF1D48A717}" sibTransId="{B8FFDCF6-5870-4536-8000-3FBC36099A53}"/>
    <dgm:cxn modelId="{92B62F1B-196F-4C65-A8C4-DCD8FE4E05A7}" srcId="{7704A0CB-8D00-4DC6-9D32-CA54794AA0C5}" destId="{1E1E547B-5D75-4D91-BB73-FD570D5D4559}" srcOrd="0" destOrd="0" parTransId="{7DF9A7E6-EA91-4C27-B560-C78F66348DAC}" sibTransId="{C3760E65-4EFF-4217-B66D-491EC171957A}"/>
    <dgm:cxn modelId="{8946777A-2CCF-4F61-9F5D-A3F6BE2E2392}" type="presOf" srcId="{617140C4-6F02-43DF-AC29-7FCF1D48A717}" destId="{1626369D-86BD-4A3F-B19B-DB99CA1B9BE6}" srcOrd="0" destOrd="0" presId="urn:microsoft.com/office/officeart/2008/layout/HorizontalMultiLevelHierarchy"/>
    <dgm:cxn modelId="{F531DADF-F062-404B-B62B-47FD247CDD2F}" srcId="{B59AC64A-F8DC-4392-9AA8-BA50BB9D86BA}" destId="{4AB6B31F-9674-46EB-BF69-8B4AFEA2C6F9}" srcOrd="0" destOrd="0" parTransId="{EFE35D18-209E-4983-B625-FB33BCF575AB}" sibTransId="{2E2A9921-3789-4F4D-A808-FBDB9F6D35CF}"/>
    <dgm:cxn modelId="{B2A19D11-50D8-4C5D-896A-C016913317D7}" srcId="{6E86CF57-DCE7-45D1-AF82-C926E28E5205}" destId="{23E7B09C-2F80-49CC-B04A-E12D7747E9B4}" srcOrd="0" destOrd="0" parTransId="{4880A572-F466-4FAD-AD75-2486AE268975}" sibTransId="{2F66A741-F993-4F34-A689-DAE687774C6A}"/>
    <dgm:cxn modelId="{F4034450-290D-470F-AAD8-0F7B6713333C}" type="presOf" srcId="{EFE35D18-209E-4983-B625-FB33BCF575AB}" destId="{CF942132-37C9-4083-8E25-48F5A7BA4DBB}" srcOrd="1" destOrd="0" presId="urn:microsoft.com/office/officeart/2008/layout/HorizontalMultiLevelHierarchy"/>
    <dgm:cxn modelId="{17996416-C35C-4D9C-92E5-34DE184E12C0}" type="presOf" srcId="{6456D3EA-0259-44F9-802F-B34462B773FF}" destId="{8432B9AB-0DE8-40BE-B685-FB5D61268C13}" srcOrd="0" destOrd="0" presId="urn:microsoft.com/office/officeart/2008/layout/HorizontalMultiLevelHierarchy"/>
    <dgm:cxn modelId="{FCD7DD2E-9222-4730-8A8F-132E76B1429C}" type="presOf" srcId="{86209DC9-5DB9-4555-8FAC-C1A355D483EA}" destId="{5D07B4B0-8F59-49EC-B7BE-3FADC6D2D706}" srcOrd="0" destOrd="0" presId="urn:microsoft.com/office/officeart/2008/layout/HorizontalMultiLevelHierarchy"/>
    <dgm:cxn modelId="{4ED01992-B620-4B03-92A4-1BF327F15CA0}" srcId="{49551CCD-05FB-4359-8F49-001886144FE9}" destId="{A61C97CF-6495-47D9-8CA8-42FD080CCBF8}" srcOrd="0" destOrd="0" parTransId="{AB09ADDF-1D6B-4B76-ABC0-1663983855D5}" sibTransId="{B743A494-8FF8-4D87-8B4A-AD041EC69C70}"/>
    <dgm:cxn modelId="{633DE4A0-3D5F-4979-B78E-747B456E3ECD}" type="presOf" srcId="{A61C97CF-6495-47D9-8CA8-42FD080CCBF8}" destId="{E9DCC3B6-4C44-4756-8D98-BD26427E5ED3}" srcOrd="0" destOrd="0" presId="urn:microsoft.com/office/officeart/2008/layout/HorizontalMultiLevelHierarchy"/>
    <dgm:cxn modelId="{D459742C-8F09-4575-BAF5-1135B8E53C6E}" type="presOf" srcId="{D40BDDD8-F88C-4158-B066-D8FD46ED8070}" destId="{B88CFC84-5F55-49B4-921E-3151AD5FF8E8}" srcOrd="1" destOrd="0" presId="urn:microsoft.com/office/officeart/2008/layout/HorizontalMultiLevelHierarchy"/>
    <dgm:cxn modelId="{A6C0DD0E-01BF-45BC-B2BD-3997CA587B9E}" type="presOf" srcId="{EFE35D18-209E-4983-B625-FB33BCF575AB}" destId="{08383DBE-7796-4756-86CF-323ED886BBB1}" srcOrd="0" destOrd="0" presId="urn:microsoft.com/office/officeart/2008/layout/HorizontalMultiLevelHierarchy"/>
    <dgm:cxn modelId="{1E83C2F7-F0AD-4F34-9583-D083A4ED4F08}" type="presOf" srcId="{4880A572-F466-4FAD-AD75-2486AE268975}" destId="{681315E1-9A5B-49C6-A64A-59C20EF6EC46}" srcOrd="1" destOrd="0" presId="urn:microsoft.com/office/officeart/2008/layout/HorizontalMultiLevelHierarchy"/>
    <dgm:cxn modelId="{588B4685-4BDF-4164-B151-C9C34BA0785A}" type="presOf" srcId="{7D182123-2568-4E7B-B104-6DBFFD46FF44}" destId="{8A580161-1755-479E-8D49-5A256280FE21}" srcOrd="1" destOrd="0" presId="urn:microsoft.com/office/officeart/2008/layout/HorizontalMultiLevelHierarchy"/>
    <dgm:cxn modelId="{AC962D15-0281-4EED-AEBC-B51174E2DFD9}" srcId="{49551CCD-05FB-4359-8F49-001886144FE9}" destId="{6E86CF57-DCE7-45D1-AF82-C926E28E5205}" srcOrd="2" destOrd="0" parTransId="{6456D3EA-0259-44F9-802F-B34462B773FF}" sibTransId="{B34F02AC-CB5C-4256-8C18-889C2538D77C}"/>
    <dgm:cxn modelId="{B7E0AA45-EABF-4FE0-9AC0-AA6767FD88F4}" type="presOf" srcId="{23E7B09C-2F80-49CC-B04A-E12D7747E9B4}" destId="{1FF57D27-C8FA-458E-9999-67D5F50F910F}" srcOrd="0" destOrd="0" presId="urn:microsoft.com/office/officeart/2008/layout/HorizontalMultiLevelHierarchy"/>
    <dgm:cxn modelId="{E9102CAF-A5E3-4E8A-9981-4EE34705DDED}" type="presOf" srcId="{AB09ADDF-1D6B-4B76-ABC0-1663983855D5}" destId="{48990AA7-60F0-4A40-B880-A75EB89B92C6}" srcOrd="1" destOrd="0" presId="urn:microsoft.com/office/officeart/2008/layout/HorizontalMultiLevelHierarchy"/>
    <dgm:cxn modelId="{C0EF7A3A-0580-43EB-9420-36B181A1C9C8}" type="presOf" srcId="{AB09ADDF-1D6B-4B76-ABC0-1663983855D5}" destId="{6DB269A6-4938-49AD-B075-D46D4B4A32E5}" srcOrd="0" destOrd="0" presId="urn:microsoft.com/office/officeart/2008/layout/HorizontalMultiLevelHierarchy"/>
    <dgm:cxn modelId="{A6B1CD64-9C90-4D88-9E0B-280243DDB584}" type="presOf" srcId="{49551CCD-05FB-4359-8F49-001886144FE9}" destId="{B2DDC5B9-62A5-4D20-BAC1-8514E2B482E7}" srcOrd="0" destOrd="0" presId="urn:microsoft.com/office/officeart/2008/layout/HorizontalMultiLevelHierarchy"/>
    <dgm:cxn modelId="{E557F50A-A009-4C90-A588-1B542C371332}" srcId="{49551CCD-05FB-4359-8F49-001886144FE9}" destId="{B59AC64A-F8DC-4392-9AA8-BA50BB9D86BA}" srcOrd="3" destOrd="0" parTransId="{6D12983C-8A41-4473-A514-72A88A128794}" sibTransId="{69F0F444-867E-48C1-A8D5-FCFB65D6AD2E}"/>
    <dgm:cxn modelId="{6506C4F9-2086-4D6A-BBF7-8670C95FE45D}" type="presOf" srcId="{6D12983C-8A41-4473-A514-72A88A128794}" destId="{DECB3054-8EB8-44FC-9365-81CACD85D447}" srcOrd="1" destOrd="0" presId="urn:microsoft.com/office/officeart/2008/layout/HorizontalMultiLevelHierarchy"/>
    <dgm:cxn modelId="{C1DB76AB-922C-45AC-9283-3C2851634E16}" type="presOf" srcId="{99940E6E-85D9-48A0-AB2E-B7C40FE8E5A9}" destId="{DAA4BFD1-1920-44B4-986B-964556A2381D}" srcOrd="0" destOrd="0" presId="urn:microsoft.com/office/officeart/2008/layout/HorizontalMultiLevelHierarchy"/>
    <dgm:cxn modelId="{19486346-AC5A-4923-959E-8F0B03A503A2}" type="presOf" srcId="{6E86CF57-DCE7-45D1-AF82-C926E28E5205}" destId="{8BE0FB40-592C-46B7-A15E-8CA8A30C3E09}" srcOrd="0" destOrd="0" presId="urn:microsoft.com/office/officeart/2008/layout/HorizontalMultiLevelHierarchy"/>
    <dgm:cxn modelId="{F2571628-CA5B-4378-AB63-BC2C1B38B649}" type="presOf" srcId="{7DF9A7E6-EA91-4C27-B560-C78F66348DAC}" destId="{C5683B29-50D7-4655-BFDF-4C629913A8D6}" srcOrd="0" destOrd="0" presId="urn:microsoft.com/office/officeart/2008/layout/HorizontalMultiLevelHierarchy"/>
    <dgm:cxn modelId="{7A01C5C3-E766-48F4-A1A9-E7F97DC99FE0}" type="presOf" srcId="{617140C4-6F02-43DF-AC29-7FCF1D48A717}" destId="{130C5F0F-3312-49C3-AE41-BEFF3A80FD4C}" srcOrd="1" destOrd="0" presId="urn:microsoft.com/office/officeart/2008/layout/HorizontalMultiLevelHierarchy"/>
    <dgm:cxn modelId="{FCCCC910-4E16-4D49-96FE-8C54C99F29AD}" type="presOf" srcId="{4880A572-F466-4FAD-AD75-2486AE268975}" destId="{E5217809-3396-4A14-A9B9-93218BD1D72D}" srcOrd="0" destOrd="0" presId="urn:microsoft.com/office/officeart/2008/layout/HorizontalMultiLevelHierarchy"/>
    <dgm:cxn modelId="{8EE6580C-F7CC-4925-9B20-D098BD72689A}" srcId="{A61C97CF-6495-47D9-8CA8-42FD080CCBF8}" destId="{1705F0D0-8DCF-4DD9-A89A-719EC98A6BDA}" srcOrd="0" destOrd="0" parTransId="{86209DC9-5DB9-4555-8FAC-C1A355D483EA}" sibTransId="{55F5D79C-9F2C-40DF-84C6-736D759369E5}"/>
    <dgm:cxn modelId="{F6538DD9-B4AF-4EF1-A559-92545AC20DAB}" type="presOf" srcId="{7DF9A7E6-EA91-4C27-B560-C78F66348DAC}" destId="{B8F0ED7C-5AB3-4EAE-8F96-051A8B92BDD9}" srcOrd="1" destOrd="0" presId="urn:microsoft.com/office/officeart/2008/layout/HorizontalMultiLevelHierarchy"/>
    <dgm:cxn modelId="{DCEC810A-0A62-445C-B736-5F5BB8B55C2D}" type="presOf" srcId="{0C1E18F3-BC99-42F9-89BD-2DA0DD765016}" destId="{980123A2-CE55-4442-8326-19D37C4EF990}" srcOrd="0" destOrd="0" presId="urn:microsoft.com/office/officeart/2008/layout/HorizontalMultiLevelHierarchy"/>
    <dgm:cxn modelId="{ABF4E0E1-991C-42B7-9875-38C6CFE0AFC2}" type="presOf" srcId="{7704A0CB-8D00-4DC6-9D32-CA54794AA0C5}" destId="{75AB3D36-5ECB-470F-8FA1-9087589B0EFA}" srcOrd="0" destOrd="0" presId="urn:microsoft.com/office/officeart/2008/layout/HorizontalMultiLevelHierarchy"/>
    <dgm:cxn modelId="{5D1FB2BB-A712-481F-9DE4-4D8309435AC8}" type="presOf" srcId="{4AB6B31F-9674-46EB-BF69-8B4AFEA2C6F9}" destId="{685FF9B8-477E-42BE-A8BB-D5A2B1A2BCD7}" srcOrd="0" destOrd="0" presId="urn:microsoft.com/office/officeart/2008/layout/HorizontalMultiLevelHierarchy"/>
    <dgm:cxn modelId="{8DB3897F-1865-408D-BC15-BC56EB7EA5F2}" srcId="{99940E6E-85D9-48A0-AB2E-B7C40FE8E5A9}" destId="{49551CCD-05FB-4359-8F49-001886144FE9}" srcOrd="0" destOrd="0" parTransId="{42CE87FB-BDB7-4E73-9E13-F4BAA811FE2C}" sibTransId="{91CA2BBF-2DDA-4E95-9CAC-F55E8DE1B994}"/>
    <dgm:cxn modelId="{AF7A8E68-A156-4783-AE46-8CEBA643E477}" type="presOf" srcId="{D40BDDD8-F88C-4158-B066-D8FD46ED8070}" destId="{BE44F19E-1F1E-469F-9D62-643909C83F23}" srcOrd="0" destOrd="0" presId="urn:microsoft.com/office/officeart/2008/layout/HorizontalMultiLevelHierarchy"/>
    <dgm:cxn modelId="{FED6CDDD-6800-4E33-B45D-4F5005E6C141}" srcId="{49551CCD-05FB-4359-8F49-001886144FE9}" destId="{C3A7869D-6C58-4499-B295-2EDAA46E3F33}" srcOrd="1" destOrd="0" parTransId="{D40BDDD8-F88C-4158-B066-D8FD46ED8070}" sibTransId="{1B1EDBA1-244A-4F23-9157-3B3CDCFBB8B7}"/>
    <dgm:cxn modelId="{32B3F371-A9D0-4C23-9FC1-7D495E3FAB76}" srcId="{49551CCD-05FB-4359-8F49-001886144FE9}" destId="{7704A0CB-8D00-4DC6-9D32-CA54794AA0C5}" srcOrd="4" destOrd="0" parTransId="{7D182123-2568-4E7B-B104-6DBFFD46FF44}" sibTransId="{9141C92D-13B3-4E70-B588-EB2EA41C4F4B}"/>
    <dgm:cxn modelId="{9E10297B-5393-4F41-88EE-B4469BFB963A}" type="presOf" srcId="{B59AC64A-F8DC-4392-9AA8-BA50BB9D86BA}" destId="{2AEEC405-4A45-4995-AB9E-9194B405BAAC}" srcOrd="0" destOrd="0" presId="urn:microsoft.com/office/officeart/2008/layout/HorizontalMultiLevelHierarchy"/>
    <dgm:cxn modelId="{BF4A9DB4-E7A4-470C-81A8-71CB7244AA77}" type="presParOf" srcId="{DAA4BFD1-1920-44B4-986B-964556A2381D}" destId="{EFEBA8FE-3875-40A7-8C12-BBFDD7675C93}" srcOrd="0" destOrd="0" presId="urn:microsoft.com/office/officeart/2008/layout/HorizontalMultiLevelHierarchy"/>
    <dgm:cxn modelId="{5B55869D-CC7A-4770-AA58-4D4FD86450E1}" type="presParOf" srcId="{EFEBA8FE-3875-40A7-8C12-BBFDD7675C93}" destId="{B2DDC5B9-62A5-4D20-BAC1-8514E2B482E7}" srcOrd="0" destOrd="0" presId="urn:microsoft.com/office/officeart/2008/layout/HorizontalMultiLevelHierarchy"/>
    <dgm:cxn modelId="{5A48D902-C34C-4D94-8562-18F89351906B}" type="presParOf" srcId="{EFEBA8FE-3875-40A7-8C12-BBFDD7675C93}" destId="{4B66BC97-DF2A-4A09-A4E3-37B91BA53393}" srcOrd="1" destOrd="0" presId="urn:microsoft.com/office/officeart/2008/layout/HorizontalMultiLevelHierarchy"/>
    <dgm:cxn modelId="{D857BB6F-6C12-4EDD-9F01-8053B4F1BF2B}" type="presParOf" srcId="{4B66BC97-DF2A-4A09-A4E3-37B91BA53393}" destId="{6DB269A6-4938-49AD-B075-D46D4B4A32E5}" srcOrd="0" destOrd="0" presId="urn:microsoft.com/office/officeart/2008/layout/HorizontalMultiLevelHierarchy"/>
    <dgm:cxn modelId="{B7BFBE17-29FE-4A0A-9AB9-EA042A7603F8}" type="presParOf" srcId="{6DB269A6-4938-49AD-B075-D46D4B4A32E5}" destId="{48990AA7-60F0-4A40-B880-A75EB89B92C6}" srcOrd="0" destOrd="0" presId="urn:microsoft.com/office/officeart/2008/layout/HorizontalMultiLevelHierarchy"/>
    <dgm:cxn modelId="{09958604-0F75-485B-8FD6-941FE7A1A8ED}" type="presParOf" srcId="{4B66BC97-DF2A-4A09-A4E3-37B91BA53393}" destId="{D219EF74-FCFF-4AF3-9921-430B1E64522A}" srcOrd="1" destOrd="0" presId="urn:microsoft.com/office/officeart/2008/layout/HorizontalMultiLevelHierarchy"/>
    <dgm:cxn modelId="{C6F1C477-E933-45CC-A823-DFF0D5F805B8}" type="presParOf" srcId="{D219EF74-FCFF-4AF3-9921-430B1E64522A}" destId="{E9DCC3B6-4C44-4756-8D98-BD26427E5ED3}" srcOrd="0" destOrd="0" presId="urn:microsoft.com/office/officeart/2008/layout/HorizontalMultiLevelHierarchy"/>
    <dgm:cxn modelId="{66C244EB-552E-422F-914A-43B4E71FD410}" type="presParOf" srcId="{D219EF74-FCFF-4AF3-9921-430B1E64522A}" destId="{3A069861-26A0-4C9A-893F-D7747F25BB3D}" srcOrd="1" destOrd="0" presId="urn:microsoft.com/office/officeart/2008/layout/HorizontalMultiLevelHierarchy"/>
    <dgm:cxn modelId="{A5F7A44E-DD8B-49D3-8DE6-43A867A8A749}" type="presParOf" srcId="{3A069861-26A0-4C9A-893F-D7747F25BB3D}" destId="{5D07B4B0-8F59-49EC-B7BE-3FADC6D2D706}" srcOrd="0" destOrd="0" presId="urn:microsoft.com/office/officeart/2008/layout/HorizontalMultiLevelHierarchy"/>
    <dgm:cxn modelId="{0E892FF8-2154-418E-B753-6B410C0EB7C1}" type="presParOf" srcId="{5D07B4B0-8F59-49EC-B7BE-3FADC6D2D706}" destId="{E90D6F66-89A0-4204-91A6-F8A0544524C6}" srcOrd="0" destOrd="0" presId="urn:microsoft.com/office/officeart/2008/layout/HorizontalMultiLevelHierarchy"/>
    <dgm:cxn modelId="{40FCE79C-A6E7-49DA-8FCD-0555814881C7}" type="presParOf" srcId="{3A069861-26A0-4C9A-893F-D7747F25BB3D}" destId="{63447B35-0351-45C2-8376-6474317A411C}" srcOrd="1" destOrd="0" presId="urn:microsoft.com/office/officeart/2008/layout/HorizontalMultiLevelHierarchy"/>
    <dgm:cxn modelId="{EF16628F-F320-46E5-A6E1-330C49EDF27C}" type="presParOf" srcId="{63447B35-0351-45C2-8376-6474317A411C}" destId="{827188E6-0E9D-41BD-AD5C-85A40056C7CE}" srcOrd="0" destOrd="0" presId="urn:microsoft.com/office/officeart/2008/layout/HorizontalMultiLevelHierarchy"/>
    <dgm:cxn modelId="{1E53BC5D-DD36-46AB-9976-AA89DEDF97FD}" type="presParOf" srcId="{63447B35-0351-45C2-8376-6474317A411C}" destId="{3CDEE765-D4ED-4F39-A980-E8D743C3FD66}" srcOrd="1" destOrd="0" presId="urn:microsoft.com/office/officeart/2008/layout/HorizontalMultiLevelHierarchy"/>
    <dgm:cxn modelId="{0B5F7EAA-2972-47C7-89E2-0777EDEFE395}" type="presParOf" srcId="{4B66BC97-DF2A-4A09-A4E3-37B91BA53393}" destId="{BE44F19E-1F1E-469F-9D62-643909C83F23}" srcOrd="2" destOrd="0" presId="urn:microsoft.com/office/officeart/2008/layout/HorizontalMultiLevelHierarchy"/>
    <dgm:cxn modelId="{7EB7BB65-E72C-4F94-BA72-3B0298C2FA8E}" type="presParOf" srcId="{BE44F19E-1F1E-469F-9D62-643909C83F23}" destId="{B88CFC84-5F55-49B4-921E-3151AD5FF8E8}" srcOrd="0" destOrd="0" presId="urn:microsoft.com/office/officeart/2008/layout/HorizontalMultiLevelHierarchy"/>
    <dgm:cxn modelId="{39E8CC10-FEC9-4582-B6DE-F77B43B3178E}" type="presParOf" srcId="{4B66BC97-DF2A-4A09-A4E3-37B91BA53393}" destId="{55FF95BD-7B0C-4562-915E-6545F4E011CA}" srcOrd="3" destOrd="0" presId="urn:microsoft.com/office/officeart/2008/layout/HorizontalMultiLevelHierarchy"/>
    <dgm:cxn modelId="{12610A15-9816-48C1-91AF-AE12AD09EBEE}" type="presParOf" srcId="{55FF95BD-7B0C-4562-915E-6545F4E011CA}" destId="{6DD7C6B9-1B46-4B33-8F36-74C3AE1EEE25}" srcOrd="0" destOrd="0" presId="urn:microsoft.com/office/officeart/2008/layout/HorizontalMultiLevelHierarchy"/>
    <dgm:cxn modelId="{F46E301F-820E-4BE5-9643-3CCEDC8214A7}" type="presParOf" srcId="{55FF95BD-7B0C-4562-915E-6545F4E011CA}" destId="{F54CC5D5-7712-43ED-953E-7ADF21454370}" srcOrd="1" destOrd="0" presId="urn:microsoft.com/office/officeart/2008/layout/HorizontalMultiLevelHierarchy"/>
    <dgm:cxn modelId="{959468AE-E25C-4D6C-9DAA-F25218F97962}" type="presParOf" srcId="{F54CC5D5-7712-43ED-953E-7ADF21454370}" destId="{1626369D-86BD-4A3F-B19B-DB99CA1B9BE6}" srcOrd="0" destOrd="0" presId="urn:microsoft.com/office/officeart/2008/layout/HorizontalMultiLevelHierarchy"/>
    <dgm:cxn modelId="{11B3FE54-E4FD-4159-84D2-E3BEFA056027}" type="presParOf" srcId="{1626369D-86BD-4A3F-B19B-DB99CA1B9BE6}" destId="{130C5F0F-3312-49C3-AE41-BEFF3A80FD4C}" srcOrd="0" destOrd="0" presId="urn:microsoft.com/office/officeart/2008/layout/HorizontalMultiLevelHierarchy"/>
    <dgm:cxn modelId="{671AA3E1-3EED-4A8F-9073-4D9FAE031F84}" type="presParOf" srcId="{F54CC5D5-7712-43ED-953E-7ADF21454370}" destId="{F0950CCD-C34C-453E-99F1-1783D04D208F}" srcOrd="1" destOrd="0" presId="urn:microsoft.com/office/officeart/2008/layout/HorizontalMultiLevelHierarchy"/>
    <dgm:cxn modelId="{9E4F0E9B-6E8C-4BCD-9BA1-46D725C2EA86}" type="presParOf" srcId="{F0950CCD-C34C-453E-99F1-1783D04D208F}" destId="{980123A2-CE55-4442-8326-19D37C4EF990}" srcOrd="0" destOrd="0" presId="urn:microsoft.com/office/officeart/2008/layout/HorizontalMultiLevelHierarchy"/>
    <dgm:cxn modelId="{E79432EF-B1CE-436B-82BC-EB5DEFF3C5BC}" type="presParOf" srcId="{F0950CCD-C34C-453E-99F1-1783D04D208F}" destId="{E136746B-9A32-46BD-BF8C-2D4D9851A977}" srcOrd="1" destOrd="0" presId="urn:microsoft.com/office/officeart/2008/layout/HorizontalMultiLevelHierarchy"/>
    <dgm:cxn modelId="{6C296CB9-2994-49CB-80A9-B0736FB69FCE}" type="presParOf" srcId="{4B66BC97-DF2A-4A09-A4E3-37B91BA53393}" destId="{8432B9AB-0DE8-40BE-B685-FB5D61268C13}" srcOrd="4" destOrd="0" presId="urn:microsoft.com/office/officeart/2008/layout/HorizontalMultiLevelHierarchy"/>
    <dgm:cxn modelId="{EDB9385D-D848-414B-A789-64E10BFD620D}" type="presParOf" srcId="{8432B9AB-0DE8-40BE-B685-FB5D61268C13}" destId="{686231C9-C35E-4B05-BBE5-609F7BF943D9}" srcOrd="0" destOrd="0" presId="urn:microsoft.com/office/officeart/2008/layout/HorizontalMultiLevelHierarchy"/>
    <dgm:cxn modelId="{1FB041F3-DF21-4EB9-83F8-E4FE00B008F4}" type="presParOf" srcId="{4B66BC97-DF2A-4A09-A4E3-37B91BA53393}" destId="{0E24465C-AE75-4EC4-81FE-A73615600600}" srcOrd="5" destOrd="0" presId="urn:microsoft.com/office/officeart/2008/layout/HorizontalMultiLevelHierarchy"/>
    <dgm:cxn modelId="{95831817-FD64-4486-BA54-55131973EEC3}" type="presParOf" srcId="{0E24465C-AE75-4EC4-81FE-A73615600600}" destId="{8BE0FB40-592C-46B7-A15E-8CA8A30C3E09}" srcOrd="0" destOrd="0" presId="urn:microsoft.com/office/officeart/2008/layout/HorizontalMultiLevelHierarchy"/>
    <dgm:cxn modelId="{24C85446-7FD6-4D81-8916-4B74CBE2D9A8}" type="presParOf" srcId="{0E24465C-AE75-4EC4-81FE-A73615600600}" destId="{EAF2A255-6BDA-4884-AA80-287F37413C38}" srcOrd="1" destOrd="0" presId="urn:microsoft.com/office/officeart/2008/layout/HorizontalMultiLevelHierarchy"/>
    <dgm:cxn modelId="{C8D5B286-ECFB-4D46-AF92-E44477B1719A}" type="presParOf" srcId="{EAF2A255-6BDA-4884-AA80-287F37413C38}" destId="{E5217809-3396-4A14-A9B9-93218BD1D72D}" srcOrd="0" destOrd="0" presId="urn:microsoft.com/office/officeart/2008/layout/HorizontalMultiLevelHierarchy"/>
    <dgm:cxn modelId="{BBE62F44-105E-4450-A477-CE8E973F4417}" type="presParOf" srcId="{E5217809-3396-4A14-A9B9-93218BD1D72D}" destId="{681315E1-9A5B-49C6-A64A-59C20EF6EC46}" srcOrd="0" destOrd="0" presId="urn:microsoft.com/office/officeart/2008/layout/HorizontalMultiLevelHierarchy"/>
    <dgm:cxn modelId="{9D3399E9-6C84-4D96-8C0F-57D0F407C3C1}" type="presParOf" srcId="{EAF2A255-6BDA-4884-AA80-287F37413C38}" destId="{23A53D48-FF98-4747-BCE6-04163DC14BB9}" srcOrd="1" destOrd="0" presId="urn:microsoft.com/office/officeart/2008/layout/HorizontalMultiLevelHierarchy"/>
    <dgm:cxn modelId="{747E107D-CCCF-42A3-ABB4-1D8A01929316}" type="presParOf" srcId="{23A53D48-FF98-4747-BCE6-04163DC14BB9}" destId="{1FF57D27-C8FA-458E-9999-67D5F50F910F}" srcOrd="0" destOrd="0" presId="urn:microsoft.com/office/officeart/2008/layout/HorizontalMultiLevelHierarchy"/>
    <dgm:cxn modelId="{570DD6B5-60A3-4706-879A-545E67580584}" type="presParOf" srcId="{23A53D48-FF98-4747-BCE6-04163DC14BB9}" destId="{A9CDA09E-EFA6-45DA-91F8-84EEEBC26E2C}" srcOrd="1" destOrd="0" presId="urn:microsoft.com/office/officeart/2008/layout/HorizontalMultiLevelHierarchy"/>
    <dgm:cxn modelId="{CA795E48-A7B4-4A4E-B89E-30B4C232BDD5}" type="presParOf" srcId="{4B66BC97-DF2A-4A09-A4E3-37B91BA53393}" destId="{28A48C45-B675-40C0-9C10-12CBA08107DC}" srcOrd="6" destOrd="0" presId="urn:microsoft.com/office/officeart/2008/layout/HorizontalMultiLevelHierarchy"/>
    <dgm:cxn modelId="{6E6DD442-D994-418F-AAE5-00A34F57CFB6}" type="presParOf" srcId="{28A48C45-B675-40C0-9C10-12CBA08107DC}" destId="{DECB3054-8EB8-44FC-9365-81CACD85D447}" srcOrd="0" destOrd="0" presId="urn:microsoft.com/office/officeart/2008/layout/HorizontalMultiLevelHierarchy"/>
    <dgm:cxn modelId="{72090428-BDCD-4354-9F18-943465A341BD}" type="presParOf" srcId="{4B66BC97-DF2A-4A09-A4E3-37B91BA53393}" destId="{29A8919F-5C44-411D-A129-226F98948F83}" srcOrd="7" destOrd="0" presId="urn:microsoft.com/office/officeart/2008/layout/HorizontalMultiLevelHierarchy"/>
    <dgm:cxn modelId="{8B810052-8851-4EF3-9359-EC3040D6E408}" type="presParOf" srcId="{29A8919F-5C44-411D-A129-226F98948F83}" destId="{2AEEC405-4A45-4995-AB9E-9194B405BAAC}" srcOrd="0" destOrd="0" presId="urn:microsoft.com/office/officeart/2008/layout/HorizontalMultiLevelHierarchy"/>
    <dgm:cxn modelId="{DAAD10B2-22DD-43BD-9E30-3D862060703C}" type="presParOf" srcId="{29A8919F-5C44-411D-A129-226F98948F83}" destId="{724AB255-D857-4922-9583-E5EF64D11169}" srcOrd="1" destOrd="0" presId="urn:microsoft.com/office/officeart/2008/layout/HorizontalMultiLevelHierarchy"/>
    <dgm:cxn modelId="{B6807C1B-3BBA-41EE-AE87-142447C8E892}" type="presParOf" srcId="{724AB255-D857-4922-9583-E5EF64D11169}" destId="{08383DBE-7796-4756-86CF-323ED886BBB1}" srcOrd="0" destOrd="0" presId="urn:microsoft.com/office/officeart/2008/layout/HorizontalMultiLevelHierarchy"/>
    <dgm:cxn modelId="{B01F1CE3-D8A5-4D58-A8BE-A8A188AAFB44}" type="presParOf" srcId="{08383DBE-7796-4756-86CF-323ED886BBB1}" destId="{CF942132-37C9-4083-8E25-48F5A7BA4DBB}" srcOrd="0" destOrd="0" presId="urn:microsoft.com/office/officeart/2008/layout/HorizontalMultiLevelHierarchy"/>
    <dgm:cxn modelId="{F249A116-D257-4A2A-8A13-9650BC5BBA2E}" type="presParOf" srcId="{724AB255-D857-4922-9583-E5EF64D11169}" destId="{1D4DDAE5-C57A-488D-8488-B53613B19273}" srcOrd="1" destOrd="0" presId="urn:microsoft.com/office/officeart/2008/layout/HorizontalMultiLevelHierarchy"/>
    <dgm:cxn modelId="{49228430-7843-4CF6-9772-E354D70ACDD2}" type="presParOf" srcId="{1D4DDAE5-C57A-488D-8488-B53613B19273}" destId="{685FF9B8-477E-42BE-A8BB-D5A2B1A2BCD7}" srcOrd="0" destOrd="0" presId="urn:microsoft.com/office/officeart/2008/layout/HorizontalMultiLevelHierarchy"/>
    <dgm:cxn modelId="{B06CDAF0-8281-4DC3-AFEE-4686920E805A}" type="presParOf" srcId="{1D4DDAE5-C57A-488D-8488-B53613B19273}" destId="{8B09F8EA-33C9-4979-B6EF-100DE31417E2}" srcOrd="1" destOrd="0" presId="urn:microsoft.com/office/officeart/2008/layout/HorizontalMultiLevelHierarchy"/>
    <dgm:cxn modelId="{2759A8A0-7D0A-4320-8E2F-FB5D02DD06FC}" type="presParOf" srcId="{4B66BC97-DF2A-4A09-A4E3-37B91BA53393}" destId="{79407FC5-A77A-4064-806B-D4F3AC0EAC90}" srcOrd="8" destOrd="0" presId="urn:microsoft.com/office/officeart/2008/layout/HorizontalMultiLevelHierarchy"/>
    <dgm:cxn modelId="{C278073E-9E38-40F1-BA48-28E44E1FF55F}" type="presParOf" srcId="{79407FC5-A77A-4064-806B-D4F3AC0EAC90}" destId="{8A580161-1755-479E-8D49-5A256280FE21}" srcOrd="0" destOrd="0" presId="urn:microsoft.com/office/officeart/2008/layout/HorizontalMultiLevelHierarchy"/>
    <dgm:cxn modelId="{85EB574B-5316-4BD0-B45C-68E9106130B1}" type="presParOf" srcId="{4B66BC97-DF2A-4A09-A4E3-37B91BA53393}" destId="{39B0667A-588E-4628-A16D-62704D4EF9CE}" srcOrd="9" destOrd="0" presId="urn:microsoft.com/office/officeart/2008/layout/HorizontalMultiLevelHierarchy"/>
    <dgm:cxn modelId="{BCBCAFA8-D8C0-446C-8932-9AFFAFCD0FEE}" type="presParOf" srcId="{39B0667A-588E-4628-A16D-62704D4EF9CE}" destId="{75AB3D36-5ECB-470F-8FA1-9087589B0EFA}" srcOrd="0" destOrd="0" presId="urn:microsoft.com/office/officeart/2008/layout/HorizontalMultiLevelHierarchy"/>
    <dgm:cxn modelId="{E3F31625-B8AF-4902-BD02-6FA4DFAD9C5F}" type="presParOf" srcId="{39B0667A-588E-4628-A16D-62704D4EF9CE}" destId="{53E34649-2F8F-4C3C-81E6-FD6EE66C79C9}" srcOrd="1" destOrd="0" presId="urn:microsoft.com/office/officeart/2008/layout/HorizontalMultiLevelHierarchy"/>
    <dgm:cxn modelId="{4CBBF36A-43C4-421B-B5C6-E16ED351974A}" type="presParOf" srcId="{53E34649-2F8F-4C3C-81E6-FD6EE66C79C9}" destId="{C5683B29-50D7-4655-BFDF-4C629913A8D6}" srcOrd="0" destOrd="0" presId="urn:microsoft.com/office/officeart/2008/layout/HorizontalMultiLevelHierarchy"/>
    <dgm:cxn modelId="{D82AD51F-CE2E-40B3-AD05-4A7D9CF36EC5}" type="presParOf" srcId="{C5683B29-50D7-4655-BFDF-4C629913A8D6}" destId="{B8F0ED7C-5AB3-4EAE-8F96-051A8B92BDD9}" srcOrd="0" destOrd="0" presId="urn:microsoft.com/office/officeart/2008/layout/HorizontalMultiLevelHierarchy"/>
    <dgm:cxn modelId="{7AAE9016-0D89-414E-BABE-B9C5764000CE}" type="presParOf" srcId="{53E34649-2F8F-4C3C-81E6-FD6EE66C79C9}" destId="{3D92486A-70F3-483C-82C1-F9D3AF9EF379}" srcOrd="1" destOrd="0" presId="urn:microsoft.com/office/officeart/2008/layout/HorizontalMultiLevelHierarchy"/>
    <dgm:cxn modelId="{8428BAE8-2D2E-4981-91EB-CFAEAAA9AD1D}" type="presParOf" srcId="{3D92486A-70F3-483C-82C1-F9D3AF9EF379}" destId="{4E047740-EFB6-4B60-9B9A-2FCA10973065}" srcOrd="0" destOrd="0" presId="urn:microsoft.com/office/officeart/2008/layout/HorizontalMultiLevelHierarchy"/>
    <dgm:cxn modelId="{0648430C-6A9C-4ABA-AFB5-D3CD4509BA06}" type="presParOf" srcId="{3D92486A-70F3-483C-82C1-F9D3AF9EF379}" destId="{7C8228CB-64E3-42D9-899A-E5359464F57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45F2E1-7DC2-441E-B16D-690D63909A4F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E343A304-8C77-4729-9038-5366D875007F}">
      <dgm:prSet phldrT="[Text]"/>
      <dgm:spPr/>
      <dgm:t>
        <a:bodyPr/>
        <a:lstStyle/>
        <a:p>
          <a:r>
            <a:rPr lang="en-US" dirty="0" smtClean="0"/>
            <a:t>Aggregate</a:t>
          </a:r>
          <a:endParaRPr lang="en-US" dirty="0"/>
        </a:p>
      </dgm:t>
    </dgm:pt>
    <dgm:pt modelId="{DE7CE87F-6B26-4D1A-A2F2-B803B8764F26}" type="parTrans" cxnId="{F465AD56-1726-45E3-94AE-1ACEFAF7C0EE}">
      <dgm:prSet/>
      <dgm:spPr/>
      <dgm:t>
        <a:bodyPr/>
        <a:lstStyle/>
        <a:p>
          <a:endParaRPr lang="en-US"/>
        </a:p>
      </dgm:t>
    </dgm:pt>
    <dgm:pt modelId="{35441C49-577C-4E0A-88DC-3F7136E05FA0}" type="sibTrans" cxnId="{F465AD56-1726-45E3-94AE-1ACEFAF7C0EE}">
      <dgm:prSet/>
      <dgm:spPr/>
      <dgm:t>
        <a:bodyPr/>
        <a:lstStyle/>
        <a:p>
          <a:endParaRPr lang="en-US"/>
        </a:p>
      </dgm:t>
    </dgm:pt>
    <dgm:pt modelId="{797450B1-1FA7-4F2B-8FAF-0426005427A4}" type="pres">
      <dgm:prSet presAssocID="{A645F2E1-7DC2-441E-B16D-690D63909A4F}" presName="Name0" presStyleCnt="0">
        <dgm:presLayoutVars>
          <dgm:dir/>
          <dgm:animLvl val="lvl"/>
          <dgm:resizeHandles val="exact"/>
        </dgm:presLayoutVars>
      </dgm:prSet>
      <dgm:spPr/>
    </dgm:pt>
    <dgm:pt modelId="{56E5E7E6-86B6-4F9B-B78D-0406C2CE3F86}" type="pres">
      <dgm:prSet presAssocID="{E343A304-8C77-4729-9038-5366D875007F}" presName="parTxOnly" presStyleLbl="node1" presStyleIdx="0" presStyleCnt="1" custLinFactNeighborX="-6218" custLinFactNeighborY="-15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54D739-0EE7-4305-BC06-4EBEAD899CDE}" type="presOf" srcId="{E343A304-8C77-4729-9038-5366D875007F}" destId="{56E5E7E6-86B6-4F9B-B78D-0406C2CE3F86}" srcOrd="0" destOrd="0" presId="urn:microsoft.com/office/officeart/2005/8/layout/chevron1"/>
    <dgm:cxn modelId="{C2ECD1FC-5890-4D32-A232-829EAE8F2C94}" type="presOf" srcId="{A645F2E1-7DC2-441E-B16D-690D63909A4F}" destId="{797450B1-1FA7-4F2B-8FAF-0426005427A4}" srcOrd="0" destOrd="0" presId="urn:microsoft.com/office/officeart/2005/8/layout/chevron1"/>
    <dgm:cxn modelId="{F465AD56-1726-45E3-94AE-1ACEFAF7C0EE}" srcId="{A645F2E1-7DC2-441E-B16D-690D63909A4F}" destId="{E343A304-8C77-4729-9038-5366D875007F}" srcOrd="0" destOrd="0" parTransId="{DE7CE87F-6B26-4D1A-A2F2-B803B8764F26}" sibTransId="{35441C49-577C-4E0A-88DC-3F7136E05FA0}"/>
    <dgm:cxn modelId="{282F1824-D02D-445A-83A4-29044FF1173F}" type="presParOf" srcId="{797450B1-1FA7-4F2B-8FAF-0426005427A4}" destId="{56E5E7E6-86B6-4F9B-B78D-0406C2CE3F86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45F2E1-7DC2-441E-B16D-690D63909A4F}" type="doc">
      <dgm:prSet loTypeId="urn:microsoft.com/office/officeart/2005/8/layout/chevron1" loCatId="process" qsTypeId="urn:microsoft.com/office/officeart/2005/8/quickstyle/simple3" qsCatId="simple" csTypeId="urn:microsoft.com/office/officeart/2005/8/colors/accent1_2" csCatId="accent1" phldr="1"/>
      <dgm:spPr/>
    </dgm:pt>
    <dgm:pt modelId="{E343A304-8C77-4729-9038-5366D875007F}">
      <dgm:prSet phldrT="[Text]"/>
      <dgm:spPr/>
      <dgm:t>
        <a:bodyPr/>
        <a:lstStyle/>
        <a:p>
          <a:r>
            <a:rPr lang="en-US" dirty="0" smtClean="0"/>
            <a:t>Automate</a:t>
          </a:r>
          <a:endParaRPr lang="en-US" dirty="0"/>
        </a:p>
      </dgm:t>
    </dgm:pt>
    <dgm:pt modelId="{DE7CE87F-6B26-4D1A-A2F2-B803B8764F26}" type="parTrans" cxnId="{F465AD56-1726-45E3-94AE-1ACEFAF7C0EE}">
      <dgm:prSet/>
      <dgm:spPr/>
      <dgm:t>
        <a:bodyPr/>
        <a:lstStyle/>
        <a:p>
          <a:endParaRPr lang="en-US"/>
        </a:p>
      </dgm:t>
    </dgm:pt>
    <dgm:pt modelId="{35441C49-577C-4E0A-88DC-3F7136E05FA0}" type="sibTrans" cxnId="{F465AD56-1726-45E3-94AE-1ACEFAF7C0EE}">
      <dgm:prSet/>
      <dgm:spPr/>
      <dgm:t>
        <a:bodyPr/>
        <a:lstStyle/>
        <a:p>
          <a:endParaRPr lang="en-US"/>
        </a:p>
      </dgm:t>
    </dgm:pt>
    <dgm:pt modelId="{797450B1-1FA7-4F2B-8FAF-0426005427A4}" type="pres">
      <dgm:prSet presAssocID="{A645F2E1-7DC2-441E-B16D-690D63909A4F}" presName="Name0" presStyleCnt="0">
        <dgm:presLayoutVars>
          <dgm:dir/>
          <dgm:animLvl val="lvl"/>
          <dgm:resizeHandles val="exact"/>
        </dgm:presLayoutVars>
      </dgm:prSet>
      <dgm:spPr/>
    </dgm:pt>
    <dgm:pt modelId="{56E5E7E6-86B6-4F9B-B78D-0406C2CE3F86}" type="pres">
      <dgm:prSet presAssocID="{E343A304-8C77-4729-9038-5366D875007F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5126AE-EB7F-476E-9123-1098D4D3F9DB}" type="presOf" srcId="{E343A304-8C77-4729-9038-5366D875007F}" destId="{56E5E7E6-86B6-4F9B-B78D-0406C2CE3F86}" srcOrd="0" destOrd="0" presId="urn:microsoft.com/office/officeart/2005/8/layout/chevron1"/>
    <dgm:cxn modelId="{40E99A5A-6CD1-4DB7-939F-BB5E3DEA9663}" type="presOf" srcId="{A645F2E1-7DC2-441E-B16D-690D63909A4F}" destId="{797450B1-1FA7-4F2B-8FAF-0426005427A4}" srcOrd="0" destOrd="0" presId="urn:microsoft.com/office/officeart/2005/8/layout/chevron1"/>
    <dgm:cxn modelId="{F465AD56-1726-45E3-94AE-1ACEFAF7C0EE}" srcId="{A645F2E1-7DC2-441E-B16D-690D63909A4F}" destId="{E343A304-8C77-4729-9038-5366D875007F}" srcOrd="0" destOrd="0" parTransId="{DE7CE87F-6B26-4D1A-A2F2-B803B8764F26}" sibTransId="{35441C49-577C-4E0A-88DC-3F7136E05FA0}"/>
    <dgm:cxn modelId="{F9D44DB4-F623-4E73-BBB5-CD372AC69C43}" type="presParOf" srcId="{797450B1-1FA7-4F2B-8FAF-0426005427A4}" destId="{56E5E7E6-86B6-4F9B-B78D-0406C2CE3F86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45F2E1-7DC2-441E-B16D-690D63909A4F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E343A304-8C77-4729-9038-5366D875007F}">
      <dgm:prSet phldrT="[Text]"/>
      <dgm:spPr/>
      <dgm:t>
        <a:bodyPr/>
        <a:lstStyle/>
        <a:p>
          <a:r>
            <a:rPr lang="en-US" dirty="0" smtClean="0"/>
            <a:t>Access</a:t>
          </a:r>
          <a:endParaRPr lang="en-US" dirty="0"/>
        </a:p>
      </dgm:t>
    </dgm:pt>
    <dgm:pt modelId="{DE7CE87F-6B26-4D1A-A2F2-B803B8764F26}" type="parTrans" cxnId="{F465AD56-1726-45E3-94AE-1ACEFAF7C0EE}">
      <dgm:prSet/>
      <dgm:spPr/>
      <dgm:t>
        <a:bodyPr/>
        <a:lstStyle/>
        <a:p>
          <a:endParaRPr lang="en-US"/>
        </a:p>
      </dgm:t>
    </dgm:pt>
    <dgm:pt modelId="{35441C49-577C-4E0A-88DC-3F7136E05FA0}" type="sibTrans" cxnId="{F465AD56-1726-45E3-94AE-1ACEFAF7C0EE}">
      <dgm:prSet/>
      <dgm:spPr/>
      <dgm:t>
        <a:bodyPr/>
        <a:lstStyle/>
        <a:p>
          <a:endParaRPr lang="en-US"/>
        </a:p>
      </dgm:t>
    </dgm:pt>
    <dgm:pt modelId="{797450B1-1FA7-4F2B-8FAF-0426005427A4}" type="pres">
      <dgm:prSet presAssocID="{A645F2E1-7DC2-441E-B16D-690D63909A4F}" presName="Name0" presStyleCnt="0">
        <dgm:presLayoutVars>
          <dgm:dir/>
          <dgm:animLvl val="lvl"/>
          <dgm:resizeHandles val="exact"/>
        </dgm:presLayoutVars>
      </dgm:prSet>
      <dgm:spPr/>
    </dgm:pt>
    <dgm:pt modelId="{56E5E7E6-86B6-4F9B-B78D-0406C2CE3F86}" type="pres">
      <dgm:prSet presAssocID="{E343A304-8C77-4729-9038-5366D875007F}" presName="parTxOnly" presStyleLbl="node1" presStyleIdx="0" presStyleCnt="1" custLinFactNeighborX="2853" custLinFactNeighborY="-3428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789ED8-5EAF-4B82-9F6E-872C8092EFEF}" type="presOf" srcId="{A645F2E1-7DC2-441E-B16D-690D63909A4F}" destId="{797450B1-1FA7-4F2B-8FAF-0426005427A4}" srcOrd="0" destOrd="0" presId="urn:microsoft.com/office/officeart/2005/8/layout/chevron1"/>
    <dgm:cxn modelId="{F465AD56-1726-45E3-94AE-1ACEFAF7C0EE}" srcId="{A645F2E1-7DC2-441E-B16D-690D63909A4F}" destId="{E343A304-8C77-4729-9038-5366D875007F}" srcOrd="0" destOrd="0" parTransId="{DE7CE87F-6B26-4D1A-A2F2-B803B8764F26}" sibTransId="{35441C49-577C-4E0A-88DC-3F7136E05FA0}"/>
    <dgm:cxn modelId="{079D9F01-FA6C-4FDB-AD56-51255FC99DAA}" type="presOf" srcId="{E343A304-8C77-4729-9038-5366D875007F}" destId="{56E5E7E6-86B6-4F9B-B78D-0406C2CE3F86}" srcOrd="0" destOrd="0" presId="urn:microsoft.com/office/officeart/2005/8/layout/chevron1"/>
    <dgm:cxn modelId="{C58D40C4-E414-40AD-BB51-20BAD467C747}" type="presParOf" srcId="{797450B1-1FA7-4F2B-8FAF-0426005427A4}" destId="{56E5E7E6-86B6-4F9B-B78D-0406C2CE3F86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532860-7821-453F-A487-CB0D056F9B57}" type="doc">
      <dgm:prSet loTypeId="urn:microsoft.com/office/officeart/2005/8/layout/chevron2" loCatId="list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A3BC9933-B4E0-4768-9DB2-0DAD0E1A01DA}">
      <dgm:prSet phldrT="[Text]"/>
      <dgm:spPr/>
      <dgm:t>
        <a:bodyPr/>
        <a:lstStyle/>
        <a:p>
          <a:r>
            <a:rPr lang="en-US" dirty="0" smtClean="0"/>
            <a:t>What is </a:t>
          </a:r>
          <a:r>
            <a:rPr lang="en-US" dirty="0" err="1" smtClean="0"/>
            <a:t>Kuali</a:t>
          </a:r>
          <a:r>
            <a:rPr lang="en-US" dirty="0" smtClean="0"/>
            <a:t>?</a:t>
          </a:r>
          <a:endParaRPr lang="en-US" dirty="0"/>
        </a:p>
      </dgm:t>
    </dgm:pt>
    <dgm:pt modelId="{AB4824C0-A878-4816-BA52-8B2F680B2D06}" type="parTrans" cxnId="{5E098DDD-AB90-400F-9416-3A9A17F12A8E}">
      <dgm:prSet/>
      <dgm:spPr/>
      <dgm:t>
        <a:bodyPr/>
        <a:lstStyle/>
        <a:p>
          <a:endParaRPr lang="en-US"/>
        </a:p>
      </dgm:t>
    </dgm:pt>
    <dgm:pt modelId="{39814BE8-696D-4A5B-B5BD-22EE63AC0A0D}" type="sibTrans" cxnId="{5E098DDD-AB90-400F-9416-3A9A17F12A8E}">
      <dgm:prSet/>
      <dgm:spPr/>
      <dgm:t>
        <a:bodyPr/>
        <a:lstStyle/>
        <a:p>
          <a:endParaRPr lang="en-US"/>
        </a:p>
      </dgm:t>
    </dgm:pt>
    <dgm:pt modelId="{DF0D1540-3274-4FAA-A20E-379D6819141A}">
      <dgm:prSet phldrT="[Text]"/>
      <dgm:spPr/>
      <dgm:t>
        <a:bodyPr/>
        <a:lstStyle/>
        <a:p>
          <a:pPr marL="115888" indent="-115888"/>
          <a:r>
            <a:rPr lang="en-US" dirty="0" smtClean="0"/>
            <a:t>Enterprise Resource Planning software for higher education developed by higher education</a:t>
          </a:r>
          <a:endParaRPr lang="en-US" dirty="0"/>
        </a:p>
      </dgm:t>
    </dgm:pt>
    <dgm:pt modelId="{1E7F1AAD-15AC-40AC-A3D5-FD248071609D}" type="parTrans" cxnId="{3F404163-D1C5-4C07-AB0F-E606E81D6F99}">
      <dgm:prSet/>
      <dgm:spPr/>
      <dgm:t>
        <a:bodyPr/>
        <a:lstStyle/>
        <a:p>
          <a:endParaRPr lang="en-US"/>
        </a:p>
      </dgm:t>
    </dgm:pt>
    <dgm:pt modelId="{FE6A00F5-5557-40E4-9C64-49ADB3C9E385}" type="sibTrans" cxnId="{3F404163-D1C5-4C07-AB0F-E606E81D6F99}">
      <dgm:prSet/>
      <dgm:spPr/>
      <dgm:t>
        <a:bodyPr/>
        <a:lstStyle/>
        <a:p>
          <a:endParaRPr lang="en-US"/>
        </a:p>
      </dgm:t>
    </dgm:pt>
    <dgm:pt modelId="{645241A0-C23D-49BB-867B-DF55C62E8021}">
      <dgm:prSet phldrT="[Text]"/>
      <dgm:spPr/>
      <dgm:t>
        <a:bodyPr/>
        <a:lstStyle/>
        <a:p>
          <a:r>
            <a:rPr lang="en-US" dirty="0" smtClean="0"/>
            <a:t>Why </a:t>
          </a:r>
          <a:r>
            <a:rPr lang="en-US" dirty="0" err="1" smtClean="0"/>
            <a:t>Kuali</a:t>
          </a:r>
          <a:r>
            <a:rPr lang="en-US" dirty="0" smtClean="0"/>
            <a:t>?</a:t>
          </a:r>
          <a:endParaRPr lang="en-US" dirty="0"/>
        </a:p>
      </dgm:t>
    </dgm:pt>
    <dgm:pt modelId="{C6BBEFC1-0DCE-4705-A72A-4ADB1E44F3F9}" type="parTrans" cxnId="{F192BAEE-E530-4D9E-A1B2-BCC73BF6DE92}">
      <dgm:prSet/>
      <dgm:spPr/>
      <dgm:t>
        <a:bodyPr/>
        <a:lstStyle/>
        <a:p>
          <a:endParaRPr lang="en-US"/>
        </a:p>
      </dgm:t>
    </dgm:pt>
    <dgm:pt modelId="{4BAAB6F4-AF63-459D-9FEB-78973B551CF5}" type="sibTrans" cxnId="{F192BAEE-E530-4D9E-A1B2-BCC73BF6DE92}">
      <dgm:prSet/>
      <dgm:spPr/>
      <dgm:t>
        <a:bodyPr/>
        <a:lstStyle/>
        <a:p>
          <a:endParaRPr lang="en-US"/>
        </a:p>
      </dgm:t>
    </dgm:pt>
    <dgm:pt modelId="{0F08914A-2022-488E-BFB0-146BD726CF2A}">
      <dgm:prSet phldrT="[Text]"/>
      <dgm:spPr/>
      <dgm:t>
        <a:bodyPr/>
        <a:lstStyle/>
        <a:p>
          <a:pPr marL="115888" indent="-115888">
            <a:spcBef>
              <a:spcPts val="600"/>
            </a:spcBef>
          </a:pPr>
          <a:r>
            <a:rPr lang="en-US" dirty="0" smtClean="0"/>
            <a:t>System can be deployed fully or partially, and it integrates with all current and future systems</a:t>
          </a:r>
          <a:endParaRPr lang="en-US" dirty="0"/>
        </a:p>
      </dgm:t>
    </dgm:pt>
    <dgm:pt modelId="{9CA3D456-ABA9-4592-AFC7-B7E51737D376}" type="parTrans" cxnId="{5ECC6FF2-F362-40DA-9085-62A918BE3EF9}">
      <dgm:prSet/>
      <dgm:spPr/>
      <dgm:t>
        <a:bodyPr/>
        <a:lstStyle/>
        <a:p>
          <a:endParaRPr lang="en-US"/>
        </a:p>
      </dgm:t>
    </dgm:pt>
    <dgm:pt modelId="{AD0C8428-E0F1-4DDF-9530-EFF81CC643BB}" type="sibTrans" cxnId="{5ECC6FF2-F362-40DA-9085-62A918BE3EF9}">
      <dgm:prSet/>
      <dgm:spPr/>
      <dgm:t>
        <a:bodyPr/>
        <a:lstStyle/>
        <a:p>
          <a:endParaRPr lang="en-US"/>
        </a:p>
      </dgm:t>
    </dgm:pt>
    <dgm:pt modelId="{27B65957-1398-4EEC-A165-47F6CF86C13F}">
      <dgm:prSet phldrT="[Text]"/>
      <dgm:spPr/>
      <dgm:t>
        <a:bodyPr/>
        <a:lstStyle/>
        <a:p>
          <a:r>
            <a:rPr lang="en-US" dirty="0" err="1" smtClean="0"/>
            <a:t>Kuali</a:t>
          </a:r>
          <a:r>
            <a:rPr lang="en-US" dirty="0" smtClean="0"/>
            <a:t> Solutions</a:t>
          </a:r>
          <a:endParaRPr lang="en-US" dirty="0"/>
        </a:p>
      </dgm:t>
    </dgm:pt>
    <dgm:pt modelId="{3243D45A-4C69-4C52-BAEF-3BFD6B8C74BF}" type="parTrans" cxnId="{825ED296-D719-4AB6-A5CF-01F6222A9550}">
      <dgm:prSet/>
      <dgm:spPr/>
      <dgm:t>
        <a:bodyPr/>
        <a:lstStyle/>
        <a:p>
          <a:endParaRPr lang="en-US"/>
        </a:p>
      </dgm:t>
    </dgm:pt>
    <dgm:pt modelId="{2470E24F-94C6-4F2B-A441-075B1C2420C1}" type="sibTrans" cxnId="{825ED296-D719-4AB6-A5CF-01F6222A9550}">
      <dgm:prSet/>
      <dgm:spPr/>
      <dgm:t>
        <a:bodyPr/>
        <a:lstStyle/>
        <a:p>
          <a:endParaRPr lang="en-US"/>
        </a:p>
      </dgm:t>
    </dgm:pt>
    <dgm:pt modelId="{9EFDBA84-8E63-4409-8D70-6A38A7FDA7F1}">
      <dgm:prSet phldrT="[Text]"/>
      <dgm:spPr/>
      <dgm:t>
        <a:bodyPr/>
        <a:lstStyle/>
        <a:p>
          <a:r>
            <a:rPr lang="en-US" i="0" dirty="0" err="1" smtClean="0"/>
            <a:t>Kuali</a:t>
          </a:r>
          <a:r>
            <a:rPr lang="en-US" i="0" dirty="0" smtClean="0"/>
            <a:t> Rice, </a:t>
          </a:r>
          <a:r>
            <a:rPr lang="en-US" i="0" dirty="0" err="1" smtClean="0"/>
            <a:t>Kuali</a:t>
          </a:r>
          <a:r>
            <a:rPr lang="en-US" i="0" dirty="0" smtClean="0"/>
            <a:t> </a:t>
          </a:r>
          <a:r>
            <a:rPr lang="en-US" i="0" dirty="0" err="1" smtClean="0"/>
            <a:t>Coeus</a:t>
          </a:r>
          <a:r>
            <a:rPr lang="en-US" i="0" dirty="0" smtClean="0"/>
            <a:t>, </a:t>
          </a:r>
          <a:r>
            <a:rPr lang="en-US" i="0" dirty="0" err="1" smtClean="0"/>
            <a:t>Kuali</a:t>
          </a:r>
          <a:r>
            <a:rPr lang="en-US" i="0" dirty="0" smtClean="0"/>
            <a:t> Financial System, </a:t>
          </a:r>
          <a:r>
            <a:rPr lang="en-US" i="0" dirty="0" err="1" smtClean="0"/>
            <a:t>Kuali</a:t>
          </a:r>
          <a:r>
            <a:rPr lang="en-US" i="0" dirty="0" smtClean="0"/>
            <a:t> Student, </a:t>
          </a:r>
          <a:r>
            <a:rPr lang="en-US" i="0" dirty="0" err="1" smtClean="0"/>
            <a:t>Kuali</a:t>
          </a:r>
          <a:r>
            <a:rPr lang="en-US" i="0" dirty="0" smtClean="0"/>
            <a:t> HR, </a:t>
          </a:r>
          <a:r>
            <a:rPr lang="en-US" i="0" dirty="0" err="1" smtClean="0"/>
            <a:t>Kuali</a:t>
          </a:r>
          <a:r>
            <a:rPr lang="en-US" i="0" dirty="0" smtClean="0"/>
            <a:t> Mobility, </a:t>
          </a:r>
          <a:r>
            <a:rPr lang="en-US" i="0" dirty="0" err="1" smtClean="0"/>
            <a:t>Kuali</a:t>
          </a:r>
          <a:r>
            <a:rPr lang="en-US" i="0" dirty="0" smtClean="0"/>
            <a:t> Open Library Environment, </a:t>
          </a:r>
          <a:r>
            <a:rPr lang="en-US" i="0" dirty="0" err="1" smtClean="0"/>
            <a:t>Kuali</a:t>
          </a:r>
          <a:r>
            <a:rPr lang="en-US" i="0" dirty="0" smtClean="0"/>
            <a:t> Ready</a:t>
          </a:r>
          <a:endParaRPr lang="en-US" i="0" dirty="0"/>
        </a:p>
      </dgm:t>
    </dgm:pt>
    <dgm:pt modelId="{FAF2F390-4C39-4DD2-A994-302BBBEF5D3B}" type="parTrans" cxnId="{7B91D576-0C79-41D8-B9FA-BB6EB2110922}">
      <dgm:prSet/>
      <dgm:spPr/>
      <dgm:t>
        <a:bodyPr/>
        <a:lstStyle/>
        <a:p>
          <a:endParaRPr lang="en-US"/>
        </a:p>
      </dgm:t>
    </dgm:pt>
    <dgm:pt modelId="{B64A53E9-5597-4336-B333-912ADD51B788}" type="sibTrans" cxnId="{7B91D576-0C79-41D8-B9FA-BB6EB2110922}">
      <dgm:prSet/>
      <dgm:spPr/>
      <dgm:t>
        <a:bodyPr/>
        <a:lstStyle/>
        <a:p>
          <a:endParaRPr lang="en-US"/>
        </a:p>
      </dgm:t>
    </dgm:pt>
    <dgm:pt modelId="{99CD880C-1F43-4D0C-9A0C-D663F02D9D9E}">
      <dgm:prSet/>
      <dgm:spPr/>
      <dgm:t>
        <a:bodyPr/>
        <a:lstStyle/>
        <a:p>
          <a:pPr marL="115888" indent="-115888">
            <a:spcBef>
              <a:spcPts val="600"/>
            </a:spcBef>
          </a:pPr>
          <a:r>
            <a:rPr lang="en-US" dirty="0" smtClean="0"/>
            <a:t>Cost efficient (free) and provides full control over all business related aspects of academic institutions</a:t>
          </a:r>
          <a:endParaRPr lang="en-US" dirty="0"/>
        </a:p>
      </dgm:t>
    </dgm:pt>
    <dgm:pt modelId="{17F77D1B-4CCB-4ADF-AE3E-0C4E8C6B09CD}" type="parTrans" cxnId="{55035D65-4C76-4FE7-8B3C-AF0EA540F937}">
      <dgm:prSet/>
      <dgm:spPr/>
      <dgm:t>
        <a:bodyPr/>
        <a:lstStyle/>
        <a:p>
          <a:endParaRPr lang="en-US"/>
        </a:p>
      </dgm:t>
    </dgm:pt>
    <dgm:pt modelId="{DFA6F1F1-810B-4161-8C7A-944A8DAE8D8D}" type="sibTrans" cxnId="{55035D65-4C76-4FE7-8B3C-AF0EA540F937}">
      <dgm:prSet/>
      <dgm:spPr/>
      <dgm:t>
        <a:bodyPr/>
        <a:lstStyle/>
        <a:p>
          <a:endParaRPr lang="en-US"/>
        </a:p>
      </dgm:t>
    </dgm:pt>
    <dgm:pt modelId="{B12084B3-E365-4648-8A72-4738A64D163D}">
      <dgm:prSet/>
      <dgm:spPr/>
      <dgm:t>
        <a:bodyPr/>
        <a:lstStyle/>
        <a:p>
          <a:pPr marL="115888" indent="-115888">
            <a:spcBef>
              <a:spcPts val="600"/>
            </a:spcBef>
          </a:pPr>
          <a:r>
            <a:rPr lang="en-US" dirty="0" smtClean="0"/>
            <a:t>Unified platform to enable cross-functionality of multiple user-level databases</a:t>
          </a:r>
          <a:endParaRPr lang="en-US" dirty="0"/>
        </a:p>
      </dgm:t>
    </dgm:pt>
    <dgm:pt modelId="{74968E41-3E7C-4E6F-93B3-03D3D4167CF1}" type="parTrans" cxnId="{9C9EA195-4A5D-489B-BD2F-E785135B372E}">
      <dgm:prSet/>
      <dgm:spPr/>
      <dgm:t>
        <a:bodyPr/>
        <a:lstStyle/>
        <a:p>
          <a:endParaRPr lang="en-US"/>
        </a:p>
      </dgm:t>
    </dgm:pt>
    <dgm:pt modelId="{9BC78964-3683-4EF1-A4DE-373CC5499AD3}" type="sibTrans" cxnId="{9C9EA195-4A5D-489B-BD2F-E785135B372E}">
      <dgm:prSet/>
      <dgm:spPr/>
      <dgm:t>
        <a:bodyPr/>
        <a:lstStyle/>
        <a:p>
          <a:endParaRPr lang="en-US"/>
        </a:p>
      </dgm:t>
    </dgm:pt>
    <dgm:pt modelId="{F574E5CA-751F-4208-ABFC-744E45C10844}">
      <dgm:prSet/>
      <dgm:spPr/>
      <dgm:t>
        <a:bodyPr/>
        <a:lstStyle/>
        <a:p>
          <a:pPr marL="115888" indent="-115888">
            <a:spcBef>
              <a:spcPts val="600"/>
            </a:spcBef>
          </a:pPr>
          <a:r>
            <a:rPr lang="en-US" dirty="0" smtClean="0"/>
            <a:t>Enables higher level data management related to research needs and goals </a:t>
          </a:r>
          <a:endParaRPr lang="en-US" dirty="0"/>
        </a:p>
      </dgm:t>
    </dgm:pt>
    <dgm:pt modelId="{D2752D5F-0446-405E-8515-85EEE914AF34}" type="parTrans" cxnId="{D984333E-EC7B-453E-AD67-1251766D4BB6}">
      <dgm:prSet/>
      <dgm:spPr/>
      <dgm:t>
        <a:bodyPr/>
        <a:lstStyle/>
        <a:p>
          <a:endParaRPr lang="en-US"/>
        </a:p>
      </dgm:t>
    </dgm:pt>
    <dgm:pt modelId="{53A57B71-45B3-4D06-9256-299D9704F81E}" type="sibTrans" cxnId="{D984333E-EC7B-453E-AD67-1251766D4BB6}">
      <dgm:prSet/>
      <dgm:spPr/>
      <dgm:t>
        <a:bodyPr/>
        <a:lstStyle/>
        <a:p>
          <a:endParaRPr lang="en-US"/>
        </a:p>
      </dgm:t>
    </dgm:pt>
    <dgm:pt modelId="{FA83FA45-8AD5-4CE9-99AF-141DCE3B3613}">
      <dgm:prSet/>
      <dgm:spPr/>
      <dgm:t>
        <a:bodyPr/>
        <a:lstStyle/>
        <a:p>
          <a:pPr marL="115888" indent="-115888"/>
          <a:r>
            <a:rPr lang="en-US" dirty="0" smtClean="0"/>
            <a:t>Built for functionality rather than an exercise in technical sophistication</a:t>
          </a:r>
          <a:endParaRPr lang="en-US" dirty="0"/>
        </a:p>
      </dgm:t>
    </dgm:pt>
    <dgm:pt modelId="{88610926-3B9B-4E1F-A855-A9739A76127D}" type="sibTrans" cxnId="{935AA266-7A02-4362-9A63-3F789949A53F}">
      <dgm:prSet/>
      <dgm:spPr/>
      <dgm:t>
        <a:bodyPr/>
        <a:lstStyle/>
        <a:p>
          <a:endParaRPr lang="en-US"/>
        </a:p>
      </dgm:t>
    </dgm:pt>
    <dgm:pt modelId="{BDA1A3EA-9419-42BC-B83C-03A32FBD7CE3}" type="parTrans" cxnId="{935AA266-7A02-4362-9A63-3F789949A53F}">
      <dgm:prSet/>
      <dgm:spPr/>
      <dgm:t>
        <a:bodyPr/>
        <a:lstStyle/>
        <a:p>
          <a:endParaRPr lang="en-US"/>
        </a:p>
      </dgm:t>
    </dgm:pt>
    <dgm:pt modelId="{FB0D9D63-8A5F-4DBC-B8DE-12DAA0E4F0B0}">
      <dgm:prSet/>
      <dgm:spPr/>
      <dgm:t>
        <a:bodyPr/>
        <a:lstStyle/>
        <a:p>
          <a:pPr marL="115888" indent="-115888"/>
          <a:r>
            <a:rPr lang="en-US" dirty="0" smtClean="0"/>
            <a:t>Based on MIT’s COEUS system as baseline design with open-source code</a:t>
          </a:r>
          <a:endParaRPr lang="en-US" dirty="0"/>
        </a:p>
      </dgm:t>
    </dgm:pt>
    <dgm:pt modelId="{90287461-FDB8-4970-B36F-569F97A4FF06}" type="sibTrans" cxnId="{B5E09307-4CCE-4B4C-9C65-52784104DEF4}">
      <dgm:prSet/>
      <dgm:spPr/>
      <dgm:t>
        <a:bodyPr/>
        <a:lstStyle/>
        <a:p>
          <a:endParaRPr lang="en-US"/>
        </a:p>
      </dgm:t>
    </dgm:pt>
    <dgm:pt modelId="{F92C9190-5503-462A-8B5C-CD55D69A0911}" type="parTrans" cxnId="{B5E09307-4CCE-4B4C-9C65-52784104DEF4}">
      <dgm:prSet/>
      <dgm:spPr/>
      <dgm:t>
        <a:bodyPr/>
        <a:lstStyle/>
        <a:p>
          <a:endParaRPr lang="en-US"/>
        </a:p>
      </dgm:t>
    </dgm:pt>
    <dgm:pt modelId="{CE519470-23F8-48CE-99F1-716A5D2A65AF}">
      <dgm:prSet/>
      <dgm:spPr/>
      <dgm:t>
        <a:bodyPr/>
        <a:lstStyle/>
        <a:p>
          <a:pPr marL="115888" indent="-115888"/>
          <a:r>
            <a:rPr lang="en-US" dirty="0" smtClean="0"/>
            <a:t>Comprehensive system to manage complexities of administration needs from faculty through grants to funding</a:t>
          </a:r>
          <a:endParaRPr lang="en-US" dirty="0"/>
        </a:p>
      </dgm:t>
    </dgm:pt>
    <dgm:pt modelId="{7A77A613-3F9E-4079-88EA-EDE562E2B961}" type="sibTrans" cxnId="{05C87EA2-74E9-434C-AFBD-60F4CF3397C2}">
      <dgm:prSet/>
      <dgm:spPr/>
      <dgm:t>
        <a:bodyPr/>
        <a:lstStyle/>
        <a:p>
          <a:endParaRPr lang="en-US"/>
        </a:p>
      </dgm:t>
    </dgm:pt>
    <dgm:pt modelId="{A8332782-8F2D-408F-94EF-A9FD7074EC6C}" type="parTrans" cxnId="{05C87EA2-74E9-434C-AFBD-60F4CF3397C2}">
      <dgm:prSet/>
      <dgm:spPr/>
      <dgm:t>
        <a:bodyPr/>
        <a:lstStyle/>
        <a:p>
          <a:endParaRPr lang="en-US"/>
        </a:p>
      </dgm:t>
    </dgm:pt>
    <dgm:pt modelId="{6591240C-7A08-4AD7-907E-6D9F40EF6699}" type="pres">
      <dgm:prSet presAssocID="{7E532860-7821-453F-A487-CB0D056F9B5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E40295-7A07-4D45-8DF0-027602CACC06}" type="pres">
      <dgm:prSet presAssocID="{A3BC9933-B4E0-4768-9DB2-0DAD0E1A01DA}" presName="composite" presStyleCnt="0"/>
      <dgm:spPr/>
    </dgm:pt>
    <dgm:pt modelId="{02FD35FD-B4DD-4107-9C28-B21AFD268E87}" type="pres">
      <dgm:prSet presAssocID="{A3BC9933-B4E0-4768-9DB2-0DAD0E1A01D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E3C868-8ACB-4599-8073-C985CE25055C}" type="pres">
      <dgm:prSet presAssocID="{A3BC9933-B4E0-4768-9DB2-0DAD0E1A01D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E50204-F85D-49A3-A018-AB3CEC3BEA7D}" type="pres">
      <dgm:prSet presAssocID="{39814BE8-696D-4A5B-B5BD-22EE63AC0A0D}" presName="sp" presStyleCnt="0"/>
      <dgm:spPr/>
    </dgm:pt>
    <dgm:pt modelId="{CE90AAF5-CB90-4B0A-9355-A87A3D54826F}" type="pres">
      <dgm:prSet presAssocID="{645241A0-C23D-49BB-867B-DF55C62E8021}" presName="composite" presStyleCnt="0"/>
      <dgm:spPr/>
    </dgm:pt>
    <dgm:pt modelId="{DCC6C326-1359-41E8-B9D1-10B0B4464ED0}" type="pres">
      <dgm:prSet presAssocID="{645241A0-C23D-49BB-867B-DF55C62E802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C1C1F-3BE5-4406-9C6C-69A9A93B07EA}" type="pres">
      <dgm:prSet presAssocID="{645241A0-C23D-49BB-867B-DF55C62E802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02AF04-E5A3-4B1A-9AFE-26EC553574E7}" type="pres">
      <dgm:prSet presAssocID="{4BAAB6F4-AF63-459D-9FEB-78973B551CF5}" presName="sp" presStyleCnt="0"/>
      <dgm:spPr/>
    </dgm:pt>
    <dgm:pt modelId="{842F1248-2105-480C-A8F6-F0B7D567D799}" type="pres">
      <dgm:prSet presAssocID="{27B65957-1398-4EEC-A165-47F6CF86C13F}" presName="composite" presStyleCnt="0"/>
      <dgm:spPr/>
    </dgm:pt>
    <dgm:pt modelId="{BB2B824B-E0A0-42DE-8E28-6D8BA8BEE087}" type="pres">
      <dgm:prSet presAssocID="{27B65957-1398-4EEC-A165-47F6CF86C13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C82BEC-D998-4C20-A447-8E10323BB694}" type="pres">
      <dgm:prSet presAssocID="{27B65957-1398-4EEC-A165-47F6CF86C13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5AA266-7A02-4362-9A63-3F789949A53F}" srcId="{A3BC9933-B4E0-4768-9DB2-0DAD0E1A01DA}" destId="{FA83FA45-8AD5-4CE9-99AF-141DCE3B3613}" srcOrd="3" destOrd="0" parTransId="{BDA1A3EA-9419-42BC-B83C-03A32FBD7CE3}" sibTransId="{88610926-3B9B-4E1F-A855-A9739A76127D}"/>
    <dgm:cxn modelId="{23BC12DD-4E93-469F-BA80-C41CAD155F25}" type="presOf" srcId="{7E532860-7821-453F-A487-CB0D056F9B57}" destId="{6591240C-7A08-4AD7-907E-6D9F40EF6699}" srcOrd="0" destOrd="0" presId="urn:microsoft.com/office/officeart/2005/8/layout/chevron2"/>
    <dgm:cxn modelId="{5E098DDD-AB90-400F-9416-3A9A17F12A8E}" srcId="{7E532860-7821-453F-A487-CB0D056F9B57}" destId="{A3BC9933-B4E0-4768-9DB2-0DAD0E1A01DA}" srcOrd="0" destOrd="0" parTransId="{AB4824C0-A878-4816-BA52-8B2F680B2D06}" sibTransId="{39814BE8-696D-4A5B-B5BD-22EE63AC0A0D}"/>
    <dgm:cxn modelId="{3F404163-D1C5-4C07-AB0F-E606E81D6F99}" srcId="{A3BC9933-B4E0-4768-9DB2-0DAD0E1A01DA}" destId="{DF0D1540-3274-4FAA-A20E-379D6819141A}" srcOrd="0" destOrd="0" parTransId="{1E7F1AAD-15AC-40AC-A3D5-FD248071609D}" sibTransId="{FE6A00F5-5557-40E4-9C64-49ADB3C9E385}"/>
    <dgm:cxn modelId="{F192BAEE-E530-4D9E-A1B2-BCC73BF6DE92}" srcId="{7E532860-7821-453F-A487-CB0D056F9B57}" destId="{645241A0-C23D-49BB-867B-DF55C62E8021}" srcOrd="1" destOrd="0" parTransId="{C6BBEFC1-0DCE-4705-A72A-4ADB1E44F3F9}" sibTransId="{4BAAB6F4-AF63-459D-9FEB-78973B551CF5}"/>
    <dgm:cxn modelId="{DC9189CE-1934-453C-B93C-C61A96AAC43F}" type="presOf" srcId="{9EFDBA84-8E63-4409-8D70-6A38A7FDA7F1}" destId="{E0C82BEC-D998-4C20-A447-8E10323BB694}" srcOrd="0" destOrd="0" presId="urn:microsoft.com/office/officeart/2005/8/layout/chevron2"/>
    <dgm:cxn modelId="{9C9EA195-4A5D-489B-BD2F-E785135B372E}" srcId="{645241A0-C23D-49BB-867B-DF55C62E8021}" destId="{B12084B3-E365-4648-8A72-4738A64D163D}" srcOrd="2" destOrd="0" parTransId="{74968E41-3E7C-4E6F-93B3-03D3D4167CF1}" sibTransId="{9BC78964-3683-4EF1-A4DE-373CC5499AD3}"/>
    <dgm:cxn modelId="{C77D3D2B-4107-4F7F-B9A7-2C072A91E32A}" type="presOf" srcId="{A3BC9933-B4E0-4768-9DB2-0DAD0E1A01DA}" destId="{02FD35FD-B4DD-4107-9C28-B21AFD268E87}" srcOrd="0" destOrd="0" presId="urn:microsoft.com/office/officeart/2005/8/layout/chevron2"/>
    <dgm:cxn modelId="{419B952A-693D-439E-BD92-2C12F2857C35}" type="presOf" srcId="{0F08914A-2022-488E-BFB0-146BD726CF2A}" destId="{668C1C1F-3BE5-4406-9C6C-69A9A93B07EA}" srcOrd="0" destOrd="0" presId="urn:microsoft.com/office/officeart/2005/8/layout/chevron2"/>
    <dgm:cxn modelId="{16BD66B4-BCC1-4B16-A3A8-69CB35C55D4A}" type="presOf" srcId="{B12084B3-E365-4648-8A72-4738A64D163D}" destId="{668C1C1F-3BE5-4406-9C6C-69A9A93B07EA}" srcOrd="0" destOrd="2" presId="urn:microsoft.com/office/officeart/2005/8/layout/chevron2"/>
    <dgm:cxn modelId="{5901FD6C-C040-4F68-82AB-6B7B3A68AB64}" type="presOf" srcId="{FB0D9D63-8A5F-4DBC-B8DE-12DAA0E4F0B0}" destId="{E3E3C868-8ACB-4599-8073-C985CE25055C}" srcOrd="0" destOrd="2" presId="urn:microsoft.com/office/officeart/2005/8/layout/chevron2"/>
    <dgm:cxn modelId="{E53A7836-BD93-4F27-A7FC-6C0A970C8A32}" type="presOf" srcId="{99CD880C-1F43-4D0C-9A0C-D663F02D9D9E}" destId="{668C1C1F-3BE5-4406-9C6C-69A9A93B07EA}" srcOrd="0" destOrd="1" presId="urn:microsoft.com/office/officeart/2005/8/layout/chevron2"/>
    <dgm:cxn modelId="{D984333E-EC7B-453E-AD67-1251766D4BB6}" srcId="{645241A0-C23D-49BB-867B-DF55C62E8021}" destId="{F574E5CA-751F-4208-ABFC-744E45C10844}" srcOrd="3" destOrd="0" parTransId="{D2752D5F-0446-405E-8515-85EEE914AF34}" sibTransId="{53A57B71-45B3-4D06-9256-299D9704F81E}"/>
    <dgm:cxn modelId="{3A0F3475-1C00-4338-9437-130C1703A8D6}" type="presOf" srcId="{F574E5CA-751F-4208-ABFC-744E45C10844}" destId="{668C1C1F-3BE5-4406-9C6C-69A9A93B07EA}" srcOrd="0" destOrd="3" presId="urn:microsoft.com/office/officeart/2005/8/layout/chevron2"/>
    <dgm:cxn modelId="{55035D65-4C76-4FE7-8B3C-AF0EA540F937}" srcId="{645241A0-C23D-49BB-867B-DF55C62E8021}" destId="{99CD880C-1F43-4D0C-9A0C-D663F02D9D9E}" srcOrd="1" destOrd="0" parTransId="{17F77D1B-4CCB-4ADF-AE3E-0C4E8C6B09CD}" sibTransId="{DFA6F1F1-810B-4161-8C7A-944A8DAE8D8D}"/>
    <dgm:cxn modelId="{5ECC6FF2-F362-40DA-9085-62A918BE3EF9}" srcId="{645241A0-C23D-49BB-867B-DF55C62E8021}" destId="{0F08914A-2022-488E-BFB0-146BD726CF2A}" srcOrd="0" destOrd="0" parTransId="{9CA3D456-ABA9-4592-AFC7-B7E51737D376}" sibTransId="{AD0C8428-E0F1-4DDF-9530-EFF81CC643BB}"/>
    <dgm:cxn modelId="{05C87EA2-74E9-434C-AFBD-60F4CF3397C2}" srcId="{A3BC9933-B4E0-4768-9DB2-0DAD0E1A01DA}" destId="{CE519470-23F8-48CE-99F1-716A5D2A65AF}" srcOrd="1" destOrd="0" parTransId="{A8332782-8F2D-408F-94EF-A9FD7074EC6C}" sibTransId="{7A77A613-3F9E-4079-88EA-EDE562E2B961}"/>
    <dgm:cxn modelId="{48A55437-D9E9-4150-A9E3-01BAFA4AA7F9}" type="presOf" srcId="{CE519470-23F8-48CE-99F1-716A5D2A65AF}" destId="{E3E3C868-8ACB-4599-8073-C985CE25055C}" srcOrd="0" destOrd="1" presId="urn:microsoft.com/office/officeart/2005/8/layout/chevron2"/>
    <dgm:cxn modelId="{39A9B2F4-FE0A-4A6F-93B2-ACF44C668DE1}" type="presOf" srcId="{645241A0-C23D-49BB-867B-DF55C62E8021}" destId="{DCC6C326-1359-41E8-B9D1-10B0B4464ED0}" srcOrd="0" destOrd="0" presId="urn:microsoft.com/office/officeart/2005/8/layout/chevron2"/>
    <dgm:cxn modelId="{825ED296-D719-4AB6-A5CF-01F6222A9550}" srcId="{7E532860-7821-453F-A487-CB0D056F9B57}" destId="{27B65957-1398-4EEC-A165-47F6CF86C13F}" srcOrd="2" destOrd="0" parTransId="{3243D45A-4C69-4C52-BAEF-3BFD6B8C74BF}" sibTransId="{2470E24F-94C6-4F2B-A441-075B1C2420C1}"/>
    <dgm:cxn modelId="{7B91D576-0C79-41D8-B9FA-BB6EB2110922}" srcId="{27B65957-1398-4EEC-A165-47F6CF86C13F}" destId="{9EFDBA84-8E63-4409-8D70-6A38A7FDA7F1}" srcOrd="0" destOrd="0" parTransId="{FAF2F390-4C39-4DD2-A994-302BBBEF5D3B}" sibTransId="{B64A53E9-5597-4336-B333-912ADD51B788}"/>
    <dgm:cxn modelId="{230826B8-C385-4BF2-A24D-0B73822D0610}" type="presOf" srcId="{DF0D1540-3274-4FAA-A20E-379D6819141A}" destId="{E3E3C868-8ACB-4599-8073-C985CE25055C}" srcOrd="0" destOrd="0" presId="urn:microsoft.com/office/officeart/2005/8/layout/chevron2"/>
    <dgm:cxn modelId="{A6880078-F6B3-40FD-BF79-3FB42D182D74}" type="presOf" srcId="{27B65957-1398-4EEC-A165-47F6CF86C13F}" destId="{BB2B824B-E0A0-42DE-8E28-6D8BA8BEE087}" srcOrd="0" destOrd="0" presId="urn:microsoft.com/office/officeart/2005/8/layout/chevron2"/>
    <dgm:cxn modelId="{29D48F07-6816-42A8-9B0D-334315C04C43}" type="presOf" srcId="{FA83FA45-8AD5-4CE9-99AF-141DCE3B3613}" destId="{E3E3C868-8ACB-4599-8073-C985CE25055C}" srcOrd="0" destOrd="3" presId="urn:microsoft.com/office/officeart/2005/8/layout/chevron2"/>
    <dgm:cxn modelId="{B5E09307-4CCE-4B4C-9C65-52784104DEF4}" srcId="{A3BC9933-B4E0-4768-9DB2-0DAD0E1A01DA}" destId="{FB0D9D63-8A5F-4DBC-B8DE-12DAA0E4F0B0}" srcOrd="2" destOrd="0" parTransId="{F92C9190-5503-462A-8B5C-CD55D69A0911}" sibTransId="{90287461-FDB8-4970-B36F-569F97A4FF06}"/>
    <dgm:cxn modelId="{3B357F46-99B7-465B-97AB-9F8AEF962D9C}" type="presParOf" srcId="{6591240C-7A08-4AD7-907E-6D9F40EF6699}" destId="{78E40295-7A07-4D45-8DF0-027602CACC06}" srcOrd="0" destOrd="0" presId="urn:microsoft.com/office/officeart/2005/8/layout/chevron2"/>
    <dgm:cxn modelId="{F59B67FC-0C53-429C-96C7-9805697A9E61}" type="presParOf" srcId="{78E40295-7A07-4D45-8DF0-027602CACC06}" destId="{02FD35FD-B4DD-4107-9C28-B21AFD268E87}" srcOrd="0" destOrd="0" presId="urn:microsoft.com/office/officeart/2005/8/layout/chevron2"/>
    <dgm:cxn modelId="{4CF9BD5F-458F-46FF-8FF8-0F0B0AC96BB0}" type="presParOf" srcId="{78E40295-7A07-4D45-8DF0-027602CACC06}" destId="{E3E3C868-8ACB-4599-8073-C985CE25055C}" srcOrd="1" destOrd="0" presId="urn:microsoft.com/office/officeart/2005/8/layout/chevron2"/>
    <dgm:cxn modelId="{9A86220C-B98B-4B22-B5E8-84731FC6A3FE}" type="presParOf" srcId="{6591240C-7A08-4AD7-907E-6D9F40EF6699}" destId="{CCE50204-F85D-49A3-A018-AB3CEC3BEA7D}" srcOrd="1" destOrd="0" presId="urn:microsoft.com/office/officeart/2005/8/layout/chevron2"/>
    <dgm:cxn modelId="{6310C00A-FC95-4B63-A2F7-8A5F0FC3B263}" type="presParOf" srcId="{6591240C-7A08-4AD7-907E-6D9F40EF6699}" destId="{CE90AAF5-CB90-4B0A-9355-A87A3D54826F}" srcOrd="2" destOrd="0" presId="urn:microsoft.com/office/officeart/2005/8/layout/chevron2"/>
    <dgm:cxn modelId="{80720A5D-AF09-48D4-ADB1-B3948BC57FE1}" type="presParOf" srcId="{CE90AAF5-CB90-4B0A-9355-A87A3D54826F}" destId="{DCC6C326-1359-41E8-B9D1-10B0B4464ED0}" srcOrd="0" destOrd="0" presId="urn:microsoft.com/office/officeart/2005/8/layout/chevron2"/>
    <dgm:cxn modelId="{B2441EB3-6422-42E2-9AE6-F45EDFB79637}" type="presParOf" srcId="{CE90AAF5-CB90-4B0A-9355-A87A3D54826F}" destId="{668C1C1F-3BE5-4406-9C6C-69A9A93B07EA}" srcOrd="1" destOrd="0" presId="urn:microsoft.com/office/officeart/2005/8/layout/chevron2"/>
    <dgm:cxn modelId="{CD683613-FBC6-4A8E-85F7-9AFD3E68B9D2}" type="presParOf" srcId="{6591240C-7A08-4AD7-907E-6D9F40EF6699}" destId="{7102AF04-E5A3-4B1A-9AFE-26EC553574E7}" srcOrd="3" destOrd="0" presId="urn:microsoft.com/office/officeart/2005/8/layout/chevron2"/>
    <dgm:cxn modelId="{F6469819-F8CB-40C3-8F72-67E66C03EE57}" type="presParOf" srcId="{6591240C-7A08-4AD7-907E-6D9F40EF6699}" destId="{842F1248-2105-480C-A8F6-F0B7D567D799}" srcOrd="4" destOrd="0" presId="urn:microsoft.com/office/officeart/2005/8/layout/chevron2"/>
    <dgm:cxn modelId="{8DF45B05-BFA3-4A34-88DE-C650CEA5595E}" type="presParOf" srcId="{842F1248-2105-480C-A8F6-F0B7D567D799}" destId="{BB2B824B-E0A0-42DE-8E28-6D8BA8BEE087}" srcOrd="0" destOrd="0" presId="urn:microsoft.com/office/officeart/2005/8/layout/chevron2"/>
    <dgm:cxn modelId="{E310A817-9717-4324-A1C4-1F187817E3DC}" type="presParOf" srcId="{842F1248-2105-480C-A8F6-F0B7D567D799}" destId="{E0C82BEC-D998-4C20-A447-8E10323BB69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45F2E1-7DC2-441E-B16D-690D63909A4F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E343A304-8C77-4729-9038-5366D875007F}">
      <dgm:prSet phldrT="[Text]"/>
      <dgm:spPr/>
      <dgm:t>
        <a:bodyPr/>
        <a:lstStyle/>
        <a:p>
          <a:r>
            <a:rPr lang="en-US" dirty="0" smtClean="0"/>
            <a:t>Aggregate</a:t>
          </a:r>
          <a:endParaRPr lang="en-US" dirty="0"/>
        </a:p>
      </dgm:t>
    </dgm:pt>
    <dgm:pt modelId="{DE7CE87F-6B26-4D1A-A2F2-B803B8764F26}" type="parTrans" cxnId="{F465AD56-1726-45E3-94AE-1ACEFAF7C0EE}">
      <dgm:prSet/>
      <dgm:spPr/>
      <dgm:t>
        <a:bodyPr/>
        <a:lstStyle/>
        <a:p>
          <a:endParaRPr lang="en-US"/>
        </a:p>
      </dgm:t>
    </dgm:pt>
    <dgm:pt modelId="{35441C49-577C-4E0A-88DC-3F7136E05FA0}" type="sibTrans" cxnId="{F465AD56-1726-45E3-94AE-1ACEFAF7C0EE}">
      <dgm:prSet/>
      <dgm:spPr/>
      <dgm:t>
        <a:bodyPr/>
        <a:lstStyle/>
        <a:p>
          <a:endParaRPr lang="en-US"/>
        </a:p>
      </dgm:t>
    </dgm:pt>
    <dgm:pt modelId="{797450B1-1FA7-4F2B-8FAF-0426005427A4}" type="pres">
      <dgm:prSet presAssocID="{A645F2E1-7DC2-441E-B16D-690D63909A4F}" presName="Name0" presStyleCnt="0">
        <dgm:presLayoutVars>
          <dgm:dir/>
          <dgm:animLvl val="lvl"/>
          <dgm:resizeHandles val="exact"/>
        </dgm:presLayoutVars>
      </dgm:prSet>
      <dgm:spPr/>
    </dgm:pt>
    <dgm:pt modelId="{56E5E7E6-86B6-4F9B-B78D-0406C2CE3F86}" type="pres">
      <dgm:prSet presAssocID="{E343A304-8C77-4729-9038-5366D875007F}" presName="parTxOnly" presStyleLbl="node1" presStyleIdx="0" presStyleCnt="1" custLinFactNeighborX="-6218" custLinFactNeighborY="-15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C157CA-C992-4E12-B690-3E8AEEEFADBD}" type="presOf" srcId="{A645F2E1-7DC2-441E-B16D-690D63909A4F}" destId="{797450B1-1FA7-4F2B-8FAF-0426005427A4}" srcOrd="0" destOrd="0" presId="urn:microsoft.com/office/officeart/2005/8/layout/chevron1"/>
    <dgm:cxn modelId="{90EFE9B2-E3B6-4992-91DC-74F1A0A92445}" type="presOf" srcId="{E343A304-8C77-4729-9038-5366D875007F}" destId="{56E5E7E6-86B6-4F9B-B78D-0406C2CE3F86}" srcOrd="0" destOrd="0" presId="urn:microsoft.com/office/officeart/2005/8/layout/chevron1"/>
    <dgm:cxn modelId="{F465AD56-1726-45E3-94AE-1ACEFAF7C0EE}" srcId="{A645F2E1-7DC2-441E-B16D-690D63909A4F}" destId="{E343A304-8C77-4729-9038-5366D875007F}" srcOrd="0" destOrd="0" parTransId="{DE7CE87F-6B26-4D1A-A2F2-B803B8764F26}" sibTransId="{35441C49-577C-4E0A-88DC-3F7136E05FA0}"/>
    <dgm:cxn modelId="{04955A59-C5E6-467C-906D-009A330F279F}" type="presParOf" srcId="{797450B1-1FA7-4F2B-8FAF-0426005427A4}" destId="{56E5E7E6-86B6-4F9B-B78D-0406C2CE3F86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645F2E1-7DC2-441E-B16D-690D63909A4F}" type="doc">
      <dgm:prSet loTypeId="urn:microsoft.com/office/officeart/2005/8/layout/chevron1" loCatId="process" qsTypeId="urn:microsoft.com/office/officeart/2005/8/quickstyle/simple3" qsCatId="simple" csTypeId="urn:microsoft.com/office/officeart/2005/8/colors/accent1_2" csCatId="accent1" phldr="1"/>
      <dgm:spPr/>
    </dgm:pt>
    <dgm:pt modelId="{E343A304-8C77-4729-9038-5366D875007F}">
      <dgm:prSet phldrT="[Text]"/>
      <dgm:spPr/>
      <dgm:t>
        <a:bodyPr/>
        <a:lstStyle/>
        <a:p>
          <a:r>
            <a:rPr lang="en-US" dirty="0" smtClean="0"/>
            <a:t>Automate</a:t>
          </a:r>
          <a:endParaRPr lang="en-US" dirty="0"/>
        </a:p>
      </dgm:t>
    </dgm:pt>
    <dgm:pt modelId="{DE7CE87F-6B26-4D1A-A2F2-B803B8764F26}" type="parTrans" cxnId="{F465AD56-1726-45E3-94AE-1ACEFAF7C0EE}">
      <dgm:prSet/>
      <dgm:spPr/>
      <dgm:t>
        <a:bodyPr/>
        <a:lstStyle/>
        <a:p>
          <a:endParaRPr lang="en-US"/>
        </a:p>
      </dgm:t>
    </dgm:pt>
    <dgm:pt modelId="{35441C49-577C-4E0A-88DC-3F7136E05FA0}" type="sibTrans" cxnId="{F465AD56-1726-45E3-94AE-1ACEFAF7C0EE}">
      <dgm:prSet/>
      <dgm:spPr/>
      <dgm:t>
        <a:bodyPr/>
        <a:lstStyle/>
        <a:p>
          <a:endParaRPr lang="en-US"/>
        </a:p>
      </dgm:t>
    </dgm:pt>
    <dgm:pt modelId="{797450B1-1FA7-4F2B-8FAF-0426005427A4}" type="pres">
      <dgm:prSet presAssocID="{A645F2E1-7DC2-441E-B16D-690D63909A4F}" presName="Name0" presStyleCnt="0">
        <dgm:presLayoutVars>
          <dgm:dir/>
          <dgm:animLvl val="lvl"/>
          <dgm:resizeHandles val="exact"/>
        </dgm:presLayoutVars>
      </dgm:prSet>
      <dgm:spPr/>
    </dgm:pt>
    <dgm:pt modelId="{56E5E7E6-86B6-4F9B-B78D-0406C2CE3F86}" type="pres">
      <dgm:prSet presAssocID="{E343A304-8C77-4729-9038-5366D875007F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669AEF-07BE-4CDE-B424-9BCC32202CAA}" type="presOf" srcId="{A645F2E1-7DC2-441E-B16D-690D63909A4F}" destId="{797450B1-1FA7-4F2B-8FAF-0426005427A4}" srcOrd="0" destOrd="0" presId="urn:microsoft.com/office/officeart/2005/8/layout/chevron1"/>
    <dgm:cxn modelId="{3495CF37-796D-4C9E-8EFB-A3191680F31C}" type="presOf" srcId="{E343A304-8C77-4729-9038-5366D875007F}" destId="{56E5E7E6-86B6-4F9B-B78D-0406C2CE3F86}" srcOrd="0" destOrd="0" presId="urn:microsoft.com/office/officeart/2005/8/layout/chevron1"/>
    <dgm:cxn modelId="{F465AD56-1726-45E3-94AE-1ACEFAF7C0EE}" srcId="{A645F2E1-7DC2-441E-B16D-690D63909A4F}" destId="{E343A304-8C77-4729-9038-5366D875007F}" srcOrd="0" destOrd="0" parTransId="{DE7CE87F-6B26-4D1A-A2F2-B803B8764F26}" sibTransId="{35441C49-577C-4E0A-88DC-3F7136E05FA0}"/>
    <dgm:cxn modelId="{975D892B-B474-400F-8E15-7D343B77806E}" type="presParOf" srcId="{797450B1-1FA7-4F2B-8FAF-0426005427A4}" destId="{56E5E7E6-86B6-4F9B-B78D-0406C2CE3F86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645F2E1-7DC2-441E-B16D-690D63909A4F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E343A304-8C77-4729-9038-5366D875007F}">
      <dgm:prSet phldrT="[Text]"/>
      <dgm:spPr/>
      <dgm:t>
        <a:bodyPr/>
        <a:lstStyle/>
        <a:p>
          <a:r>
            <a:rPr lang="en-US" dirty="0" smtClean="0"/>
            <a:t>Access</a:t>
          </a:r>
          <a:endParaRPr lang="en-US" dirty="0"/>
        </a:p>
      </dgm:t>
    </dgm:pt>
    <dgm:pt modelId="{DE7CE87F-6B26-4D1A-A2F2-B803B8764F26}" type="parTrans" cxnId="{F465AD56-1726-45E3-94AE-1ACEFAF7C0EE}">
      <dgm:prSet/>
      <dgm:spPr/>
      <dgm:t>
        <a:bodyPr/>
        <a:lstStyle/>
        <a:p>
          <a:endParaRPr lang="en-US"/>
        </a:p>
      </dgm:t>
    </dgm:pt>
    <dgm:pt modelId="{35441C49-577C-4E0A-88DC-3F7136E05FA0}" type="sibTrans" cxnId="{F465AD56-1726-45E3-94AE-1ACEFAF7C0EE}">
      <dgm:prSet/>
      <dgm:spPr/>
      <dgm:t>
        <a:bodyPr/>
        <a:lstStyle/>
        <a:p>
          <a:endParaRPr lang="en-US"/>
        </a:p>
      </dgm:t>
    </dgm:pt>
    <dgm:pt modelId="{797450B1-1FA7-4F2B-8FAF-0426005427A4}" type="pres">
      <dgm:prSet presAssocID="{A645F2E1-7DC2-441E-B16D-690D63909A4F}" presName="Name0" presStyleCnt="0">
        <dgm:presLayoutVars>
          <dgm:dir/>
          <dgm:animLvl val="lvl"/>
          <dgm:resizeHandles val="exact"/>
        </dgm:presLayoutVars>
      </dgm:prSet>
      <dgm:spPr/>
    </dgm:pt>
    <dgm:pt modelId="{56E5E7E6-86B6-4F9B-B78D-0406C2CE3F86}" type="pres">
      <dgm:prSet presAssocID="{E343A304-8C77-4729-9038-5366D875007F}" presName="parTxOnly" presStyleLbl="node1" presStyleIdx="0" presStyleCnt="1" custLinFactNeighborX="2853" custLinFactNeighborY="-3428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71C52A-60E2-496C-AA2A-1EE31107213A}" type="presOf" srcId="{E343A304-8C77-4729-9038-5366D875007F}" destId="{56E5E7E6-86B6-4F9B-B78D-0406C2CE3F86}" srcOrd="0" destOrd="0" presId="urn:microsoft.com/office/officeart/2005/8/layout/chevron1"/>
    <dgm:cxn modelId="{296E0D54-CE32-4C40-82B6-A42B742CB093}" type="presOf" srcId="{A645F2E1-7DC2-441E-B16D-690D63909A4F}" destId="{797450B1-1FA7-4F2B-8FAF-0426005427A4}" srcOrd="0" destOrd="0" presId="urn:microsoft.com/office/officeart/2005/8/layout/chevron1"/>
    <dgm:cxn modelId="{F465AD56-1726-45E3-94AE-1ACEFAF7C0EE}" srcId="{A645F2E1-7DC2-441E-B16D-690D63909A4F}" destId="{E343A304-8C77-4729-9038-5366D875007F}" srcOrd="0" destOrd="0" parTransId="{DE7CE87F-6B26-4D1A-A2F2-B803B8764F26}" sibTransId="{35441C49-577C-4E0A-88DC-3F7136E05FA0}"/>
    <dgm:cxn modelId="{8300A515-8796-4CCB-8F25-87F2315FBD9C}" type="presParOf" srcId="{797450B1-1FA7-4F2B-8FAF-0426005427A4}" destId="{56E5E7E6-86B6-4F9B-B78D-0406C2CE3F86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3B29-50D7-4655-BFDF-4C629913A8D6}">
      <dsp:nvSpPr>
        <dsp:cNvPr id="0" name=""/>
        <dsp:cNvSpPr/>
      </dsp:nvSpPr>
      <dsp:spPr>
        <a:xfrm>
          <a:off x="3667372" y="3613001"/>
          <a:ext cx="4363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6320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74625" y="3647813"/>
        <a:ext cx="21816" cy="21816"/>
      </dsp:txXfrm>
    </dsp:sp>
    <dsp:sp modelId="{79407FC5-A77A-4064-806B-D4F3AC0EAC90}">
      <dsp:nvSpPr>
        <dsp:cNvPr id="0" name=""/>
        <dsp:cNvSpPr/>
      </dsp:nvSpPr>
      <dsp:spPr>
        <a:xfrm>
          <a:off x="1049449" y="1995914"/>
          <a:ext cx="436320" cy="1662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8160" y="0"/>
              </a:lnTo>
              <a:lnTo>
                <a:pt x="218160" y="1662807"/>
              </a:lnTo>
              <a:lnTo>
                <a:pt x="436320" y="166280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224631" y="2784340"/>
        <a:ext cx="85954" cy="85954"/>
      </dsp:txXfrm>
    </dsp:sp>
    <dsp:sp modelId="{08383DBE-7796-4756-86CF-323ED886BBB1}">
      <dsp:nvSpPr>
        <dsp:cNvPr id="0" name=""/>
        <dsp:cNvSpPr/>
      </dsp:nvSpPr>
      <dsp:spPr>
        <a:xfrm>
          <a:off x="3667372" y="2781598"/>
          <a:ext cx="4363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6320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74625" y="2816410"/>
        <a:ext cx="21816" cy="21816"/>
      </dsp:txXfrm>
    </dsp:sp>
    <dsp:sp modelId="{28A48C45-B675-40C0-9C10-12CBA08107DC}">
      <dsp:nvSpPr>
        <dsp:cNvPr id="0" name=""/>
        <dsp:cNvSpPr/>
      </dsp:nvSpPr>
      <dsp:spPr>
        <a:xfrm>
          <a:off x="1049449" y="1995914"/>
          <a:ext cx="436320" cy="831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8160" y="0"/>
              </a:lnTo>
              <a:lnTo>
                <a:pt x="218160" y="831403"/>
              </a:lnTo>
              <a:lnTo>
                <a:pt x="436320" y="83140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44135" y="2388142"/>
        <a:ext cx="46946" cy="46946"/>
      </dsp:txXfrm>
    </dsp:sp>
    <dsp:sp modelId="{E5217809-3396-4A14-A9B9-93218BD1D72D}">
      <dsp:nvSpPr>
        <dsp:cNvPr id="0" name=""/>
        <dsp:cNvSpPr/>
      </dsp:nvSpPr>
      <dsp:spPr>
        <a:xfrm>
          <a:off x="3667372" y="1950194"/>
          <a:ext cx="4363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6320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74625" y="1985006"/>
        <a:ext cx="21816" cy="21816"/>
      </dsp:txXfrm>
    </dsp:sp>
    <dsp:sp modelId="{8432B9AB-0DE8-40BE-B685-FB5D61268C13}">
      <dsp:nvSpPr>
        <dsp:cNvPr id="0" name=""/>
        <dsp:cNvSpPr/>
      </dsp:nvSpPr>
      <dsp:spPr>
        <a:xfrm>
          <a:off x="1049449" y="1950194"/>
          <a:ext cx="4363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6320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56701" y="1985006"/>
        <a:ext cx="21816" cy="21816"/>
      </dsp:txXfrm>
    </dsp:sp>
    <dsp:sp modelId="{1626369D-86BD-4A3F-B19B-DB99CA1B9BE6}">
      <dsp:nvSpPr>
        <dsp:cNvPr id="0" name=""/>
        <dsp:cNvSpPr/>
      </dsp:nvSpPr>
      <dsp:spPr>
        <a:xfrm>
          <a:off x="3667372" y="1118790"/>
          <a:ext cx="4363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6320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74625" y="1153602"/>
        <a:ext cx="21816" cy="21816"/>
      </dsp:txXfrm>
    </dsp:sp>
    <dsp:sp modelId="{BE44F19E-1F1E-469F-9D62-643909C83F23}">
      <dsp:nvSpPr>
        <dsp:cNvPr id="0" name=""/>
        <dsp:cNvSpPr/>
      </dsp:nvSpPr>
      <dsp:spPr>
        <a:xfrm>
          <a:off x="1049449" y="1164510"/>
          <a:ext cx="436320" cy="831403"/>
        </a:xfrm>
        <a:custGeom>
          <a:avLst/>
          <a:gdLst/>
          <a:ahLst/>
          <a:cxnLst/>
          <a:rect l="0" t="0" r="0" b="0"/>
          <a:pathLst>
            <a:path>
              <a:moveTo>
                <a:pt x="0" y="831403"/>
              </a:moveTo>
              <a:lnTo>
                <a:pt x="218160" y="831403"/>
              </a:lnTo>
              <a:lnTo>
                <a:pt x="218160" y="0"/>
              </a:lnTo>
              <a:lnTo>
                <a:pt x="436320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44135" y="1556739"/>
        <a:ext cx="46946" cy="46946"/>
      </dsp:txXfrm>
    </dsp:sp>
    <dsp:sp modelId="{5D07B4B0-8F59-49EC-B7BE-3FADC6D2D706}">
      <dsp:nvSpPr>
        <dsp:cNvPr id="0" name=""/>
        <dsp:cNvSpPr/>
      </dsp:nvSpPr>
      <dsp:spPr>
        <a:xfrm>
          <a:off x="3667372" y="287387"/>
          <a:ext cx="4363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6320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74625" y="322199"/>
        <a:ext cx="21816" cy="21816"/>
      </dsp:txXfrm>
    </dsp:sp>
    <dsp:sp modelId="{6DB269A6-4938-49AD-B075-D46D4B4A32E5}">
      <dsp:nvSpPr>
        <dsp:cNvPr id="0" name=""/>
        <dsp:cNvSpPr/>
      </dsp:nvSpPr>
      <dsp:spPr>
        <a:xfrm>
          <a:off x="1049449" y="333107"/>
          <a:ext cx="436320" cy="1662807"/>
        </a:xfrm>
        <a:custGeom>
          <a:avLst/>
          <a:gdLst/>
          <a:ahLst/>
          <a:cxnLst/>
          <a:rect l="0" t="0" r="0" b="0"/>
          <a:pathLst>
            <a:path>
              <a:moveTo>
                <a:pt x="0" y="1662807"/>
              </a:moveTo>
              <a:lnTo>
                <a:pt x="218160" y="1662807"/>
              </a:lnTo>
              <a:lnTo>
                <a:pt x="218160" y="0"/>
              </a:lnTo>
              <a:lnTo>
                <a:pt x="436320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224631" y="1121533"/>
        <a:ext cx="85954" cy="85954"/>
      </dsp:txXfrm>
    </dsp:sp>
    <dsp:sp modelId="{B2DDC5B9-62A5-4D20-BAC1-8514E2B482E7}">
      <dsp:nvSpPr>
        <dsp:cNvPr id="0" name=""/>
        <dsp:cNvSpPr/>
      </dsp:nvSpPr>
      <dsp:spPr>
        <a:xfrm rot="16200000">
          <a:off x="-1033435" y="1663353"/>
          <a:ext cx="3500646" cy="66512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Integrative Activities</a:t>
          </a:r>
          <a:endParaRPr lang="en-US" sz="3200" kern="1200" dirty="0"/>
        </a:p>
      </dsp:txBody>
      <dsp:txXfrm>
        <a:off x="-1033435" y="1663353"/>
        <a:ext cx="3500646" cy="665122"/>
      </dsp:txXfrm>
    </dsp:sp>
    <dsp:sp modelId="{E9DCC3B6-4C44-4756-8D98-BD26427E5ED3}">
      <dsp:nvSpPr>
        <dsp:cNvPr id="0" name=""/>
        <dsp:cNvSpPr/>
      </dsp:nvSpPr>
      <dsp:spPr>
        <a:xfrm>
          <a:off x="1485769" y="545"/>
          <a:ext cx="2181603" cy="6651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Faculty</a:t>
          </a:r>
          <a:endParaRPr lang="en-US" sz="2200" kern="1200" dirty="0"/>
        </a:p>
      </dsp:txBody>
      <dsp:txXfrm>
        <a:off x="1485769" y="545"/>
        <a:ext cx="2181603" cy="665122"/>
      </dsp:txXfrm>
    </dsp:sp>
    <dsp:sp modelId="{827188E6-0E9D-41BD-AD5C-85A40056C7CE}">
      <dsp:nvSpPr>
        <dsp:cNvPr id="0" name=""/>
        <dsp:cNvSpPr/>
      </dsp:nvSpPr>
      <dsp:spPr>
        <a:xfrm>
          <a:off x="4103693" y="545"/>
          <a:ext cx="2181603" cy="6651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Faculty Affairs</a:t>
          </a:r>
          <a:endParaRPr lang="en-US" sz="2200" kern="1200" dirty="0"/>
        </a:p>
      </dsp:txBody>
      <dsp:txXfrm>
        <a:off x="4103693" y="545"/>
        <a:ext cx="2181603" cy="665122"/>
      </dsp:txXfrm>
    </dsp:sp>
    <dsp:sp modelId="{6DD7C6B9-1B46-4B33-8F36-74C3AE1EEE25}">
      <dsp:nvSpPr>
        <dsp:cNvPr id="0" name=""/>
        <dsp:cNvSpPr/>
      </dsp:nvSpPr>
      <dsp:spPr>
        <a:xfrm>
          <a:off x="1485769" y="831949"/>
          <a:ext cx="2181603" cy="6651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Awards</a:t>
          </a:r>
          <a:endParaRPr lang="en-US" sz="2200" kern="1200" dirty="0"/>
        </a:p>
      </dsp:txBody>
      <dsp:txXfrm>
        <a:off x="1485769" y="831949"/>
        <a:ext cx="2181603" cy="665122"/>
      </dsp:txXfrm>
    </dsp:sp>
    <dsp:sp modelId="{980123A2-CE55-4442-8326-19D37C4EF990}">
      <dsp:nvSpPr>
        <dsp:cNvPr id="0" name=""/>
        <dsp:cNvSpPr/>
      </dsp:nvSpPr>
      <dsp:spPr>
        <a:xfrm>
          <a:off x="4103693" y="831949"/>
          <a:ext cx="2181603" cy="6651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CRF</a:t>
          </a:r>
          <a:endParaRPr lang="en-US" sz="2200" kern="1200" dirty="0"/>
        </a:p>
      </dsp:txBody>
      <dsp:txXfrm>
        <a:off x="4103693" y="831949"/>
        <a:ext cx="2181603" cy="665122"/>
      </dsp:txXfrm>
    </dsp:sp>
    <dsp:sp modelId="{8BE0FB40-592C-46B7-A15E-8CA8A30C3E09}">
      <dsp:nvSpPr>
        <dsp:cNvPr id="0" name=""/>
        <dsp:cNvSpPr/>
      </dsp:nvSpPr>
      <dsp:spPr>
        <a:xfrm>
          <a:off x="1485769" y="1663353"/>
          <a:ext cx="2181603" cy="6651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Contracts and Agreements</a:t>
          </a:r>
          <a:endParaRPr lang="en-US" sz="2200" kern="1200" dirty="0"/>
        </a:p>
      </dsp:txBody>
      <dsp:txXfrm>
        <a:off x="1485769" y="1663353"/>
        <a:ext cx="2181603" cy="665122"/>
      </dsp:txXfrm>
    </dsp:sp>
    <dsp:sp modelId="{1FF57D27-C8FA-458E-9999-67D5F50F910F}">
      <dsp:nvSpPr>
        <dsp:cNvPr id="0" name=""/>
        <dsp:cNvSpPr/>
      </dsp:nvSpPr>
      <dsp:spPr>
        <a:xfrm>
          <a:off x="4103693" y="1663353"/>
          <a:ext cx="2181603" cy="6651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RS</a:t>
          </a:r>
          <a:endParaRPr lang="en-US" sz="2200" kern="1200" dirty="0"/>
        </a:p>
      </dsp:txBody>
      <dsp:txXfrm>
        <a:off x="4103693" y="1663353"/>
        <a:ext cx="2181603" cy="665122"/>
      </dsp:txXfrm>
    </dsp:sp>
    <dsp:sp modelId="{2AEEC405-4A45-4995-AB9E-9194B405BAAC}">
      <dsp:nvSpPr>
        <dsp:cNvPr id="0" name=""/>
        <dsp:cNvSpPr/>
      </dsp:nvSpPr>
      <dsp:spPr>
        <a:xfrm>
          <a:off x="1485769" y="2494756"/>
          <a:ext cx="2181603" cy="6651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Publications</a:t>
          </a:r>
          <a:endParaRPr lang="en-US" sz="2200" kern="1200" dirty="0"/>
        </a:p>
      </dsp:txBody>
      <dsp:txXfrm>
        <a:off x="1485769" y="2494756"/>
        <a:ext cx="2181603" cy="665122"/>
      </dsp:txXfrm>
    </dsp:sp>
    <dsp:sp modelId="{685FF9B8-477E-42BE-A8BB-D5A2B1A2BCD7}">
      <dsp:nvSpPr>
        <dsp:cNvPr id="0" name=""/>
        <dsp:cNvSpPr/>
      </dsp:nvSpPr>
      <dsp:spPr>
        <a:xfrm>
          <a:off x="4103693" y="2494756"/>
          <a:ext cx="2181603" cy="6651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Scopus, Web of Science… </a:t>
          </a:r>
          <a:endParaRPr lang="en-US" sz="2200" kern="1200" dirty="0"/>
        </a:p>
      </dsp:txBody>
      <dsp:txXfrm>
        <a:off x="4103693" y="2494756"/>
        <a:ext cx="2181603" cy="665122"/>
      </dsp:txXfrm>
    </dsp:sp>
    <dsp:sp modelId="{75AB3D36-5ECB-470F-8FA1-9087589B0EFA}">
      <dsp:nvSpPr>
        <dsp:cNvPr id="0" name=""/>
        <dsp:cNvSpPr/>
      </dsp:nvSpPr>
      <dsp:spPr>
        <a:xfrm>
          <a:off x="1485769" y="3326160"/>
          <a:ext cx="2181603" cy="6651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Patents</a:t>
          </a:r>
          <a:endParaRPr lang="en-US" sz="2200" kern="1200" dirty="0"/>
        </a:p>
      </dsp:txBody>
      <dsp:txXfrm>
        <a:off x="1485769" y="3326160"/>
        <a:ext cx="2181603" cy="665122"/>
      </dsp:txXfrm>
    </dsp:sp>
    <dsp:sp modelId="{4E047740-EFB6-4B60-9B9A-2FCA10973065}">
      <dsp:nvSpPr>
        <dsp:cNvPr id="0" name=""/>
        <dsp:cNvSpPr/>
      </dsp:nvSpPr>
      <dsp:spPr>
        <a:xfrm>
          <a:off x="4103693" y="3326160"/>
          <a:ext cx="2181603" cy="6651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Public DBs, IED</a:t>
          </a:r>
          <a:endParaRPr lang="en-US" sz="2200" kern="1200" dirty="0"/>
        </a:p>
      </dsp:txBody>
      <dsp:txXfrm>
        <a:off x="4103693" y="3326160"/>
        <a:ext cx="2181603" cy="6651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5E7E6-86B6-4F9B-B78D-0406C2CE3F86}">
      <dsp:nvSpPr>
        <dsp:cNvPr id="0" name=""/>
        <dsp:cNvSpPr/>
      </dsp:nvSpPr>
      <dsp:spPr>
        <a:xfrm>
          <a:off x="0" y="0"/>
          <a:ext cx="1739067" cy="25575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Aggregate</a:t>
          </a:r>
          <a:endParaRPr lang="en-US" sz="1500" kern="1200" dirty="0"/>
        </a:p>
      </dsp:txBody>
      <dsp:txXfrm>
        <a:off x="127879" y="0"/>
        <a:ext cx="1483310" cy="2557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5E7E6-86B6-4F9B-B78D-0406C2CE3F86}">
      <dsp:nvSpPr>
        <dsp:cNvPr id="0" name=""/>
        <dsp:cNvSpPr/>
      </dsp:nvSpPr>
      <dsp:spPr>
        <a:xfrm>
          <a:off x="670" y="0"/>
          <a:ext cx="1371090" cy="25575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Automate</a:t>
          </a:r>
          <a:endParaRPr lang="en-US" sz="1400" kern="1200" dirty="0"/>
        </a:p>
      </dsp:txBody>
      <dsp:txXfrm>
        <a:off x="128549" y="0"/>
        <a:ext cx="1115333" cy="2557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5E7E6-86B6-4F9B-B78D-0406C2CE3F86}">
      <dsp:nvSpPr>
        <dsp:cNvPr id="0" name=""/>
        <dsp:cNvSpPr/>
      </dsp:nvSpPr>
      <dsp:spPr>
        <a:xfrm>
          <a:off x="1699" y="0"/>
          <a:ext cx="1739067" cy="25575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Access</a:t>
          </a:r>
          <a:endParaRPr lang="en-US" sz="1500" kern="1200" dirty="0"/>
        </a:p>
      </dsp:txBody>
      <dsp:txXfrm>
        <a:off x="129578" y="0"/>
        <a:ext cx="1483310" cy="2557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D35FD-B4DD-4107-9C28-B21AFD268E87}">
      <dsp:nvSpPr>
        <dsp:cNvPr id="0" name=""/>
        <dsp:cNvSpPr/>
      </dsp:nvSpPr>
      <dsp:spPr>
        <a:xfrm rot="5400000">
          <a:off x="-247834" y="249374"/>
          <a:ext cx="1652231" cy="1156561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What is </a:t>
          </a:r>
          <a:r>
            <a:rPr lang="en-US" sz="1600" kern="1200" dirty="0" err="1" smtClean="0"/>
            <a:t>Kuali</a:t>
          </a:r>
          <a:r>
            <a:rPr lang="en-US" sz="1600" kern="1200" dirty="0" smtClean="0"/>
            <a:t>?</a:t>
          </a:r>
          <a:endParaRPr lang="en-US" sz="1600" kern="1200" dirty="0"/>
        </a:p>
      </dsp:txBody>
      <dsp:txXfrm rot="-5400000">
        <a:off x="2" y="579820"/>
        <a:ext cx="1156561" cy="495670"/>
      </dsp:txXfrm>
    </dsp:sp>
    <dsp:sp modelId="{E3E3C868-8ACB-4599-8073-C985CE25055C}">
      <dsp:nvSpPr>
        <dsp:cNvPr id="0" name=""/>
        <dsp:cNvSpPr/>
      </dsp:nvSpPr>
      <dsp:spPr>
        <a:xfrm rot="5400000">
          <a:off x="4031137" y="-2873035"/>
          <a:ext cx="1073950" cy="6823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5888" lvl="1" indent="-115888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Enterprise Resource Planning software for higher education developed by higher education</a:t>
          </a:r>
          <a:endParaRPr lang="en-US" sz="1200" kern="1200" dirty="0"/>
        </a:p>
        <a:p>
          <a:pPr marL="115888" lvl="1" indent="-115888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Comprehensive system to manage complexities of administration needs from faculty through grants to funding</a:t>
          </a:r>
          <a:endParaRPr lang="en-US" sz="1200" kern="1200" dirty="0"/>
        </a:p>
        <a:p>
          <a:pPr marL="115888" lvl="1" indent="-115888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Based on MIT’s COEUS system as baseline design with open-source code</a:t>
          </a:r>
          <a:endParaRPr lang="en-US" sz="1200" kern="1200" dirty="0"/>
        </a:p>
        <a:p>
          <a:pPr marL="115888" lvl="1" indent="-115888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Built for functionality rather than an exercise in technical sophistication</a:t>
          </a:r>
          <a:endParaRPr lang="en-US" sz="1200" kern="1200" dirty="0"/>
        </a:p>
      </dsp:txBody>
      <dsp:txXfrm rot="-5400000">
        <a:off x="1156561" y="53967"/>
        <a:ext cx="6770676" cy="969098"/>
      </dsp:txXfrm>
    </dsp:sp>
    <dsp:sp modelId="{DCC6C326-1359-41E8-B9D1-10B0B4464ED0}">
      <dsp:nvSpPr>
        <dsp:cNvPr id="0" name=""/>
        <dsp:cNvSpPr/>
      </dsp:nvSpPr>
      <dsp:spPr>
        <a:xfrm rot="5400000">
          <a:off x="-247834" y="1708049"/>
          <a:ext cx="1652231" cy="1156561"/>
        </a:xfrm>
        <a:prstGeom prst="chevron">
          <a:avLst/>
        </a:prstGeom>
        <a:solidFill>
          <a:schemeClr val="accent1">
            <a:shade val="80000"/>
            <a:hueOff val="135632"/>
            <a:satOff val="2588"/>
            <a:lumOff val="11428"/>
            <a:alphaOff val="0"/>
          </a:schemeClr>
        </a:solidFill>
        <a:ln w="12700" cap="flat" cmpd="sng" algn="ctr">
          <a:solidFill>
            <a:schemeClr val="accent1">
              <a:shade val="80000"/>
              <a:hueOff val="135632"/>
              <a:satOff val="2588"/>
              <a:lumOff val="114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Why </a:t>
          </a:r>
          <a:r>
            <a:rPr lang="en-US" sz="1600" kern="1200" dirty="0" err="1" smtClean="0"/>
            <a:t>Kuali</a:t>
          </a:r>
          <a:r>
            <a:rPr lang="en-US" sz="1600" kern="1200" dirty="0" smtClean="0"/>
            <a:t>?</a:t>
          </a:r>
          <a:endParaRPr lang="en-US" sz="1600" kern="1200" dirty="0"/>
        </a:p>
      </dsp:txBody>
      <dsp:txXfrm rot="-5400000">
        <a:off x="2" y="2038495"/>
        <a:ext cx="1156561" cy="495670"/>
      </dsp:txXfrm>
    </dsp:sp>
    <dsp:sp modelId="{668C1C1F-3BE5-4406-9C6C-69A9A93B07EA}">
      <dsp:nvSpPr>
        <dsp:cNvPr id="0" name=""/>
        <dsp:cNvSpPr/>
      </dsp:nvSpPr>
      <dsp:spPr>
        <a:xfrm rot="5400000">
          <a:off x="4031137" y="-1414361"/>
          <a:ext cx="1073950" cy="6823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35632"/>
              <a:satOff val="2588"/>
              <a:lumOff val="114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5888" lvl="1" indent="-115888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System can be deployed fully or partially, and it integrates with all current and future systems</a:t>
          </a:r>
          <a:endParaRPr lang="en-US" sz="1200" kern="1200" dirty="0"/>
        </a:p>
        <a:p>
          <a:pPr marL="115888" lvl="1" indent="-115888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Cost efficient (free) and provides full control over all business related aspects of academic institutions</a:t>
          </a:r>
          <a:endParaRPr lang="en-US" sz="1200" kern="1200" dirty="0"/>
        </a:p>
        <a:p>
          <a:pPr marL="115888" lvl="1" indent="-115888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Unified platform to enable cross-functionality of multiple user-level databases</a:t>
          </a:r>
          <a:endParaRPr lang="en-US" sz="1200" kern="1200" dirty="0"/>
        </a:p>
        <a:p>
          <a:pPr marL="115888" lvl="1" indent="-115888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Enables higher level data management related to research needs and goals </a:t>
          </a:r>
          <a:endParaRPr lang="en-US" sz="1200" kern="1200" dirty="0"/>
        </a:p>
      </dsp:txBody>
      <dsp:txXfrm rot="-5400000">
        <a:off x="1156561" y="1512641"/>
        <a:ext cx="6770676" cy="969098"/>
      </dsp:txXfrm>
    </dsp:sp>
    <dsp:sp modelId="{BB2B824B-E0A0-42DE-8E28-6D8BA8BEE087}">
      <dsp:nvSpPr>
        <dsp:cNvPr id="0" name=""/>
        <dsp:cNvSpPr/>
      </dsp:nvSpPr>
      <dsp:spPr>
        <a:xfrm rot="5400000">
          <a:off x="-247834" y="3166724"/>
          <a:ext cx="1652231" cy="1156561"/>
        </a:xfrm>
        <a:prstGeom prst="chevron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accent1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Kuali</a:t>
          </a:r>
          <a:r>
            <a:rPr lang="en-US" sz="1600" kern="1200" dirty="0" smtClean="0"/>
            <a:t> Solutions</a:t>
          </a:r>
          <a:endParaRPr lang="en-US" sz="1600" kern="1200" dirty="0"/>
        </a:p>
      </dsp:txBody>
      <dsp:txXfrm rot="-5400000">
        <a:off x="2" y="3497170"/>
        <a:ext cx="1156561" cy="495670"/>
      </dsp:txXfrm>
    </dsp:sp>
    <dsp:sp modelId="{E0C82BEC-D998-4C20-A447-8E10323BB694}">
      <dsp:nvSpPr>
        <dsp:cNvPr id="0" name=""/>
        <dsp:cNvSpPr/>
      </dsp:nvSpPr>
      <dsp:spPr>
        <a:xfrm rot="5400000">
          <a:off x="4031137" y="44313"/>
          <a:ext cx="1073950" cy="6823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i="0" kern="1200" dirty="0" err="1" smtClean="0"/>
            <a:t>Kuali</a:t>
          </a:r>
          <a:r>
            <a:rPr lang="en-US" sz="1200" i="0" kern="1200" dirty="0" smtClean="0"/>
            <a:t> Rice, </a:t>
          </a:r>
          <a:r>
            <a:rPr lang="en-US" sz="1200" i="0" kern="1200" dirty="0" err="1" smtClean="0"/>
            <a:t>Kuali</a:t>
          </a:r>
          <a:r>
            <a:rPr lang="en-US" sz="1200" i="0" kern="1200" dirty="0" smtClean="0"/>
            <a:t> </a:t>
          </a:r>
          <a:r>
            <a:rPr lang="en-US" sz="1200" i="0" kern="1200" dirty="0" err="1" smtClean="0"/>
            <a:t>Coeus</a:t>
          </a:r>
          <a:r>
            <a:rPr lang="en-US" sz="1200" i="0" kern="1200" dirty="0" smtClean="0"/>
            <a:t>, </a:t>
          </a:r>
          <a:r>
            <a:rPr lang="en-US" sz="1200" i="0" kern="1200" dirty="0" err="1" smtClean="0"/>
            <a:t>Kuali</a:t>
          </a:r>
          <a:r>
            <a:rPr lang="en-US" sz="1200" i="0" kern="1200" dirty="0" smtClean="0"/>
            <a:t> Financial System, </a:t>
          </a:r>
          <a:r>
            <a:rPr lang="en-US" sz="1200" i="0" kern="1200" dirty="0" err="1" smtClean="0"/>
            <a:t>Kuali</a:t>
          </a:r>
          <a:r>
            <a:rPr lang="en-US" sz="1200" i="0" kern="1200" dirty="0" smtClean="0"/>
            <a:t> Student, </a:t>
          </a:r>
          <a:r>
            <a:rPr lang="en-US" sz="1200" i="0" kern="1200" dirty="0" err="1" smtClean="0"/>
            <a:t>Kuali</a:t>
          </a:r>
          <a:r>
            <a:rPr lang="en-US" sz="1200" i="0" kern="1200" dirty="0" smtClean="0"/>
            <a:t> HR, </a:t>
          </a:r>
          <a:r>
            <a:rPr lang="en-US" sz="1200" i="0" kern="1200" dirty="0" err="1" smtClean="0"/>
            <a:t>Kuali</a:t>
          </a:r>
          <a:r>
            <a:rPr lang="en-US" sz="1200" i="0" kern="1200" dirty="0" smtClean="0"/>
            <a:t> Mobility, </a:t>
          </a:r>
          <a:r>
            <a:rPr lang="en-US" sz="1200" i="0" kern="1200" dirty="0" err="1" smtClean="0"/>
            <a:t>Kuali</a:t>
          </a:r>
          <a:r>
            <a:rPr lang="en-US" sz="1200" i="0" kern="1200" dirty="0" smtClean="0"/>
            <a:t> Open Library Environment, </a:t>
          </a:r>
          <a:r>
            <a:rPr lang="en-US" sz="1200" i="0" kern="1200" dirty="0" err="1" smtClean="0"/>
            <a:t>Kuali</a:t>
          </a:r>
          <a:r>
            <a:rPr lang="en-US" sz="1200" i="0" kern="1200" dirty="0" smtClean="0"/>
            <a:t> Ready</a:t>
          </a:r>
          <a:endParaRPr lang="en-US" sz="1200" i="0" kern="1200" dirty="0"/>
        </a:p>
      </dsp:txBody>
      <dsp:txXfrm rot="-5400000">
        <a:off x="1156561" y="2971315"/>
        <a:ext cx="6770676" cy="9690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5E7E6-86B6-4F9B-B78D-0406C2CE3F86}">
      <dsp:nvSpPr>
        <dsp:cNvPr id="0" name=""/>
        <dsp:cNvSpPr/>
      </dsp:nvSpPr>
      <dsp:spPr>
        <a:xfrm>
          <a:off x="0" y="0"/>
          <a:ext cx="1739067" cy="25575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Aggregate</a:t>
          </a:r>
          <a:endParaRPr lang="en-US" sz="1500" kern="1200" dirty="0"/>
        </a:p>
      </dsp:txBody>
      <dsp:txXfrm>
        <a:off x="127879" y="0"/>
        <a:ext cx="1483310" cy="2557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5E7E6-86B6-4F9B-B78D-0406C2CE3F86}">
      <dsp:nvSpPr>
        <dsp:cNvPr id="0" name=""/>
        <dsp:cNvSpPr/>
      </dsp:nvSpPr>
      <dsp:spPr>
        <a:xfrm>
          <a:off x="670" y="0"/>
          <a:ext cx="1371090" cy="25575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Automate</a:t>
          </a:r>
          <a:endParaRPr lang="en-US" sz="1400" kern="1200" dirty="0"/>
        </a:p>
      </dsp:txBody>
      <dsp:txXfrm>
        <a:off x="128549" y="0"/>
        <a:ext cx="1115333" cy="2557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5E7E6-86B6-4F9B-B78D-0406C2CE3F86}">
      <dsp:nvSpPr>
        <dsp:cNvPr id="0" name=""/>
        <dsp:cNvSpPr/>
      </dsp:nvSpPr>
      <dsp:spPr>
        <a:xfrm>
          <a:off x="1699" y="0"/>
          <a:ext cx="1739067" cy="25575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Access</a:t>
          </a:r>
          <a:endParaRPr lang="en-US" sz="1500" kern="1200" dirty="0"/>
        </a:p>
      </dsp:txBody>
      <dsp:txXfrm>
        <a:off x="129578" y="0"/>
        <a:ext cx="1483310" cy="255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1CE3F-E735-4B0F-B133-C80F28744985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D51D1-FF25-4335-AA7F-89E9B740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38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D51D1-FF25-4335-AA7F-89E9B74036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4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0630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82204"/>
            <a:ext cx="6858000" cy="77560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6467487"/>
            <a:ext cx="9143999" cy="390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6467487"/>
            <a:ext cx="9143999" cy="390525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8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9C6CB9F-D057-4A90-9D17-13420C3901F9}" type="datetime1">
              <a:rPr lang="en-US" smtClean="0"/>
              <a:t>9/2/2015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8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http://ocrf.kaust.edu.sa/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8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907FBD5-07B9-4842-B604-87BE014AE01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</p:spTree>
    <p:extLst>
      <p:ext uri="{BB962C8B-B14F-4D97-AF65-F5344CB8AC3E}">
        <p14:creationId xmlns:p14="http://schemas.microsoft.com/office/powerpoint/2010/main" val="2054000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6467487"/>
            <a:ext cx="9143999" cy="3905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8650" y="242674"/>
            <a:ext cx="7886700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6467487"/>
            <a:ext cx="9143999" cy="390525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86"/>
            <a:ext cx="3294290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C18C1EEC-BADA-429B-A02E-5BC8B15831F0}" type="datetime1">
              <a:rPr lang="en-US" smtClean="0"/>
              <a:t>9/2/2015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87"/>
            <a:ext cx="2555421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http://ocrf.kaust.edu.sa/</a:t>
            </a: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87"/>
            <a:ext cx="2057400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907FBD5-07B9-4842-B604-87BE014AE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76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1412421"/>
            <a:ext cx="1971675" cy="47645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1412421"/>
            <a:ext cx="5800725" cy="47645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6467487"/>
            <a:ext cx="9143999" cy="3905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8650" y="242674"/>
            <a:ext cx="7886700" cy="802367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 smtClean="0"/>
              <a:t>Click to edit Master title style</a:t>
            </a:r>
            <a:endParaRPr lang="en-US" sz="33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6467487"/>
            <a:ext cx="9143999" cy="390525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86"/>
            <a:ext cx="3294290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5ABDBE5-AB57-4467-9335-8ED42649EDDC}" type="datetime1">
              <a:rPr lang="en-US" smtClean="0"/>
              <a:t>9/2/2015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87"/>
            <a:ext cx="2555421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http://ocrf.kaust.edu.sa/</a:t>
            </a: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87"/>
            <a:ext cx="2057400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907FBD5-07B9-4842-B604-87BE014AE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39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28600"/>
            <a:ext cx="8293100" cy="6340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morning" dir="t"/>
            </a:scene3d>
            <a:sp3d extrusionH="25400" prstMaterial="powder">
              <a:bevelT w="25400" h="25400"/>
            </a:sp3d>
          </a:bodyPr>
          <a:lstStyle>
            <a:lvl1pPr marL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4400" b="1" kern="1200" dirty="0">
                <a:ln>
                  <a:solidFill>
                    <a:srgbClr val="FFC000"/>
                  </a:solidFill>
                </a:ln>
                <a:solidFill>
                  <a:srgbClr val="FFFFCC"/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8248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0630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82194"/>
            <a:ext cx="6858000" cy="77560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608" y="6467477"/>
            <a:ext cx="9143999" cy="390525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C576EAE7-2CCD-45FF-B2A6-9EB767592BB9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9/2/2015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5628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</p:spTree>
    <p:extLst>
      <p:ext uri="{BB962C8B-B14F-4D97-AF65-F5344CB8AC3E}">
        <p14:creationId xmlns:p14="http://schemas.microsoft.com/office/powerpoint/2010/main" val="2383292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2664"/>
            <a:ext cx="7886700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6721"/>
            <a:ext cx="7886700" cy="46502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0" y="6454776"/>
            <a:ext cx="9143999" cy="390525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48055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8E5CE05D-4058-41A6-9CB1-6674B96C273E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9/2/2015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42344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28927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521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8650" y="242664"/>
            <a:ext cx="7886700" cy="802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prstClr val="white">
                    <a:lumMod val="85000"/>
                  </a:prstClr>
                </a:solidFill>
              </a:rPr>
              <a:t>Click to edit Master title style</a:t>
            </a:r>
            <a:endParaRPr lang="en-US" sz="4400" dirty="0"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50F1E50-1F42-4003-A662-2A805C332D8A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9/2/2015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275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96798"/>
            <a:ext cx="3886200" cy="45801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96798"/>
            <a:ext cx="3886200" cy="45801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8650" y="242664"/>
            <a:ext cx="7886700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01F657FF-A5D0-42DD-B8A2-E0E0D5CEFBAC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9/2/2015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38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242664"/>
            <a:ext cx="7886700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801BC66-349D-4E08-B796-3CD9C822319C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9/2/2015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610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242664"/>
            <a:ext cx="7886700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A15ECE7-659A-4415-AFCB-85160239847B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9/2/2015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855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242664"/>
            <a:ext cx="7886700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2B4569D-8234-43B5-B9F4-681F62030B93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9/2/2015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401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971" y="212955"/>
            <a:ext cx="8220383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971" y="1511684"/>
            <a:ext cx="8220382" cy="46502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6467487"/>
            <a:ext cx="9143999" cy="390525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8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13CFA5C5-2871-4A3D-B060-087D1EB906BD}" type="datetime1">
              <a:rPr lang="en-US" smtClean="0"/>
              <a:t>9/2/2015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8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http://ocrf.kaust.edu.sa/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93250" y="6467487"/>
            <a:ext cx="2096789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907FBD5-07B9-4842-B604-87BE014AE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68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453244"/>
            <a:ext cx="2949178" cy="134710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453243"/>
            <a:ext cx="4629150" cy="44078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800352"/>
            <a:ext cx="2949178" cy="30686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28650" y="242664"/>
            <a:ext cx="7886700" cy="802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prstClr val="white">
                    <a:lumMod val="85000"/>
                  </a:prstClr>
                </a:solidFill>
              </a:rPr>
              <a:t>Click to edit Master title style</a:t>
            </a:r>
            <a:endParaRPr lang="en-US" sz="4400" dirty="0"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4F5B00E-CD16-4373-A19E-0C0FD74C777F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9/2/2015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075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440541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440541"/>
            <a:ext cx="4629150" cy="442051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053444"/>
            <a:ext cx="2949178" cy="28155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28650" y="242664"/>
            <a:ext cx="7886700" cy="802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prstClr val="white">
                    <a:lumMod val="85000"/>
                  </a:prstClr>
                </a:solidFill>
              </a:rPr>
              <a:t>Click to edit Master title style</a:t>
            </a:r>
            <a:endParaRPr lang="en-US" sz="4400" dirty="0"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898C223E-524E-44B3-AC47-B8C2865DE6D3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9/2/2015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271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8650" y="242664"/>
            <a:ext cx="7886700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3081048-BCA8-4021-AC34-2199367FD836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9/2/2015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586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1412421"/>
            <a:ext cx="1971675" cy="47645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412421"/>
            <a:ext cx="5800725" cy="47645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8650" y="242664"/>
            <a:ext cx="7886700" cy="802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prstClr val="white">
                    <a:lumMod val="85000"/>
                  </a:prstClr>
                </a:solidFill>
              </a:rPr>
              <a:t>Click to edit Master title style</a:t>
            </a:r>
            <a:endParaRPr lang="en-US" sz="4400" dirty="0"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C9E5361-1DB0-4C68-822C-31E4B06B0DDB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9/2/2015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11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0630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82194"/>
            <a:ext cx="6858000" cy="77560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DD3F5AE-36BB-4644-BB8E-DE8C8DCD9E23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9/2/2015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</p:spTree>
    <p:extLst>
      <p:ext uri="{BB962C8B-B14F-4D97-AF65-F5344CB8AC3E}">
        <p14:creationId xmlns:p14="http://schemas.microsoft.com/office/powerpoint/2010/main" val="4219417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2664"/>
            <a:ext cx="7886700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6721"/>
            <a:ext cx="7886700" cy="46502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F429636-8932-4FB7-BD0C-B3EF3EA031CE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9/2/2015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846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8650" y="242664"/>
            <a:ext cx="7886700" cy="802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prstClr val="white">
                    <a:lumMod val="85000"/>
                  </a:prstClr>
                </a:solidFill>
              </a:rPr>
              <a:t>Click to edit Master title style</a:t>
            </a:r>
            <a:endParaRPr lang="en-US" sz="4400" dirty="0"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BFEBFE6-DD04-48F7-8FBA-D400F9054CF8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9/2/2015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646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96798"/>
            <a:ext cx="3886200" cy="45801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96798"/>
            <a:ext cx="3886200" cy="45801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8650" y="242664"/>
            <a:ext cx="7886700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838F4DA3-6563-4635-B938-CBC0771C9AB6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9/2/2015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380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242664"/>
            <a:ext cx="7886700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ECB45A80-5F5B-44A0-A278-74C6F4C89CE6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9/2/2015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585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242664"/>
            <a:ext cx="7886700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DB71BF5-C107-4905-BEAF-16488FA15300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9/2/2015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801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04" y="1704376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6467487"/>
            <a:ext cx="9143999" cy="3905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82304" y="311914"/>
            <a:ext cx="7886700" cy="802367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 smtClean="0"/>
              <a:t>Click to edit Master title style</a:t>
            </a:r>
            <a:endParaRPr lang="en-US" sz="33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6467487"/>
            <a:ext cx="9143999" cy="390525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86"/>
            <a:ext cx="3294290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2F085949-796E-45E6-97CD-0F5BB9F69EAF}" type="datetime1">
              <a:rPr lang="en-US" smtClean="0"/>
              <a:t>9/2/2015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87"/>
            <a:ext cx="2555421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http://ocrf.kaust.edu.sa/</a:t>
            </a: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87"/>
            <a:ext cx="2057400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907FBD5-07B9-4842-B604-87BE014AE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54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242664"/>
            <a:ext cx="7886700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E1FB8B5D-2CCD-44D7-98F7-B34B6A96BE3B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9/2/2015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61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453244"/>
            <a:ext cx="2949178" cy="134710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453243"/>
            <a:ext cx="4629150" cy="44078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800352"/>
            <a:ext cx="2949178" cy="30686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28650" y="242664"/>
            <a:ext cx="7886700" cy="802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prstClr val="white">
                    <a:lumMod val="85000"/>
                  </a:prstClr>
                </a:solidFill>
              </a:rPr>
              <a:t>Click to edit Master title style</a:t>
            </a:r>
            <a:endParaRPr lang="en-US" sz="4400" dirty="0"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A6A09D6-314D-4F0F-ACB2-51D2251B274A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9/2/2015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491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440541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440541"/>
            <a:ext cx="4629150" cy="442051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053444"/>
            <a:ext cx="2949178" cy="28155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28650" y="242664"/>
            <a:ext cx="7886700" cy="802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prstClr val="white">
                    <a:lumMod val="85000"/>
                  </a:prstClr>
                </a:solidFill>
              </a:rPr>
              <a:t>Click to edit Master title style</a:t>
            </a:r>
            <a:endParaRPr lang="en-US" sz="4400" dirty="0"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4E2481C-1F83-433F-B58C-27CCB9763BA6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9/2/2015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47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8650" y="242664"/>
            <a:ext cx="7886700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1A3E488F-6E9C-4FC5-BD6A-5C0709498CFD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9/2/2015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387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1412421"/>
            <a:ext cx="1971675" cy="47645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412421"/>
            <a:ext cx="5800725" cy="47645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8650" y="242664"/>
            <a:ext cx="7886700" cy="802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prstClr val="white">
                    <a:lumMod val="85000"/>
                  </a:prstClr>
                </a:solidFill>
              </a:rPr>
              <a:t>Click to edit Master title style</a:t>
            </a:r>
            <a:endParaRPr lang="en-US" sz="4400" dirty="0"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60B8C9-0170-45A5-A6ED-A4F8089211AF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9/2/2015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087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0630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82194"/>
            <a:ext cx="6858000" cy="77560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A118DFDC-655E-4A47-A36F-00D0B5389709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9/2/2015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380" y="-67293"/>
            <a:ext cx="6595486" cy="14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2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2664"/>
            <a:ext cx="7886700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6721"/>
            <a:ext cx="7886700" cy="46502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2B1743E6-6860-42AA-A87B-8466535E9D39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9/2/2015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871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8650" y="242664"/>
            <a:ext cx="7886700" cy="802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prstClr val="white">
                    <a:lumMod val="85000"/>
                  </a:prstClr>
                </a:solidFill>
              </a:rPr>
              <a:t>Click to edit Master title style</a:t>
            </a:r>
            <a:endParaRPr lang="en-US" sz="4400" dirty="0"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06548F15-C681-4DDF-9E00-FE2443E67F24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9/2/2015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04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96798"/>
            <a:ext cx="3886200" cy="45801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96798"/>
            <a:ext cx="3886200" cy="45801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8650" y="242664"/>
            <a:ext cx="7886700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F3F72E64-7F87-42BF-AD46-FC29FC5716C7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9/2/2015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429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242664"/>
            <a:ext cx="7886700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2AA58F9C-C343-4A7D-9C30-45CF64205A3A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9/2/2015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204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96798"/>
            <a:ext cx="3886200" cy="45801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96798"/>
            <a:ext cx="3886200" cy="45801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6467487"/>
            <a:ext cx="9143999" cy="3905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8650" y="242674"/>
            <a:ext cx="7886700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6467487"/>
            <a:ext cx="9143999" cy="390525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86"/>
            <a:ext cx="3294290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F7143563-DFFE-4E26-9777-8A0269946C5E}" type="datetime1">
              <a:rPr lang="en-US" smtClean="0"/>
              <a:t>9/2/2015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87"/>
            <a:ext cx="2555421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http://ocrf.kaust.edu.sa/</a:t>
            </a: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87"/>
            <a:ext cx="2057400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907FBD5-07B9-4842-B604-87BE014AE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66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242664"/>
            <a:ext cx="7886700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7D5D25B-0B06-4908-A3FB-67AAD371189D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9/2/2015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62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242664"/>
            <a:ext cx="7886700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92575F8-F6E9-4768-8607-F39D76F549D6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9/2/2015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77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453244"/>
            <a:ext cx="2949178" cy="134710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453243"/>
            <a:ext cx="4629150" cy="44078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800352"/>
            <a:ext cx="2949178" cy="30686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28650" y="242664"/>
            <a:ext cx="7886700" cy="802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prstClr val="white">
                    <a:lumMod val="85000"/>
                  </a:prstClr>
                </a:solidFill>
              </a:rPr>
              <a:t>Click to edit Master title style</a:t>
            </a:r>
            <a:endParaRPr lang="en-US" sz="4400" dirty="0"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CBB11200-BE28-4C12-BD55-57103BCA6BE3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9/2/2015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088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440541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440541"/>
            <a:ext cx="4629150" cy="442051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053444"/>
            <a:ext cx="2949178" cy="28155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28650" y="242664"/>
            <a:ext cx="7886700" cy="802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prstClr val="white">
                    <a:lumMod val="85000"/>
                  </a:prstClr>
                </a:solidFill>
              </a:rPr>
              <a:t>Click to edit Master title style</a:t>
            </a:r>
            <a:endParaRPr lang="en-US" sz="4400" dirty="0"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25EB48C4-4750-44C0-95D2-429742603BFF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9/2/2015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728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8650" y="242664"/>
            <a:ext cx="7886700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85A0D02E-937A-4B51-A32F-77E2C97EE220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9/2/2015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085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1412421"/>
            <a:ext cx="1971675" cy="47645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412421"/>
            <a:ext cx="5800725" cy="47645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8650" y="242664"/>
            <a:ext cx="7886700" cy="802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prstClr val="white">
                    <a:lumMod val="85000"/>
                  </a:prstClr>
                </a:solidFill>
              </a:rPr>
              <a:t>Click to edit Master title style</a:t>
            </a:r>
            <a:endParaRPr lang="en-US" sz="4400" dirty="0"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67477"/>
            <a:ext cx="9143999" cy="390525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76"/>
            <a:ext cx="329429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E66F1205-D503-49DF-A33E-FAFF20FEA1F1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9/2/2015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77"/>
            <a:ext cx="2555421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85000"/>
                  </a:prstClr>
                </a:solidFill>
              </a:rPr>
              <a:t>http://ocrf.kaust.edu.sa/</a:t>
            </a:r>
            <a:endParaRPr lang="en-US" sz="105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77"/>
            <a:ext cx="20574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273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8E56-A6DD-4FD3-9279-CF0265C00A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http://ocrf.kaust.edu.sa/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C6DE-7EFE-4505-AA8F-0C0ACAC5D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7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6467487"/>
            <a:ext cx="9143999" cy="3905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242674"/>
            <a:ext cx="7886700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6467487"/>
            <a:ext cx="9143999" cy="390525"/>
          </a:xfrm>
          <a:prstGeom prst="rect">
            <a:avLst/>
          </a:prstGeom>
        </p:spPr>
      </p:pic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86"/>
            <a:ext cx="3294290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A38939BD-FE3B-4E76-A965-F36EE92BEC89}" type="datetime1">
              <a:rPr lang="en-US" smtClean="0"/>
              <a:t>9/2/2015</a:t>
            </a:fld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87"/>
            <a:ext cx="2555421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http://ocrf.kaust.edu.sa/</a:t>
            </a:r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87"/>
            <a:ext cx="2057400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907FBD5-07B9-4842-B604-87BE014AE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65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6467487"/>
            <a:ext cx="9143999" cy="3905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242674"/>
            <a:ext cx="7886700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6467487"/>
            <a:ext cx="9143999" cy="390525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86"/>
            <a:ext cx="3294290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E587EB95-FDAE-44A1-A2BA-A0BFC8A11A04}" type="datetime1">
              <a:rPr lang="en-US" smtClean="0"/>
              <a:t>9/2/2015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87"/>
            <a:ext cx="2555421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http://ocrf.kaust.edu.sa/</a:t>
            </a: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87"/>
            <a:ext cx="2057400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907FBD5-07B9-4842-B604-87BE014AE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96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6467487"/>
            <a:ext cx="9143999" cy="3905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242674"/>
            <a:ext cx="7886700" cy="80236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6467487"/>
            <a:ext cx="9143999" cy="390525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86"/>
            <a:ext cx="3294290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2670A869-FC0E-4A57-B87E-AD25A9B87017}" type="datetime1">
              <a:rPr lang="en-US" smtClean="0"/>
              <a:t>9/2/2015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87"/>
            <a:ext cx="2555421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http://ocrf.kaust.edu.sa/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87"/>
            <a:ext cx="2057400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907FBD5-07B9-4842-B604-87BE014AE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7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453254"/>
            <a:ext cx="2949178" cy="134710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453243"/>
            <a:ext cx="4629150" cy="440780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800362"/>
            <a:ext cx="2949178" cy="3068637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6467487"/>
            <a:ext cx="9143999" cy="3905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28650" y="242674"/>
            <a:ext cx="7886700" cy="802367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 smtClean="0"/>
              <a:t>Click to edit Master title style</a:t>
            </a:r>
            <a:endParaRPr lang="en-US" sz="33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6467487"/>
            <a:ext cx="9143999" cy="390525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86"/>
            <a:ext cx="3294290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001ED612-0289-4B26-A470-7BBD52A458FC}" type="datetime1">
              <a:rPr lang="en-US" smtClean="0"/>
              <a:t>9/2/2015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87"/>
            <a:ext cx="2555421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http://ocrf.kaust.edu.sa/</a:t>
            </a: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87"/>
            <a:ext cx="2057400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907FBD5-07B9-4842-B604-87BE014AE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07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440541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440541"/>
            <a:ext cx="4629150" cy="442051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053454"/>
            <a:ext cx="2949178" cy="2815545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6467487"/>
            <a:ext cx="9143999" cy="3905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13062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28650" y="242674"/>
            <a:ext cx="7886700" cy="802367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 smtClean="0"/>
              <a:t>Click to edit Master title style</a:t>
            </a:r>
            <a:endParaRPr lang="en-US" sz="33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6467487"/>
            <a:ext cx="9143999" cy="390525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80186"/>
            <a:ext cx="3294290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822D1C4E-DBE9-4C48-A045-16383EA58582}" type="datetime1">
              <a:rPr lang="en-US" smtClean="0"/>
              <a:t>9/2/2015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4290" y="6492887"/>
            <a:ext cx="2555421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http://ocrf.kaust.edu.sa/</a:t>
            </a: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873" y="6467487"/>
            <a:ext cx="2057400" cy="365125"/>
          </a:xfrm>
        </p:spPr>
        <p:txBody>
          <a:bodyPr/>
          <a:lstStyle>
            <a:lvl1pPr>
              <a:defRPr sz="82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907FBD5-07B9-4842-B604-87BE014AE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8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5BFEF-378B-42BE-8128-F62B96D2A341}" type="datetime1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6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http://ocrf.kaust.edu.sa/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7FBD5-07B9-4842-B604-87BE014AE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0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550A2-DFD3-4A9D-8FE2-8A530B9897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http://ocrf.kaust.edu.sa/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58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C4BD7-66B3-4009-86A5-71E59E0CA4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http://ocrf.kaust.edu.sa/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61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9000">
              <a:schemeClr val="accent1">
                <a:lumMod val="45000"/>
                <a:lumOff val="5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B8E56-A6DD-4FD3-9279-CF0265C00A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http://ocrf.kaust.edu.sa/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8C6DE-7EFE-4505-AA8F-0C0ACAC5D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82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10.62.123.24:8080/kd13-ready-set-krad" TargetMode="Externa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Kuali</a:t>
            </a:r>
            <a:r>
              <a:rPr lang="en-US" dirty="0" smtClean="0"/>
              <a:t> IA Dashboard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OSR Integrative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Integration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956937"/>
              </p:ext>
            </p:extLst>
          </p:nvPr>
        </p:nvGraphicFramePr>
        <p:xfrm>
          <a:off x="1490908" y="1948501"/>
          <a:ext cx="6669623" cy="399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9699-AAF6-49F0-9D8C-1B22B7187B8F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9/2/2015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94593" y="6098145"/>
            <a:ext cx="5617842" cy="369332"/>
            <a:chOff x="189186" y="6017488"/>
            <a:chExt cx="5617842" cy="369332"/>
          </a:xfrm>
        </p:grpSpPr>
        <p:grpSp>
          <p:nvGrpSpPr>
            <p:cNvPr id="13" name="Group 12"/>
            <p:cNvGrpSpPr/>
            <p:nvPr/>
          </p:nvGrpSpPr>
          <p:grpSpPr>
            <a:xfrm>
              <a:off x="189186" y="6017488"/>
              <a:ext cx="1233069" cy="369332"/>
              <a:chOff x="189186" y="6017488"/>
              <a:chExt cx="1233069" cy="36933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89186" y="6085490"/>
                <a:ext cx="811530" cy="23332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046831" y="601748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IA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696545" y="6017488"/>
              <a:ext cx="2154475" cy="369332"/>
              <a:chOff x="1710033" y="6017488"/>
              <a:chExt cx="2154475" cy="36933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710033" y="6085490"/>
                <a:ext cx="811530" cy="23332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567678" y="6017488"/>
                <a:ext cx="1296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Information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125311" y="6017488"/>
              <a:ext cx="1681717" cy="369332"/>
              <a:chOff x="4125311" y="6017488"/>
              <a:chExt cx="1681717" cy="36933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125311" y="6085490"/>
                <a:ext cx="811530" cy="23332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982956" y="6017488"/>
                <a:ext cx="824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Source</a:t>
                </a:r>
                <a:endParaRPr lang="en-US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2167540" y="1434172"/>
            <a:ext cx="5216351" cy="481574"/>
            <a:chOff x="1262965" y="1507965"/>
            <a:chExt cx="6302171" cy="771467"/>
          </a:xfrm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4215396832"/>
                </p:ext>
              </p:extLst>
            </p:nvPr>
          </p:nvGraphicFramePr>
          <p:xfrm>
            <a:off x="1322832" y="1514315"/>
            <a:ext cx="2103120" cy="40971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18" name="Diagram 17"/>
            <p:cNvGraphicFramePr/>
            <p:nvPr>
              <p:extLst>
                <p:ext uri="{D42A27DB-BD31-4B8C-83A1-F6EECF244321}">
                  <p14:modId xmlns:p14="http://schemas.microsoft.com/office/powerpoint/2010/main" val="1402472766"/>
                </p:ext>
              </p:extLst>
            </p:nvPr>
          </p:nvGraphicFramePr>
          <p:xfrm>
            <a:off x="3645408" y="1507965"/>
            <a:ext cx="1658112" cy="40971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aphicFrame>
          <p:nvGraphicFramePr>
            <p:cNvPr id="19" name="Diagram 18"/>
            <p:cNvGraphicFramePr/>
            <p:nvPr>
              <p:extLst>
                <p:ext uri="{D42A27DB-BD31-4B8C-83A1-F6EECF244321}">
                  <p14:modId xmlns:p14="http://schemas.microsoft.com/office/powerpoint/2010/main" val="3402138779"/>
                </p:ext>
              </p:extLst>
            </p:nvPr>
          </p:nvGraphicFramePr>
          <p:xfrm>
            <a:off x="5462016" y="1507965"/>
            <a:ext cx="2103120" cy="40971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sp>
          <p:nvSpPr>
            <p:cNvPr id="20" name="TextBox 19"/>
            <p:cNvSpPr txBox="1"/>
            <p:nvPr/>
          </p:nvSpPr>
          <p:spPr>
            <a:xfrm>
              <a:off x="1262965" y="1884497"/>
              <a:ext cx="2161722" cy="3697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900" dirty="0" smtClean="0"/>
                <a:t>Combine internal, external data</a:t>
              </a:r>
              <a:endParaRPr lang="en-US" sz="9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64784" y="1909646"/>
              <a:ext cx="1737588" cy="3697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900" dirty="0" smtClean="0"/>
                <a:t>Access data, key metrics</a:t>
              </a:r>
              <a:endParaRPr lang="en-US" sz="9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39744" y="1909646"/>
              <a:ext cx="2076508" cy="3697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900" dirty="0" smtClean="0"/>
                <a:t>Customize integration process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225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Kuali</a:t>
            </a:r>
            <a:r>
              <a:rPr lang="en-US" dirty="0" smtClean="0"/>
              <a:t> Foundation</a:t>
            </a:r>
            <a:br>
              <a:rPr lang="en-US" dirty="0" smtClean="0"/>
            </a:br>
            <a:r>
              <a:rPr lang="en-US" sz="2700" i="1" dirty="0" smtClean="0"/>
              <a:t>Background</a:t>
            </a:r>
            <a:endParaRPr lang="en-US" sz="27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>
                    <a:lumMod val="85000"/>
                  </a:prstClr>
                </a:solidFill>
              </a:rPr>
              <a:t>King Abdullah University of Science and Technology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85000"/>
                  </a:prstClr>
                </a:solidFill>
              </a:rPr>
              <a:t>http://ocrf.kaust.edu.sa</a:t>
            </a:r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57EDC-8B5F-4B4D-B4AF-AAF83A7CDEBD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945289040"/>
              </p:ext>
            </p:extLst>
          </p:nvPr>
        </p:nvGraphicFramePr>
        <p:xfrm>
          <a:off x="628650" y="1639162"/>
          <a:ext cx="7979664" cy="4572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90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 Dashboard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BA66-5ADB-4212-983A-C526E83C3172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9/2/2015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0342" y="3208605"/>
            <a:ext cx="68233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 smtClean="0">
                <a:hlinkClick r:id="rId2"/>
              </a:rPr>
              <a:t>Kuali</a:t>
            </a:r>
            <a:r>
              <a:rPr lang="en-US" sz="6600" dirty="0" smtClean="0">
                <a:hlinkClick r:id="rId2"/>
              </a:rPr>
              <a:t> IA Dashboard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637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43738"/>
            <a:ext cx="7886700" cy="3990716"/>
          </a:xfrm>
        </p:spPr>
        <p:txBody>
          <a:bodyPr/>
          <a:lstStyle/>
          <a:p>
            <a:r>
              <a:rPr lang="en-US" dirty="0" smtClean="0"/>
              <a:t>Interface for integrated data retrieval:</a:t>
            </a:r>
          </a:p>
          <a:p>
            <a:pPr lvl="1"/>
            <a:r>
              <a:rPr lang="en-US" dirty="0" smtClean="0"/>
              <a:t>Information retrieval for systems already in place</a:t>
            </a:r>
          </a:p>
          <a:p>
            <a:pPr lvl="1"/>
            <a:r>
              <a:rPr lang="en-US" dirty="0" smtClean="0"/>
              <a:t>Internal and external data</a:t>
            </a:r>
          </a:p>
          <a:p>
            <a:r>
              <a:rPr lang="en-US" dirty="0" smtClean="0"/>
              <a:t>Automated processes</a:t>
            </a:r>
          </a:p>
          <a:p>
            <a:pPr lvl="1"/>
            <a:r>
              <a:rPr lang="en-US" dirty="0" smtClean="0"/>
              <a:t>Data extraction</a:t>
            </a:r>
          </a:p>
          <a:p>
            <a:pPr lvl="1"/>
            <a:r>
              <a:rPr lang="en-US" dirty="0" smtClean="0"/>
              <a:t>Inter-data connection</a:t>
            </a:r>
          </a:p>
          <a:p>
            <a:r>
              <a:rPr lang="en-US" dirty="0" smtClean="0"/>
              <a:t>Easy access</a:t>
            </a:r>
          </a:p>
          <a:p>
            <a:pPr lvl="1"/>
            <a:r>
              <a:rPr lang="en-US" dirty="0" smtClean="0"/>
              <a:t>OSR and KAUST internal data</a:t>
            </a:r>
          </a:p>
          <a:p>
            <a:pPr lvl="1"/>
            <a:r>
              <a:rPr lang="en-US" dirty="0" smtClean="0"/>
              <a:t>External research and technology sources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743E6-6860-42AA-A87B-8466535E9D39}" type="datetime1">
              <a:rPr lang="en-US" smtClean="0">
                <a:solidFill>
                  <a:prstClr val="white">
                    <a:lumMod val="85000"/>
                  </a:prstClr>
                </a:solidFill>
              </a:rPr>
              <a:t>9/2/2015</a:t>
            </a:fld>
            <a:endParaRPr lang="en-US" dirty="0" smtClea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C6DE-7EFE-4505-AA8F-0C0ACAC5D5C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63824" y="1553990"/>
            <a:ext cx="5216351" cy="481574"/>
            <a:chOff x="1262965" y="1507965"/>
            <a:chExt cx="6302171" cy="771467"/>
          </a:xfrm>
        </p:grpSpPr>
        <p:graphicFrame>
          <p:nvGraphicFramePr>
            <p:cNvPr id="7" name="Diagram 6"/>
            <p:cNvGraphicFramePr/>
            <p:nvPr>
              <p:extLst>
                <p:ext uri="{D42A27DB-BD31-4B8C-83A1-F6EECF244321}">
                  <p14:modId xmlns:p14="http://schemas.microsoft.com/office/powerpoint/2010/main" val="3784863797"/>
                </p:ext>
              </p:extLst>
            </p:nvPr>
          </p:nvGraphicFramePr>
          <p:xfrm>
            <a:off x="1322832" y="1514315"/>
            <a:ext cx="2103120" cy="40971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8" name="Diagram 7"/>
            <p:cNvGraphicFramePr/>
            <p:nvPr>
              <p:extLst>
                <p:ext uri="{D42A27DB-BD31-4B8C-83A1-F6EECF244321}">
                  <p14:modId xmlns:p14="http://schemas.microsoft.com/office/powerpoint/2010/main" val="2135270036"/>
                </p:ext>
              </p:extLst>
            </p:nvPr>
          </p:nvGraphicFramePr>
          <p:xfrm>
            <a:off x="3645408" y="1507965"/>
            <a:ext cx="1658112" cy="40971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9" name="Diagram 8"/>
            <p:cNvGraphicFramePr/>
            <p:nvPr>
              <p:extLst>
                <p:ext uri="{D42A27DB-BD31-4B8C-83A1-F6EECF244321}">
                  <p14:modId xmlns:p14="http://schemas.microsoft.com/office/powerpoint/2010/main" val="3935097285"/>
                </p:ext>
              </p:extLst>
            </p:nvPr>
          </p:nvGraphicFramePr>
          <p:xfrm>
            <a:off x="5462016" y="1507965"/>
            <a:ext cx="2103120" cy="40971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1262965" y="1884497"/>
              <a:ext cx="2161722" cy="3697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900" dirty="0" smtClean="0"/>
                <a:t>Combine internal, external data</a:t>
              </a:r>
              <a:endParaRPr lang="en-US" sz="9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64784" y="1909646"/>
              <a:ext cx="1737588" cy="3697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900" dirty="0" smtClean="0"/>
                <a:t>Access data, key metrics</a:t>
              </a:r>
              <a:endParaRPr lang="en-US" sz="9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9744" y="1909646"/>
              <a:ext cx="2076508" cy="3697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900" dirty="0" smtClean="0"/>
                <a:t>Customize integration process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621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utral_Power_Point_Them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tral_Power_Point_Them" id="{D4619041-52B7-4DCB-A5D1-380D4D2FF492}" vid="{61515E0E-D033-4BC7-9F64-873B9EF21E5A}"/>
    </a:ext>
  </a:extLst>
</a:theme>
</file>

<file path=ppt/theme/theme2.xml><?xml version="1.0" encoding="utf-8"?>
<a:theme xmlns:a="http://schemas.openxmlformats.org/drawingml/2006/main" name="1_OCRF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RF Template" id="{8877B313-D656-4367-8569-853F816204B1}" vid="{D9B4CC9E-78F1-4FA3-9D64-897B9F02A250}"/>
    </a:ext>
  </a:extLst>
</a:theme>
</file>

<file path=ppt/theme/theme3.xml><?xml version="1.0" encoding="utf-8"?>
<a:theme xmlns:a="http://schemas.openxmlformats.org/drawingml/2006/main" name="3_OCRF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RF Template" id="{8877B313-D656-4367-8569-853F816204B1}" vid="{D9B4CC9E-78F1-4FA3-9D64-897B9F02A250}"/>
    </a:ext>
  </a:extLst>
</a:theme>
</file>

<file path=ppt/theme/theme4.xml><?xml version="1.0" encoding="utf-8"?>
<a:theme xmlns:a="http://schemas.openxmlformats.org/drawingml/2006/main" name="4_OCRF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RF Template" id="{8877B313-D656-4367-8569-853F816204B1}" vid="{D9B4CC9E-78F1-4FA3-9D64-897B9F02A250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Neutral_Power_Point_Them</Template>
  <TotalTime>1408</TotalTime>
  <Words>263</Words>
  <Application>Microsoft Office PowerPoint</Application>
  <PresentationFormat>On-screen Show (4:3)</PresentationFormat>
  <Paragraphs>64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Neutral_Power_Point_Them</vt:lpstr>
      <vt:lpstr>1_OCRF Template</vt:lpstr>
      <vt:lpstr>3_OCRF Template</vt:lpstr>
      <vt:lpstr>4_OCRF Template</vt:lpstr>
      <vt:lpstr>Kuali IA Dashboard</vt:lpstr>
      <vt:lpstr>Data Integration</vt:lpstr>
      <vt:lpstr>The Kuali Foundation Background</vt:lpstr>
      <vt:lpstr>IA Dashboard</vt:lpstr>
      <vt:lpstr>Conclusion</vt:lpstr>
    </vt:vector>
  </TitlesOfParts>
  <Company>KAUST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Kuali IA Dashboard</dc:title>
  <dc:creator>Ali K Thabet</dc:creator>
  <cp:lastModifiedBy>Ali K Thabet</cp:lastModifiedBy>
  <cp:revision>12</cp:revision>
  <dcterms:created xsi:type="dcterms:W3CDTF">2015-09-02T05:40:26Z</dcterms:created>
  <dcterms:modified xsi:type="dcterms:W3CDTF">2015-09-03T05:14:38Z</dcterms:modified>
</cp:coreProperties>
</file>