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मानव शरीर परिचय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Human Body Introduction - आधारभूत जानकारी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परिचय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मानव शरीर एक जटिल संरचना है, जिसमें विभिन्न अंग-तंत्र मिलकर कार्य करते हैं।</a:t>
            </a:r>
          </a:p>
          <a:p>
            <a:r>
              <a:t>यह अंग-तंत्र जीवन को बनाए रखने, पोषण, गति, और रक्षा के लिए जिम्मेदार हैं।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मुख्य अंग-तंत्र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कंकाल तंत्र (Skeletal System) - शरीर को संरचना और सहारा देता है।</a:t>
            </a:r>
          </a:p>
          <a:p>
            <a:r>
              <a:t>स्नायु तंत्र (Nervous System) - शरीर के सभी कार्यों का नियंत्रण।</a:t>
            </a:r>
          </a:p>
          <a:p>
            <a:r>
              <a:t>पाचन तंत्र (Digestive System) - भोजन का पाचन और पोषण अवशोषण।</a:t>
            </a:r>
          </a:p>
          <a:p>
            <a:r>
              <a:t>श्वसन तंत्र (Respiratory System) - ऑक्सीजन की आपूर्ति और कार्बन डाइऑक्साइड का निष्कासन।</a:t>
            </a:r>
          </a:p>
          <a:p>
            <a:r>
              <a:t>रक्त परिसंचरण तंत्र (Circulatory System) - रक्त और पोषक तत्वों का परिवहन।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कंकाल तंत्र (Skeletal 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कंकाल तंत्र हड्डियों, जोड़ और उपास्थि से मिलकर बना होता है।</a:t>
            </a:r>
          </a:p>
          <a:p>
            <a:r>
              <a:t>मुख्य कार्य:</a:t>
            </a:r>
          </a:p>
          <a:p>
            <a:r>
              <a:t>- शरीर को आकार और सहारा देना।</a:t>
            </a:r>
          </a:p>
          <a:p>
            <a:r>
              <a:t>- आंतरिक अंगों की रक्षा करना।</a:t>
            </a:r>
          </a:p>
          <a:p>
            <a:r>
              <a:t>- गति में सहायक होना।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निष्कर्ष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मानव शरीर एक अद्वितीय और जटिल संरचना है।</a:t>
            </a:r>
          </a:p>
          <a:p>
            <a:r>
              <a:t>इसकी कार्यप्रणालियों का ज्ञान हमें स्वास्थ्य को बनाए रखने में मदद करता है।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