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40FD97-BB53-4B4C-9FD2-5518FF795D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69805B-134E-4413-9FE6-E1734D5F1F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EF3C81-50B8-47B8-80F7-DF788B33D8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0655CA-1986-4104-9D0D-0150B6DF72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E84CB3-FF93-454F-88F8-D3A640C503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653071-6C34-4915-80BA-B6998A6D7F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3653A2-5C8E-47B0-A880-6F3881C6F9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17CED7-0CC9-42A9-A9C5-D9AFEFAD45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F48EE6-B9A0-4968-B43B-9745EAA88A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41B89E-B43E-474B-93EE-3343751AD5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342E7-EF3C-41CF-9C24-87DC9C1273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637A28-EC0C-4549-B3D3-330C2F3496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8938E8-128A-4AA6-AF11-E16FE663CE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BFF433-DCB4-408B-9A6A-990A25E018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45D982-98F1-4CA6-BF15-E5DEA0BB3C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050BE3-9B0B-4148-8E5B-FFC09E8DA5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810F45-06F9-4AE1-B3ED-7208D0C56D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BC9546-869C-4C2D-9939-126ED069CF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7C01B-08DC-4CC7-9021-AA501FC955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96DDC1-75D4-4EA3-86B3-A29582A913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17085-251B-45AC-9B97-04C411B45D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84B1B5-7324-44CE-8A84-32FC7065DA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26A4B-9C6B-4A64-8237-67E96D1A2A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E8B011-A503-4FC5-A091-D7A972023D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7C83BF-701F-4ACD-B827-566D60158D5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E12439-DF3A-42C5-AE3B-B368D3534FC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1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17" descr=""/>
          <p:cNvPicPr/>
          <p:nvPr/>
        </p:nvPicPr>
        <p:blipFill>
          <a:blip r:embed="rId1"/>
          <a:stretch/>
        </p:blipFill>
        <p:spPr>
          <a:xfrm>
            <a:off x="0" y="0"/>
            <a:ext cx="12188520" cy="686196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1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2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23"/>
          <p:cNvSpPr/>
          <p:nvPr/>
        </p:nvSpPr>
        <p:spPr>
          <a:xfrm>
            <a:off x="538560" y="729000"/>
            <a:ext cx="11099160" cy="539928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98080" y="2951640"/>
            <a:ext cx="3795480" cy="278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4800" spc="-1" strike="noStrike">
                <a:solidFill>
                  <a:srgbClr val="000000"/>
                </a:solidFill>
                <a:latin typeface="Calibri Light"/>
              </a:rPr>
              <a:t>Projet ECU stm32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mage 3" descr="Une image contenant véhicule, Véhicule terrestre, roue, transport&#10;&#10;Description générée automatiquement"/>
          <p:cNvPicPr/>
          <p:nvPr/>
        </p:nvPicPr>
        <p:blipFill>
          <a:blip r:embed="rId2"/>
          <a:srcRect l="14111" t="0" r="5991" b="0"/>
          <a:stretch/>
        </p:blipFill>
        <p:spPr>
          <a:xfrm>
            <a:off x="4276080" y="900000"/>
            <a:ext cx="7183800" cy="50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8520" cy="6861960"/>
          </a:xfrm>
          <a:prstGeom prst="rect">
            <a:avLst/>
          </a:prstGeom>
          <a:ln w="0">
            <a:noFill/>
          </a:ln>
        </p:spPr>
      </p:pic>
      <p:sp>
        <p:nvSpPr>
          <p:cNvPr id="93" name="Rectangle 1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5"/>
          <p:cNvSpPr/>
          <p:nvPr/>
        </p:nvSpPr>
        <p:spPr>
          <a:xfrm>
            <a:off x="1020240" y="-1080"/>
            <a:ext cx="6432480" cy="6858720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12360" y="552960"/>
            <a:ext cx="5447880" cy="2228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4800" spc="-1" strike="noStrike">
                <a:solidFill>
                  <a:srgbClr val="000000"/>
                </a:solidFill>
                <a:latin typeface="Calibri Light"/>
              </a:rPr>
              <a:t>Objectifs du projet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512360" y="2959560"/>
            <a:ext cx="5447880" cy="334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Comprendre le fonctionnement d’une moteur thermique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Comprendre le fonctionnement d’une gestion moteur programmée et d’un ECU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Créer notre propre ECU avec un microcontrôleur type stm32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Développer le programme de gestion moteur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Développer un logiciel PC pour le suivi/modification en temps réel des données de l’ECU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Réaliser des essais de la carte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(Réaliser le plus de ces taches dans les 6 mois)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20" descr=""/>
          <p:cNvPicPr/>
          <p:nvPr/>
        </p:nvPicPr>
        <p:blipFill>
          <a:blip r:embed="rId1"/>
          <a:stretch/>
        </p:blipFill>
        <p:spPr>
          <a:xfrm>
            <a:off x="0" y="0"/>
            <a:ext cx="12188520" cy="6861960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2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24"/>
          <p:cNvSpPr/>
          <p:nvPr/>
        </p:nvSpPr>
        <p:spPr>
          <a:xfrm>
            <a:off x="553320" y="707760"/>
            <a:ext cx="11185560" cy="539964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91960" y="1109880"/>
            <a:ext cx="4581720" cy="463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Fonctionnement d’un moteur essence 4 temps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Espace réservé du contenu 4" descr="Une image contenant bouteille, guitare&#10;&#10;Description générée automatiquement"/>
          <p:cNvPicPr/>
          <p:nvPr/>
        </p:nvPicPr>
        <p:blipFill>
          <a:blip r:embed="rId2"/>
          <a:stretch/>
        </p:blipFill>
        <p:spPr>
          <a:xfrm>
            <a:off x="6189120" y="1306080"/>
            <a:ext cx="5327280" cy="217044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189120" y="4051080"/>
            <a:ext cx="5327280" cy="1842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13" descr=""/>
          <p:cNvPicPr/>
          <p:nvPr/>
        </p:nvPicPr>
        <p:blipFill>
          <a:blip r:embed="rId1"/>
          <a:stretch/>
        </p:blipFill>
        <p:spPr>
          <a:xfrm>
            <a:off x="0" y="0"/>
            <a:ext cx="12188520" cy="6861960"/>
          </a:xfrm>
          <a:prstGeom prst="rect">
            <a:avLst/>
          </a:prstGeom>
          <a:ln w="0">
            <a:noFill/>
          </a:ln>
        </p:spPr>
      </p:pic>
      <p:sp>
        <p:nvSpPr>
          <p:cNvPr id="108" name="Rectangle 1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17"/>
          <p:cNvSpPr/>
          <p:nvPr/>
        </p:nvSpPr>
        <p:spPr>
          <a:xfrm>
            <a:off x="538560" y="729000"/>
            <a:ext cx="11099160" cy="539928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91960" y="905040"/>
            <a:ext cx="3629160" cy="1888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Calibri Light"/>
              </a:rPr>
              <a:t>Liste des capteurs/actionneurs</a:t>
            </a:r>
            <a:endParaRPr b="0" lang="fr-FR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191960" y="2965680"/>
            <a:ext cx="3629160" cy="298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Capteurs: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PMH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Position papillon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Température air à l’admission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Actionneurs: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Injecteurs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Bobines d’allumage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Image 3" descr="Une image contenant croquis, diagramme, texte, dessin&#10;&#10;Description générée automatiquement"/>
          <p:cNvPicPr/>
          <p:nvPr/>
        </p:nvPicPr>
        <p:blipFill>
          <a:blip r:embed="rId2"/>
          <a:srcRect l="0" t="0" r="3099" b="0"/>
          <a:stretch/>
        </p:blipFill>
        <p:spPr>
          <a:xfrm>
            <a:off x="5359320" y="895680"/>
            <a:ext cx="6106680" cy="50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88520" cy="686196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1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15"/>
          <p:cNvSpPr/>
          <p:nvPr/>
        </p:nvSpPr>
        <p:spPr>
          <a:xfrm>
            <a:off x="538560" y="729000"/>
            <a:ext cx="7456680" cy="539928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91960" y="900720"/>
            <a:ext cx="6610680" cy="1893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4800" spc="-1" strike="noStrike">
                <a:solidFill>
                  <a:srgbClr val="000000"/>
                </a:solidFill>
                <a:latin typeface="Calibri Light"/>
              </a:rPr>
              <a:t>Avancement projet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91960" y="2965680"/>
            <a:ext cx="6610680" cy="2941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Fait/En cours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Développement logiciel PC avec GUI pour suivi info ECU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Mise en place format de communication via UART pour stm32 et PC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Développement programme stm32 pour envoye/reception UART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Récupération, décodage et affichage infos sur GUI PC des infos stm32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A faire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Programme stm32 lecture valeurs des capteurs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Gestion moteur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LibreOffice/7.3.7.2$Linux_X86_64 LibreOffice_project/30$Build-2</Application>
  <AppVersion>15.0000</AppVersion>
  <Words>147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2023-12-06T19:56:31Z</dcterms:created>
  <dc:creator>Bastien DELAUNAY (FIPASE_2024)</dc:creator>
  <dc:description/>
  <dc:language>fr-FR</dc:language>
  <cp:lastModifiedBy/>
  <dcterms:modified xsi:type="dcterms:W3CDTF">2023-12-08T08:57:39Z</dcterms:modified>
  <cp:revision>4</cp:revision>
  <dc:subject/>
  <dc:title>Projet ECU stm32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5</vt:i4>
  </property>
</Properties>
</file>