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2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E8670-4DC7-CCF2-CF89-9B7C230C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54CEA5-12E2-CB89-C65E-F07BB7B9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C1BDF-13D7-3B52-D370-994BB102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5BABC-D727-A6D5-C545-878134EE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527B3-D024-8DA5-3B37-0C387AF4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3E198-397B-E584-F8A5-F60D7C49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5BF503-BE10-A753-800F-1F1EFDE6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1A2ED-EA2E-EA52-793D-73BA0A55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8FB21-001D-D10E-AED8-1AE3D245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0319A9-B8FF-CFE2-4CAB-2B630431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1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7B38B8-56A1-8781-65D0-F1B4DF436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D3E842-0FB7-6C01-F8AA-3D57BEB2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7DDA6-8450-C602-D3F9-AFF402E9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CC205-2181-44CE-6220-45EE6628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FB99B-86C8-E93E-B91B-12D10330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1D920-7BFF-8FAC-9630-F63E4A7B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4B87B-A3A7-6A2E-1C4C-A70E3D9F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2861D-0622-B06C-1085-9973BCF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28280-922A-3BA3-89DD-D38428FC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C0A7A-7FD3-393C-4B13-78A59BAE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D57EB-A538-2126-D5C7-EB1A1838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10AD4D-88BD-D060-9192-BAE6EACA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503EB5-BA05-B53F-9260-277EAF37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9F4CA3-EAAE-AB44-4CB3-7BFB2878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9001C-8111-F6D8-2D1F-789FA98C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6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0B383-9E40-A769-A4CC-CE2CEE7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3295-717C-F2EB-BB4B-20CE9828C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1AFC46-5F6A-0E91-7203-A8540D29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0F4A3A-B0BB-FDD0-91DA-91FE6414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B49355-3F2F-B8FD-9E1F-62F642BC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ADBCD6-29E2-F17F-58DE-345E164C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6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F5E40-7661-FDD5-925B-169B5939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003A26-76CE-FC40-779E-1C571F4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73E141-57C3-21FB-E8A5-DA42F3EA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6837DA-4FBA-F496-224C-D2A0D5CF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2217DE-BB1A-D06A-CA75-6518CFE1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9CDB13-C388-DB92-35AD-05006743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5F5D5A-4017-758F-A9D4-36155F80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51E095-CF11-253D-B436-01BF5002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8974A-F4CC-A37C-0C91-995F7EF5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81F8A0-F156-13B3-66CD-7E48CCDF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54649D-4286-3E8E-DDF1-6969F8B5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13AF9-24E7-ECC8-559B-4B26365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1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4DB7DA-17EF-222B-BD22-1BD7F72A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3A08B0-8640-50C4-CAE4-14889A40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2FA4E-1F9C-DA64-EBA8-670F45C6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27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A9F99-A690-4781-F783-958A8104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65CD7-74B2-70CD-D4B0-FC31EB80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62B82-6E53-6B16-696F-5E052FCB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C0B48D-2987-659A-6EAC-7B4133A5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05158B-054D-40ED-ABE1-C1A9EAC3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3E0695-077E-CE09-4E5F-59FDE3A4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2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EC15F-95A9-831F-77B5-A1A6AD32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B873BC-D437-775F-27D4-AFE7FE65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945CC6-E7FA-ED63-47A7-75095B66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821DE-6931-3872-2D30-CBDB4484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C3A01-9C09-2886-5C5A-0F5B1CA0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6E2DD2-B42A-1EE2-52B7-996863EA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6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6AD12B-19B9-2842-EDB2-A6A78DCB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53AA59-8E97-C7C5-503C-8860AC3E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DC826-F1B9-BD8C-5356-D2568B57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301AF-533B-4527-8F52-FBCF893DA097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774BD-FE66-54C9-4610-3AED59B5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C4FD2F-5D96-C61A-94C9-DA79C08B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EA80E-1B06-4739-8CDE-8801F2384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38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5722D-03E3-83CE-9A9E-55020C53BAF6}"/>
              </a:ext>
            </a:extLst>
          </p:cNvPr>
          <p:cNvSpPr/>
          <p:nvPr/>
        </p:nvSpPr>
        <p:spPr>
          <a:xfrm>
            <a:off x="1743075" y="1704975"/>
            <a:ext cx="3352800" cy="2428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FE335-1D78-792E-8E82-1C2142C2ED7E}"/>
              </a:ext>
            </a:extLst>
          </p:cNvPr>
          <p:cNvSpPr/>
          <p:nvPr/>
        </p:nvSpPr>
        <p:spPr>
          <a:xfrm>
            <a:off x="6819900" y="1704975"/>
            <a:ext cx="3352800" cy="24288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1FAF46A-157A-CE51-6579-C30AB58374B7}"/>
              </a:ext>
            </a:extLst>
          </p:cNvPr>
          <p:cNvCxnSpPr/>
          <p:nvPr/>
        </p:nvCxnSpPr>
        <p:spPr>
          <a:xfrm>
            <a:off x="5095875" y="2190750"/>
            <a:ext cx="1724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C6EEC90-82CA-E496-D3B6-DCAB31F00FDA}"/>
              </a:ext>
            </a:extLst>
          </p:cNvPr>
          <p:cNvCxnSpPr>
            <a:cxnSpLocks/>
          </p:cNvCxnSpPr>
          <p:nvPr/>
        </p:nvCxnSpPr>
        <p:spPr>
          <a:xfrm flipH="1">
            <a:off x="5105400" y="2933700"/>
            <a:ext cx="1714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B5443B6-094C-57CA-A7F9-617032458C02}"/>
              </a:ext>
            </a:extLst>
          </p:cNvPr>
          <p:cNvSpPr txBox="1"/>
          <p:nvPr/>
        </p:nvSpPr>
        <p:spPr>
          <a:xfrm>
            <a:off x="5105400" y="182141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Tx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6662A0-2F32-C317-80E1-7B8A432FEC7B}"/>
              </a:ext>
            </a:extLst>
          </p:cNvPr>
          <p:cNvSpPr txBox="1"/>
          <p:nvPr/>
        </p:nvSpPr>
        <p:spPr>
          <a:xfrm>
            <a:off x="6412509" y="25643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Tx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7BC1D1-6759-8079-7CA2-6D39575FC8C7}"/>
              </a:ext>
            </a:extLst>
          </p:cNvPr>
          <p:cNvSpPr txBox="1"/>
          <p:nvPr/>
        </p:nvSpPr>
        <p:spPr>
          <a:xfrm>
            <a:off x="6433743" y="18082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FC40E5-5543-34C6-BE6A-DC463BB34601}"/>
              </a:ext>
            </a:extLst>
          </p:cNvPr>
          <p:cNvSpPr txBox="1"/>
          <p:nvPr/>
        </p:nvSpPr>
        <p:spPr>
          <a:xfrm>
            <a:off x="5086095" y="256436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Rx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2139D3-A21F-B5DA-2648-13C6BB41B1DE}"/>
              </a:ext>
            </a:extLst>
          </p:cNvPr>
          <p:cNvSpPr txBox="1"/>
          <p:nvPr/>
        </p:nvSpPr>
        <p:spPr>
          <a:xfrm>
            <a:off x="2941459" y="120229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0EC9839-1403-DCA3-A3E2-4104163322A9}"/>
              </a:ext>
            </a:extLst>
          </p:cNvPr>
          <p:cNvSpPr txBox="1"/>
          <p:nvPr/>
        </p:nvSpPr>
        <p:spPr>
          <a:xfrm>
            <a:off x="8362067" y="1202293"/>
            <a:ext cx="62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ECU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876796-AD07-070A-A8C2-737761FE74AD}"/>
              </a:ext>
            </a:extLst>
          </p:cNvPr>
          <p:cNvSpPr txBox="1"/>
          <p:nvPr/>
        </p:nvSpPr>
        <p:spPr>
          <a:xfrm>
            <a:off x="5241986" y="1063794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Liaison série</a:t>
            </a:r>
          </a:p>
          <a:p>
            <a:r>
              <a:rPr lang="fr-FR" dirty="0"/>
              <a:t>(USB -&gt; TTL)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13784AF-9367-0BCB-0E01-752FC3855DBC}"/>
              </a:ext>
            </a:extLst>
          </p:cNvPr>
          <p:cNvCxnSpPr>
            <a:cxnSpLocks/>
          </p:cNvCxnSpPr>
          <p:nvPr/>
        </p:nvCxnSpPr>
        <p:spPr>
          <a:xfrm flipH="1">
            <a:off x="5105400" y="3733800"/>
            <a:ext cx="17145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93DE316-2ED7-4F7E-0E39-4942CFC8ADE6}"/>
              </a:ext>
            </a:extLst>
          </p:cNvPr>
          <p:cNvSpPr txBox="1"/>
          <p:nvPr/>
        </p:nvSpPr>
        <p:spPr>
          <a:xfrm>
            <a:off x="5622699" y="334327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28CA7-1C91-1E23-E6FD-173804A93964}"/>
              </a:ext>
            </a:extLst>
          </p:cNvPr>
          <p:cNvSpPr/>
          <p:nvPr/>
        </p:nvSpPr>
        <p:spPr>
          <a:xfrm>
            <a:off x="4362450" y="1943100"/>
            <a:ext cx="742950" cy="1266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7FA115-D416-AB21-4294-00D443DDEF21}"/>
              </a:ext>
            </a:extLst>
          </p:cNvPr>
          <p:cNvSpPr/>
          <p:nvPr/>
        </p:nvSpPr>
        <p:spPr>
          <a:xfrm>
            <a:off x="6819900" y="1933559"/>
            <a:ext cx="742950" cy="1266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A9B20C-BC07-41AC-82D6-8BF17A163DA8}"/>
              </a:ext>
            </a:extLst>
          </p:cNvPr>
          <p:cNvSpPr/>
          <p:nvPr/>
        </p:nvSpPr>
        <p:spPr>
          <a:xfrm>
            <a:off x="7773631" y="1930962"/>
            <a:ext cx="742950" cy="1266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46868B-40E5-DC01-8BD6-0B38CA8A4AF0}"/>
              </a:ext>
            </a:extLst>
          </p:cNvPr>
          <p:cNvSpPr/>
          <p:nvPr/>
        </p:nvSpPr>
        <p:spPr>
          <a:xfrm>
            <a:off x="3397986" y="1943101"/>
            <a:ext cx="742950" cy="1266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605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DELAUNAY (FIPASE_2024)</dc:creator>
  <cp:lastModifiedBy>Bastien DELAUNAY (FIPASE_2024)</cp:lastModifiedBy>
  <cp:revision>1</cp:revision>
  <dcterms:created xsi:type="dcterms:W3CDTF">2024-02-01T16:19:04Z</dcterms:created>
  <dcterms:modified xsi:type="dcterms:W3CDTF">2024-02-01T16:19:21Z</dcterms:modified>
</cp:coreProperties>
</file>