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8" r:id="rId2"/>
    <p:sldId id="257" r:id="rId3"/>
    <p:sldId id="261" r:id="rId4"/>
    <p:sldId id="262" r:id="rId5"/>
    <p:sldId id="263" r:id="rId6"/>
    <p:sldId id="264" r:id="rId7"/>
    <p:sldId id="265" r:id="rId8"/>
    <p:sldId id="260" r:id="rId9"/>
    <p:sldId id="259" r:id="rId10"/>
  </p:sldIdLst>
  <p:sldSz cx="12192000" cy="6858000"/>
  <p:notesSz cx="6858000" cy="9144000"/>
  <p:defaultTextStyle>
    <a:defPPr>
      <a:defRPr lang="fr-FR"/>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687" autoAdjust="0"/>
  </p:normalViewPr>
  <p:slideViewPr>
    <p:cSldViewPr snapToGrid="0">
      <p:cViewPr varScale="1">
        <p:scale>
          <a:sx n="74" d="100"/>
          <a:sy n="74" d="100"/>
        </p:scale>
        <p:origin x="1013" y="62"/>
      </p:cViewPr>
      <p:guideLst/>
    </p:cSldViewPr>
  </p:slideViewPr>
  <p:notesTextViewPr>
    <p:cViewPr>
      <p:scale>
        <a:sx n="1" d="1"/>
        <a:sy n="1" d="1"/>
      </p:scale>
      <p:origin x="0" y="-149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F0D5A-B80D-BB44-BA2A-6877B513DF0D}" type="datetimeFigureOut">
              <a:rPr lang="fr-FR" smtClean="0"/>
              <a:t>13/12/2023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E15B6E-6AF1-BC4D-8ABE-5709E812CA94}" type="slidenum">
              <a:rPr lang="fr-FR" smtClean="0"/>
              <a:t>‹N°›</a:t>
            </a:fld>
            <a:endParaRPr lang="fr-FR"/>
          </a:p>
        </p:txBody>
      </p:sp>
    </p:spTree>
    <p:extLst>
      <p:ext uri="{BB962C8B-B14F-4D97-AF65-F5344CB8AC3E}">
        <p14:creationId xmlns:p14="http://schemas.microsoft.com/office/powerpoint/2010/main" val="1221418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0E15B6E-6AF1-BC4D-8ABE-5709E812CA94}" type="slidenum">
              <a:rPr lang="fr-FR" smtClean="0"/>
              <a:t>1</a:t>
            </a:fld>
            <a:endParaRPr lang="fr-FR"/>
          </a:p>
        </p:txBody>
      </p:sp>
    </p:spTree>
    <p:extLst>
      <p:ext uri="{BB962C8B-B14F-4D97-AF65-F5344CB8AC3E}">
        <p14:creationId xmlns:p14="http://schemas.microsoft.com/office/powerpoint/2010/main" val="1022823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i="0" dirty="0">
                <a:solidFill>
                  <a:srgbClr val="474747"/>
                </a:solidFill>
                <a:effectLst/>
                <a:latin typeface="Source Sans Pro" panose="020B0503030403020204" pitchFamily="34" charset="0"/>
              </a:rPr>
              <a:t>Etape 1 : L'admission</a:t>
            </a:r>
            <a:br>
              <a:rPr lang="fr-FR" dirty="0"/>
            </a:br>
            <a:r>
              <a:rPr lang="fr-FR" b="0" i="0" dirty="0">
                <a:solidFill>
                  <a:srgbClr val="474747"/>
                </a:solidFill>
                <a:effectLst/>
                <a:latin typeface="Source Sans Pro" panose="020B0503030403020204" pitchFamily="34" charset="0"/>
              </a:rPr>
              <a:t>Durant l'admission, la soupape d'échappement est fermée et la soupape d'admission est ouverte. Le piston descend donc créer une dépression permettant d'aspirer le mélange air/essence venant du carburateur.</a:t>
            </a:r>
            <a:br>
              <a:rPr lang="fr-FR" dirty="0"/>
            </a:br>
            <a:br>
              <a:rPr lang="fr-FR" dirty="0"/>
            </a:br>
            <a:r>
              <a:rPr lang="fr-FR" b="1" i="0" dirty="0">
                <a:solidFill>
                  <a:srgbClr val="474747"/>
                </a:solidFill>
                <a:effectLst/>
                <a:latin typeface="Source Sans Pro" panose="020B0503030403020204" pitchFamily="34" charset="0"/>
              </a:rPr>
              <a:t>Etape 2 : La compression</a:t>
            </a:r>
            <a:br>
              <a:rPr lang="fr-FR" dirty="0"/>
            </a:br>
            <a:r>
              <a:rPr lang="fr-FR" b="0" i="0" dirty="0">
                <a:solidFill>
                  <a:srgbClr val="474747"/>
                </a:solidFill>
                <a:effectLst/>
                <a:latin typeface="Source Sans Pro" panose="020B0503030403020204" pitchFamily="34" charset="0"/>
              </a:rPr>
              <a:t>A cette étape, les deux soupapes sont fermées rendant la culasse hermétique. Le piston remonte et comprime le mélange air/essence. Cette simple compression va élever le mélange carburé à une température de 300°C environ. Si la température s'élève encore de 100°C supplémentaire, le mélange risque de s'enflammer spontanément. C'est ce qu'on appelle l'auto-allumage.</a:t>
            </a:r>
            <a:br>
              <a:rPr lang="fr-FR" dirty="0"/>
            </a:br>
            <a:br>
              <a:rPr lang="fr-FR" dirty="0"/>
            </a:br>
            <a:r>
              <a:rPr lang="fr-FR" b="1" i="0" dirty="0">
                <a:solidFill>
                  <a:srgbClr val="474747"/>
                </a:solidFill>
                <a:effectLst/>
                <a:latin typeface="Source Sans Pro" panose="020B0503030403020204" pitchFamily="34" charset="0"/>
              </a:rPr>
              <a:t>Etape 3 : La détente (ou explosion)</a:t>
            </a:r>
            <a:br>
              <a:rPr lang="fr-FR" dirty="0"/>
            </a:br>
            <a:r>
              <a:rPr lang="fr-FR" b="0" i="0" dirty="0">
                <a:solidFill>
                  <a:srgbClr val="474747"/>
                </a:solidFill>
                <a:effectLst/>
                <a:latin typeface="Source Sans Pro" panose="020B0503030403020204" pitchFamily="34" charset="0"/>
              </a:rPr>
              <a:t>Le piston arrivé à son point le plus haut, une étincelle jaillit entre les électrodes de la bougie provoquant l'inflammation des gaz. Il en résulte une élévation de la pression et de la température poussant alors le piston qui redescend alors vers son point le plus bas. Lorsque que le piston arrive à ce point, les deux soupapes sont encore fermées.</a:t>
            </a:r>
            <a:br>
              <a:rPr lang="fr-FR" dirty="0"/>
            </a:br>
            <a:br>
              <a:rPr lang="fr-FR" dirty="0"/>
            </a:br>
            <a:r>
              <a:rPr lang="fr-FR" b="1" i="0" dirty="0">
                <a:solidFill>
                  <a:srgbClr val="474747"/>
                </a:solidFill>
                <a:effectLst/>
                <a:latin typeface="Source Sans Pro" panose="020B0503030403020204" pitchFamily="34" charset="0"/>
              </a:rPr>
              <a:t>Etape 4 : L'échappement</a:t>
            </a:r>
            <a:br>
              <a:rPr lang="fr-FR" dirty="0"/>
            </a:br>
            <a:r>
              <a:rPr lang="fr-FR" b="0" i="0" dirty="0">
                <a:solidFill>
                  <a:srgbClr val="474747"/>
                </a:solidFill>
                <a:effectLst/>
                <a:latin typeface="Source Sans Pro" panose="020B0503030403020204" pitchFamily="34" charset="0"/>
              </a:rPr>
              <a:t>La soupape d'échappement s'ouvre et le piston en remontant va pousser devant lui les gaz brulés qui s'échappent par ce seul orifice.</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40E15B6E-6AF1-BC4D-8ABE-5709E812CA94}" type="slidenum">
              <a:rPr lang="fr-FR" smtClean="0"/>
              <a:t>4</a:t>
            </a:fld>
            <a:endParaRPr lang="fr-FR"/>
          </a:p>
        </p:txBody>
      </p:sp>
    </p:spTree>
    <p:extLst>
      <p:ext uri="{BB962C8B-B14F-4D97-AF65-F5344CB8AC3E}">
        <p14:creationId xmlns:p14="http://schemas.microsoft.com/office/powerpoint/2010/main" val="875084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1" i="0" dirty="0">
                <a:solidFill>
                  <a:srgbClr val="1F2328"/>
                </a:solidFill>
                <a:effectLst/>
                <a:latin typeface="-apple-system"/>
              </a:rPr>
              <a:t>Capteurs</a:t>
            </a:r>
          </a:p>
          <a:p>
            <a:pPr algn="l">
              <a:buFont typeface="Arial" panose="020B0604020202020204" pitchFamily="34" charset="0"/>
              <a:buChar char="•"/>
            </a:pPr>
            <a:r>
              <a:rPr lang="fr-FR" b="0" i="0" dirty="0">
                <a:solidFill>
                  <a:srgbClr val="1F2328"/>
                </a:solidFill>
                <a:effectLst/>
                <a:latin typeface="-apple-system"/>
              </a:rPr>
              <a:t>Lambda (capteur oxygène positionné en sortie du moteur, permet de savoir si la combustion est riche ou pauvre)</a:t>
            </a:r>
          </a:p>
          <a:p>
            <a:pPr algn="l">
              <a:buFont typeface="Arial" panose="020B0604020202020204" pitchFamily="34" charset="0"/>
              <a:buChar char="•"/>
            </a:pPr>
            <a:r>
              <a:rPr lang="fr-FR" b="0" i="0" dirty="0">
                <a:solidFill>
                  <a:srgbClr val="1F2328"/>
                </a:solidFill>
                <a:effectLst/>
                <a:latin typeface="-apple-system"/>
              </a:rPr>
              <a:t>Position du papillon (permet de connaitre le </a:t>
            </a:r>
            <a:r>
              <a:rPr lang="fr-FR" b="0" i="0" dirty="0" err="1">
                <a:solidFill>
                  <a:srgbClr val="1F2328"/>
                </a:solidFill>
                <a:effectLst/>
                <a:latin typeface="-apple-system"/>
              </a:rPr>
              <a:t>debit</a:t>
            </a:r>
            <a:r>
              <a:rPr lang="fr-FR" b="0" i="0" dirty="0">
                <a:solidFill>
                  <a:srgbClr val="1F2328"/>
                </a:solidFill>
                <a:effectLst/>
                <a:latin typeface="-apple-system"/>
              </a:rPr>
              <a:t> d'air en entrée du moteur)</a:t>
            </a:r>
          </a:p>
          <a:p>
            <a:pPr algn="l">
              <a:buFont typeface="Arial" panose="020B0604020202020204" pitchFamily="34" charset="0"/>
              <a:buChar char="•"/>
            </a:pPr>
            <a:r>
              <a:rPr lang="fr-FR" b="0" i="0" dirty="0">
                <a:solidFill>
                  <a:srgbClr val="1F2328"/>
                </a:solidFill>
                <a:effectLst/>
                <a:latin typeface="-apple-system"/>
              </a:rPr>
              <a:t>Sonde de température d'air (Positionné en admission du moteur, permet de réglé l'allumage + injection)</a:t>
            </a:r>
          </a:p>
          <a:p>
            <a:pPr algn="l">
              <a:buFont typeface="Arial" panose="020B0604020202020204" pitchFamily="34" charset="0"/>
              <a:buChar char="•"/>
            </a:pPr>
            <a:r>
              <a:rPr lang="fr-FR" b="0" i="0" dirty="0">
                <a:solidFill>
                  <a:srgbClr val="1F2328"/>
                </a:solidFill>
                <a:effectLst/>
                <a:latin typeface="-apple-system"/>
              </a:rPr>
              <a:t>Roue phonique + capteur induction/aimant (Faire recherche sur le sujet, permet l'avance à l'allumage et faire d'autres choses, positionné sur volant moteur et/ou arbre à cam)</a:t>
            </a:r>
          </a:p>
          <a:p>
            <a:pPr algn="l"/>
            <a:r>
              <a:rPr lang="fr-FR" b="1" i="0" dirty="0">
                <a:solidFill>
                  <a:srgbClr val="1F2328"/>
                </a:solidFill>
                <a:effectLst/>
                <a:latin typeface="-apple-system"/>
              </a:rPr>
              <a:t>Actionneurs</a:t>
            </a:r>
          </a:p>
          <a:p>
            <a:pPr algn="l">
              <a:buFont typeface="Arial" panose="020B0604020202020204" pitchFamily="34" charset="0"/>
              <a:buChar char="•"/>
            </a:pPr>
            <a:r>
              <a:rPr lang="fr-FR" b="0" i="0" dirty="0">
                <a:solidFill>
                  <a:srgbClr val="1F2328"/>
                </a:solidFill>
                <a:effectLst/>
                <a:latin typeface="-apple-system"/>
              </a:rPr>
              <a:t>Bobine d'allumage (Permet de réaliser la combustion, 2 type existant : - transistor interne et transistor externe)</a:t>
            </a:r>
          </a:p>
          <a:p>
            <a:pPr algn="l">
              <a:buFont typeface="Arial" panose="020B0604020202020204" pitchFamily="34" charset="0"/>
              <a:buChar char="•"/>
            </a:pPr>
            <a:r>
              <a:rPr lang="fr-FR" b="0" i="0" dirty="0">
                <a:solidFill>
                  <a:srgbClr val="1F2328"/>
                </a:solidFill>
                <a:effectLst/>
                <a:latin typeface="-apple-system"/>
              </a:rPr>
              <a:t>Injecteur (Permet d'injecter du carburant pour la combustion, le débit est gérer </a:t>
            </a:r>
            <a:r>
              <a:rPr lang="fr-FR" b="0" i="0" dirty="0" err="1">
                <a:solidFill>
                  <a:srgbClr val="1F2328"/>
                </a:solidFill>
                <a:effectLst/>
                <a:latin typeface="-apple-system"/>
              </a:rPr>
              <a:t>grace</a:t>
            </a:r>
            <a:r>
              <a:rPr lang="fr-FR" b="0" i="0" dirty="0">
                <a:solidFill>
                  <a:srgbClr val="1F2328"/>
                </a:solidFill>
                <a:effectLst/>
                <a:latin typeface="-apple-system"/>
              </a:rPr>
              <a:t> à un temps d'injection et une </a:t>
            </a:r>
            <a:r>
              <a:rPr lang="fr-FR" b="0" i="0" dirty="0" err="1">
                <a:solidFill>
                  <a:srgbClr val="1F2328"/>
                </a:solidFill>
                <a:effectLst/>
                <a:latin typeface="-apple-system"/>
              </a:rPr>
              <a:t>carto</a:t>
            </a:r>
            <a:r>
              <a:rPr lang="fr-FR" b="0" i="0" dirty="0">
                <a:solidFill>
                  <a:srgbClr val="1F2328"/>
                </a:solidFill>
                <a:effectLst/>
                <a:latin typeface="-apple-system"/>
              </a:rPr>
              <a:t>)</a:t>
            </a:r>
          </a:p>
          <a:p>
            <a:pPr algn="l">
              <a:buFont typeface="Arial" panose="020B0604020202020204" pitchFamily="34" charset="0"/>
              <a:buChar char="•"/>
            </a:pPr>
            <a:r>
              <a:rPr lang="fr-FR" b="0" i="0" dirty="0">
                <a:solidFill>
                  <a:srgbClr val="1F2328"/>
                </a:solidFill>
                <a:effectLst/>
                <a:latin typeface="-apple-system"/>
              </a:rPr>
              <a:t>Papillon d'amission d'air (facultatif mais permet de gérer le débit d'air en entré du moteur selon l'enfoncement de la pédale d'</a:t>
            </a:r>
            <a:r>
              <a:rPr lang="fr-FR" b="0" i="0" dirty="0" err="1">
                <a:solidFill>
                  <a:srgbClr val="1F2328"/>
                </a:solidFill>
                <a:effectLst/>
                <a:latin typeface="-apple-system"/>
              </a:rPr>
              <a:t>accélaration</a:t>
            </a:r>
            <a:r>
              <a:rPr lang="fr-FR" b="0" i="0" dirty="0">
                <a:solidFill>
                  <a:srgbClr val="1F2328"/>
                </a:solidFill>
                <a:effectLst/>
                <a:latin typeface="-apple-system"/>
              </a:rPr>
              <a:t> + demande de puissance)</a:t>
            </a:r>
          </a:p>
          <a:p>
            <a:endParaRPr lang="fr-FR" dirty="0"/>
          </a:p>
        </p:txBody>
      </p:sp>
      <p:sp>
        <p:nvSpPr>
          <p:cNvPr id="4" name="Espace réservé du numéro de diapositive 3"/>
          <p:cNvSpPr>
            <a:spLocks noGrp="1"/>
          </p:cNvSpPr>
          <p:nvPr>
            <p:ph type="sldNum" sz="quarter" idx="5"/>
          </p:nvPr>
        </p:nvSpPr>
        <p:spPr/>
        <p:txBody>
          <a:bodyPr/>
          <a:lstStyle/>
          <a:p>
            <a:fld id="{40E15B6E-6AF1-BC4D-8ABE-5709E812CA94}" type="slidenum">
              <a:rPr lang="fr-FR" smtClean="0"/>
              <a:t>5</a:t>
            </a:fld>
            <a:endParaRPr lang="fr-FR"/>
          </a:p>
        </p:txBody>
      </p:sp>
    </p:spTree>
    <p:extLst>
      <p:ext uri="{BB962C8B-B14F-4D97-AF65-F5344CB8AC3E}">
        <p14:creationId xmlns:p14="http://schemas.microsoft.com/office/powerpoint/2010/main" val="4059264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Description de l'interface utilisateur (GUI) programmée :</a:t>
            </a:r>
          </a:p>
          <a:p>
            <a:endParaRPr lang="fr-FR" dirty="0"/>
          </a:p>
          <a:p>
            <a:r>
              <a:rPr lang="fr-FR" dirty="0"/>
              <a:t>1. **Langage de Programmation :** L'interface a été développée en utilisant Python, tirant parti de sa flexibilité et de sa simplicité de mise en œuvre.</a:t>
            </a:r>
          </a:p>
          <a:p>
            <a:endParaRPr lang="fr-FR" dirty="0"/>
          </a:p>
          <a:p>
            <a:r>
              <a:rPr lang="fr-FR" dirty="0"/>
              <a:t>2. **Bibliothèque Graphique :** Pour la création de l'interface graphique, nous avons opté pour </a:t>
            </a:r>
            <a:r>
              <a:rPr lang="fr-FR" dirty="0" err="1"/>
              <a:t>tkinter</a:t>
            </a:r>
            <a:r>
              <a:rPr lang="fr-FR" dirty="0"/>
              <a:t>, une bibliothèque intégrée à Python, reconnue pour sa facilité d'utilisation et son efficacité dans la conception d'interfaces utilisateur.</a:t>
            </a:r>
          </a:p>
          <a:p>
            <a:endParaRPr lang="fr-FR" dirty="0"/>
          </a:p>
          <a:p>
            <a:r>
              <a:rPr lang="fr-FR" dirty="0"/>
              <a:t>3. **Architecture Modèle-Contrôleur-Vue (MCV) :** La structure de l'interface suit le modèle MCV, séparant clairement la logique métier (Modèle), le traitement des données (Contrôleur) et la représentation graphique (Vue). Cette approche favorise la maintenabilité et l'évolutivité du code.</a:t>
            </a:r>
          </a:p>
          <a:p>
            <a:endParaRPr lang="fr-FR" dirty="0"/>
          </a:p>
          <a:p>
            <a:r>
              <a:rPr lang="fr-FR" dirty="0"/>
              <a:t>4. **Utilisation de Design Patterns :** Dans le cadre du développement, nous avons intégré des motifs de conception (design patterns) afin d'optimiser la réutilisabilité du code, d'améliorer la lisibilité et de simplifier la maintenance.</a:t>
            </a:r>
          </a:p>
          <a:p>
            <a:endParaRPr lang="fr-FR" dirty="0"/>
          </a:p>
          <a:p>
            <a:r>
              <a:rPr lang="fr-FR" dirty="0"/>
              <a:t>5. **Démonstration :** Pour illustrer les fonctionnalités de l'interface, une démonstration sera présentée, mettant en avant la convivialité de la conception, la fluidité des interactions et la clarté des informations affichées.</a:t>
            </a:r>
          </a:p>
          <a:p>
            <a:endParaRPr lang="fr-FR" dirty="0"/>
          </a:p>
          <a:p>
            <a:r>
              <a:rPr lang="fr-FR" dirty="0"/>
              <a:t>Ces choix techniques et conceptuels visent à garantir une expérience utilisateur optimale tout en assurant la robustesse et la flexibilité du système.</a:t>
            </a:r>
          </a:p>
        </p:txBody>
      </p:sp>
      <p:sp>
        <p:nvSpPr>
          <p:cNvPr id="4" name="Espace réservé du numéro de diapositive 3"/>
          <p:cNvSpPr>
            <a:spLocks noGrp="1"/>
          </p:cNvSpPr>
          <p:nvPr>
            <p:ph type="sldNum" sz="quarter" idx="5"/>
          </p:nvPr>
        </p:nvSpPr>
        <p:spPr/>
        <p:txBody>
          <a:bodyPr/>
          <a:lstStyle/>
          <a:p>
            <a:fld id="{40E15B6E-6AF1-BC4D-8ABE-5709E812CA94}" type="slidenum">
              <a:rPr lang="fr-FR" smtClean="0"/>
              <a:t>7</a:t>
            </a:fld>
            <a:endParaRPr lang="fr-FR"/>
          </a:p>
        </p:txBody>
      </p:sp>
    </p:spTree>
    <p:extLst>
      <p:ext uri="{BB962C8B-B14F-4D97-AF65-F5344CB8AC3E}">
        <p14:creationId xmlns:p14="http://schemas.microsoft.com/office/powerpoint/2010/main" val="4051913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lvl1pPr>
              <a:defRPr>
                <a:solidFill>
                  <a:schemeClr val="bg1"/>
                </a:solidFill>
              </a:defRPr>
            </a:lvl1pPr>
          </a:lstStyle>
          <a:p>
            <a:r>
              <a:rPr lang="fr-FR"/>
              <a:t>09/10/2023</a:t>
            </a:r>
          </a:p>
        </p:txBody>
      </p:sp>
      <p:sp>
        <p:nvSpPr>
          <p:cNvPr id="5" name="Espace réservé du pied de page 4"/>
          <p:cNvSpPr>
            <a:spLocks noGrp="1"/>
          </p:cNvSpPr>
          <p:nvPr>
            <p:ph type="ftr" sz="quarter" idx="11"/>
          </p:nvPr>
        </p:nvSpPr>
        <p:spPr/>
        <p:txBody>
          <a:bodyPr/>
          <a:lstStyle>
            <a:lvl1pPr>
              <a:defRPr>
                <a:solidFill>
                  <a:schemeClr val="bg1"/>
                </a:solidFill>
              </a:defRPr>
            </a:lvl1pPr>
          </a:lstStyle>
          <a:p>
            <a:r>
              <a:rPr lang="fr-FR"/>
              <a:t>Projet RTE - Renforcement Electrique Bretagne</a:t>
            </a:r>
          </a:p>
        </p:txBody>
      </p:sp>
      <p:sp>
        <p:nvSpPr>
          <p:cNvPr id="6" name="Espace réservé du numéro de diapositive 5"/>
          <p:cNvSpPr>
            <a:spLocks noGrp="1"/>
          </p:cNvSpPr>
          <p:nvPr>
            <p:ph type="sldNum" sz="quarter" idx="12"/>
          </p:nvPr>
        </p:nvSpPr>
        <p:spPr>
          <a:xfrm>
            <a:off x="212873" y="6351587"/>
            <a:ext cx="374650" cy="374650"/>
          </a:xfrm>
          <a:ln/>
        </p:spPr>
        <p:txBody>
          <a:bodyPr/>
          <a:lstStyle>
            <a:lvl1pPr>
              <a:defRPr/>
            </a:lvl1pPr>
          </a:lstStyle>
          <a:p>
            <a:fld id="{D5109E06-06E1-4D94-9DE5-FEB159EA0CA0}" type="slidenum">
              <a:rPr lang="fr-FR" smtClean="0"/>
              <a:t>‹N°›</a:t>
            </a:fld>
            <a:endParaRPr lang="fr-FR"/>
          </a:p>
        </p:txBody>
      </p:sp>
    </p:spTree>
    <p:extLst>
      <p:ext uri="{BB962C8B-B14F-4D97-AF65-F5344CB8AC3E}">
        <p14:creationId xmlns:p14="http://schemas.microsoft.com/office/powerpoint/2010/main" val="2208950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r>
              <a:rPr lang="fr-FR"/>
              <a:t>09/10/2023</a:t>
            </a:r>
          </a:p>
        </p:txBody>
      </p:sp>
      <p:sp>
        <p:nvSpPr>
          <p:cNvPr id="3" name="Espace réservé du pied de page 4"/>
          <p:cNvSpPr>
            <a:spLocks noGrp="1"/>
          </p:cNvSpPr>
          <p:nvPr>
            <p:ph type="ftr" sz="quarter" idx="11"/>
          </p:nvPr>
        </p:nvSpPr>
        <p:spPr/>
        <p:txBody>
          <a:bodyPr/>
          <a:lstStyle>
            <a:lvl1pPr>
              <a:defRPr/>
            </a:lvl1pPr>
          </a:lstStyle>
          <a:p>
            <a:r>
              <a:rPr lang="fr-FR"/>
              <a:t>Projet RTE - Renforcement Electrique Bretagne</a:t>
            </a:r>
          </a:p>
        </p:txBody>
      </p:sp>
      <p:sp>
        <p:nvSpPr>
          <p:cNvPr id="4" name="Espace réservé du numéro de diapositive 5"/>
          <p:cNvSpPr>
            <a:spLocks noGrp="1"/>
          </p:cNvSpPr>
          <p:nvPr>
            <p:ph type="sldNum" sz="quarter" idx="12"/>
          </p:nvPr>
        </p:nvSpPr>
        <p:spPr>
          <a:ln/>
        </p:spPr>
        <p:txBody>
          <a:bodyPr/>
          <a:lstStyle>
            <a:lvl1pPr>
              <a:defRPr/>
            </a:lvl1pPr>
          </a:lstStyle>
          <a:p>
            <a:fld id="{D5109E06-06E1-4D94-9DE5-FEB159EA0CA0}" type="slidenum">
              <a:rPr lang="fr-FR" smtClean="0"/>
              <a:t>‹N°›</a:t>
            </a:fld>
            <a:endParaRPr lang="fr-FR"/>
          </a:p>
        </p:txBody>
      </p:sp>
    </p:spTree>
    <p:extLst>
      <p:ext uri="{BB962C8B-B14F-4D97-AF65-F5344CB8AC3E}">
        <p14:creationId xmlns:p14="http://schemas.microsoft.com/office/powerpoint/2010/main" val="3751642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r>
              <a:rPr lang="fr-FR"/>
              <a:t>09/10/2023</a:t>
            </a:r>
          </a:p>
        </p:txBody>
      </p:sp>
      <p:sp>
        <p:nvSpPr>
          <p:cNvPr id="6" name="Espace réservé du pied de page 4"/>
          <p:cNvSpPr>
            <a:spLocks noGrp="1"/>
          </p:cNvSpPr>
          <p:nvPr>
            <p:ph type="ftr" sz="quarter" idx="11"/>
          </p:nvPr>
        </p:nvSpPr>
        <p:spPr/>
        <p:txBody>
          <a:bodyPr/>
          <a:lstStyle>
            <a:lvl1pPr>
              <a:defRPr/>
            </a:lvl1pPr>
          </a:lstStyle>
          <a:p>
            <a:r>
              <a:rPr lang="fr-FR"/>
              <a:t>Projet RTE - Renforcement Electrique Bretagne</a:t>
            </a:r>
          </a:p>
        </p:txBody>
      </p:sp>
      <p:sp>
        <p:nvSpPr>
          <p:cNvPr id="7" name="Espace réservé du numéro de diapositive 5"/>
          <p:cNvSpPr>
            <a:spLocks noGrp="1"/>
          </p:cNvSpPr>
          <p:nvPr>
            <p:ph type="sldNum" sz="quarter" idx="12"/>
          </p:nvPr>
        </p:nvSpPr>
        <p:spPr>
          <a:ln/>
        </p:spPr>
        <p:txBody>
          <a:bodyPr/>
          <a:lstStyle>
            <a:lvl1pPr>
              <a:defRPr/>
            </a:lvl1pPr>
          </a:lstStyle>
          <a:p>
            <a:fld id="{D5109E06-06E1-4D94-9DE5-FEB159EA0CA0}" type="slidenum">
              <a:rPr lang="fr-FR" smtClean="0"/>
              <a:t>‹N°›</a:t>
            </a:fld>
            <a:endParaRPr lang="fr-FR"/>
          </a:p>
        </p:txBody>
      </p:sp>
    </p:spTree>
    <p:extLst>
      <p:ext uri="{BB962C8B-B14F-4D97-AF65-F5344CB8AC3E}">
        <p14:creationId xmlns:p14="http://schemas.microsoft.com/office/powerpoint/2010/main" val="2296462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a:t>Cliquez sur l'icône pour ajouter une image</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r>
              <a:rPr lang="fr-FR"/>
              <a:t>09/10/2023</a:t>
            </a:r>
          </a:p>
        </p:txBody>
      </p:sp>
      <p:sp>
        <p:nvSpPr>
          <p:cNvPr id="6" name="Espace réservé du pied de page 4"/>
          <p:cNvSpPr>
            <a:spLocks noGrp="1"/>
          </p:cNvSpPr>
          <p:nvPr>
            <p:ph type="ftr" sz="quarter" idx="11"/>
          </p:nvPr>
        </p:nvSpPr>
        <p:spPr/>
        <p:txBody>
          <a:bodyPr/>
          <a:lstStyle>
            <a:lvl1pPr>
              <a:defRPr/>
            </a:lvl1pPr>
          </a:lstStyle>
          <a:p>
            <a:r>
              <a:rPr lang="fr-FR"/>
              <a:t>Projet RTE - Renforcement Electrique Bretagne</a:t>
            </a:r>
          </a:p>
        </p:txBody>
      </p:sp>
      <p:sp>
        <p:nvSpPr>
          <p:cNvPr id="7" name="Espace réservé du numéro de diapositive 5"/>
          <p:cNvSpPr>
            <a:spLocks noGrp="1"/>
          </p:cNvSpPr>
          <p:nvPr>
            <p:ph type="sldNum" sz="quarter" idx="12"/>
          </p:nvPr>
        </p:nvSpPr>
        <p:spPr>
          <a:ln/>
        </p:spPr>
        <p:txBody>
          <a:bodyPr/>
          <a:lstStyle>
            <a:lvl1pPr>
              <a:defRPr/>
            </a:lvl1pPr>
          </a:lstStyle>
          <a:p>
            <a:fld id="{D5109E06-06E1-4D94-9DE5-FEB159EA0CA0}" type="slidenum">
              <a:rPr lang="fr-FR" smtClean="0"/>
              <a:t>‹N°›</a:t>
            </a:fld>
            <a:endParaRPr lang="fr-FR"/>
          </a:p>
        </p:txBody>
      </p:sp>
    </p:spTree>
    <p:extLst>
      <p:ext uri="{BB962C8B-B14F-4D97-AF65-F5344CB8AC3E}">
        <p14:creationId xmlns:p14="http://schemas.microsoft.com/office/powerpoint/2010/main" val="692970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r>
              <a:rPr lang="fr-FR"/>
              <a:t>09/10/2023</a:t>
            </a:r>
          </a:p>
        </p:txBody>
      </p:sp>
      <p:sp>
        <p:nvSpPr>
          <p:cNvPr id="5" name="Espace réservé du pied de page 4"/>
          <p:cNvSpPr>
            <a:spLocks noGrp="1"/>
          </p:cNvSpPr>
          <p:nvPr>
            <p:ph type="ftr" sz="quarter" idx="11"/>
          </p:nvPr>
        </p:nvSpPr>
        <p:spPr/>
        <p:txBody>
          <a:bodyPr/>
          <a:lstStyle>
            <a:lvl1pPr>
              <a:defRPr/>
            </a:lvl1pPr>
          </a:lstStyle>
          <a:p>
            <a:r>
              <a:rPr lang="fr-FR"/>
              <a:t>Projet RTE - Renforcement Electrique Bretagne</a:t>
            </a:r>
          </a:p>
        </p:txBody>
      </p:sp>
      <p:sp>
        <p:nvSpPr>
          <p:cNvPr id="6" name="Espace réservé du numéro de diapositive 5"/>
          <p:cNvSpPr>
            <a:spLocks noGrp="1"/>
          </p:cNvSpPr>
          <p:nvPr>
            <p:ph type="sldNum" sz="quarter" idx="12"/>
          </p:nvPr>
        </p:nvSpPr>
        <p:spPr>
          <a:ln/>
        </p:spPr>
        <p:txBody>
          <a:bodyPr/>
          <a:lstStyle>
            <a:lvl1pPr>
              <a:defRPr/>
            </a:lvl1pPr>
          </a:lstStyle>
          <a:p>
            <a:fld id="{D5109E06-06E1-4D94-9DE5-FEB159EA0CA0}" type="slidenum">
              <a:rPr lang="fr-FR" smtClean="0"/>
              <a:t>‹N°›</a:t>
            </a:fld>
            <a:endParaRPr lang="fr-FR"/>
          </a:p>
        </p:txBody>
      </p:sp>
    </p:spTree>
    <p:extLst>
      <p:ext uri="{BB962C8B-B14F-4D97-AF65-F5344CB8AC3E}">
        <p14:creationId xmlns:p14="http://schemas.microsoft.com/office/powerpoint/2010/main" val="2913827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r>
              <a:rPr lang="fr-FR"/>
              <a:t>09/10/2023</a:t>
            </a:r>
          </a:p>
        </p:txBody>
      </p:sp>
      <p:sp>
        <p:nvSpPr>
          <p:cNvPr id="5" name="Espace réservé du pied de page 4"/>
          <p:cNvSpPr>
            <a:spLocks noGrp="1"/>
          </p:cNvSpPr>
          <p:nvPr>
            <p:ph type="ftr" sz="quarter" idx="11"/>
          </p:nvPr>
        </p:nvSpPr>
        <p:spPr/>
        <p:txBody>
          <a:bodyPr/>
          <a:lstStyle>
            <a:lvl1pPr>
              <a:defRPr/>
            </a:lvl1pPr>
          </a:lstStyle>
          <a:p>
            <a:r>
              <a:rPr lang="fr-FR"/>
              <a:t>Projet RTE - Renforcement Electrique Bretagne</a:t>
            </a:r>
          </a:p>
        </p:txBody>
      </p:sp>
      <p:sp>
        <p:nvSpPr>
          <p:cNvPr id="6" name="Espace réservé du numéro de diapositive 5"/>
          <p:cNvSpPr>
            <a:spLocks noGrp="1"/>
          </p:cNvSpPr>
          <p:nvPr>
            <p:ph type="sldNum" sz="quarter" idx="12"/>
          </p:nvPr>
        </p:nvSpPr>
        <p:spPr>
          <a:ln/>
        </p:spPr>
        <p:txBody>
          <a:bodyPr/>
          <a:lstStyle>
            <a:lvl1pPr>
              <a:defRPr/>
            </a:lvl1pPr>
          </a:lstStyle>
          <a:p>
            <a:fld id="{D5109E06-06E1-4D94-9DE5-FEB159EA0CA0}" type="slidenum">
              <a:rPr lang="fr-FR" smtClean="0"/>
              <a:t>‹N°›</a:t>
            </a:fld>
            <a:endParaRPr lang="fr-FR"/>
          </a:p>
        </p:txBody>
      </p:sp>
    </p:spTree>
    <p:extLst>
      <p:ext uri="{BB962C8B-B14F-4D97-AF65-F5344CB8AC3E}">
        <p14:creationId xmlns:p14="http://schemas.microsoft.com/office/powerpoint/2010/main" val="270357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r>
              <a:rPr lang="fr-FR"/>
              <a:t>09/10/2023</a:t>
            </a:r>
          </a:p>
        </p:txBody>
      </p:sp>
      <p:sp>
        <p:nvSpPr>
          <p:cNvPr id="5" name="Espace réservé du pied de page 4"/>
          <p:cNvSpPr>
            <a:spLocks noGrp="1"/>
          </p:cNvSpPr>
          <p:nvPr>
            <p:ph type="ftr" sz="quarter" idx="11"/>
          </p:nvPr>
        </p:nvSpPr>
        <p:spPr/>
        <p:txBody>
          <a:bodyPr/>
          <a:lstStyle>
            <a:lvl1pPr>
              <a:defRPr/>
            </a:lvl1pPr>
          </a:lstStyle>
          <a:p>
            <a:r>
              <a:rPr lang="fr-FR"/>
              <a:t>Projet RTE - Renforcement Electrique Bretagne</a:t>
            </a:r>
          </a:p>
        </p:txBody>
      </p:sp>
      <p:sp>
        <p:nvSpPr>
          <p:cNvPr id="6" name="Espace réservé du numéro de diapositive 5"/>
          <p:cNvSpPr>
            <a:spLocks noGrp="1"/>
          </p:cNvSpPr>
          <p:nvPr>
            <p:ph type="sldNum" sz="quarter" idx="12"/>
          </p:nvPr>
        </p:nvSpPr>
        <p:spPr>
          <a:ln/>
        </p:spPr>
        <p:txBody>
          <a:bodyPr/>
          <a:lstStyle>
            <a:lvl1pPr>
              <a:defRPr/>
            </a:lvl1pPr>
          </a:lstStyle>
          <a:p>
            <a:fld id="{D5109E06-06E1-4D94-9DE5-FEB159EA0CA0}" type="slidenum">
              <a:rPr lang="fr-FR" smtClean="0"/>
              <a:t>‹N°›</a:t>
            </a:fld>
            <a:endParaRPr lang="fr-FR"/>
          </a:p>
        </p:txBody>
      </p:sp>
    </p:spTree>
    <p:extLst>
      <p:ext uri="{BB962C8B-B14F-4D97-AF65-F5344CB8AC3E}">
        <p14:creationId xmlns:p14="http://schemas.microsoft.com/office/powerpoint/2010/main" val="553843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r>
              <a:rPr lang="fr-FR"/>
              <a:t>09/10/2023</a:t>
            </a:r>
          </a:p>
        </p:txBody>
      </p:sp>
      <p:sp>
        <p:nvSpPr>
          <p:cNvPr id="5" name="Espace réservé du pied de page 4"/>
          <p:cNvSpPr>
            <a:spLocks noGrp="1"/>
          </p:cNvSpPr>
          <p:nvPr>
            <p:ph type="ftr" sz="quarter" idx="11"/>
          </p:nvPr>
        </p:nvSpPr>
        <p:spPr/>
        <p:txBody>
          <a:bodyPr/>
          <a:lstStyle>
            <a:lvl1pPr>
              <a:defRPr/>
            </a:lvl1pPr>
          </a:lstStyle>
          <a:p>
            <a:r>
              <a:rPr lang="fr-FR"/>
              <a:t>Projet RTE - Renforcement Electrique Bretagne</a:t>
            </a:r>
          </a:p>
        </p:txBody>
      </p:sp>
      <p:sp>
        <p:nvSpPr>
          <p:cNvPr id="6" name="Espace réservé du numéro de diapositive 5"/>
          <p:cNvSpPr>
            <a:spLocks noGrp="1"/>
          </p:cNvSpPr>
          <p:nvPr>
            <p:ph type="sldNum" sz="quarter" idx="12"/>
          </p:nvPr>
        </p:nvSpPr>
        <p:spPr>
          <a:ln/>
        </p:spPr>
        <p:txBody>
          <a:bodyPr/>
          <a:lstStyle>
            <a:lvl1pPr>
              <a:defRPr/>
            </a:lvl1pPr>
          </a:lstStyle>
          <a:p>
            <a:fld id="{D5109E06-06E1-4D94-9DE5-FEB159EA0CA0}" type="slidenum">
              <a:rPr lang="fr-FR" smtClean="0"/>
              <a:t>‹N°›</a:t>
            </a:fld>
            <a:endParaRPr lang="fr-FR"/>
          </a:p>
        </p:txBody>
      </p:sp>
    </p:spTree>
    <p:extLst>
      <p:ext uri="{BB962C8B-B14F-4D97-AF65-F5344CB8AC3E}">
        <p14:creationId xmlns:p14="http://schemas.microsoft.com/office/powerpoint/2010/main" val="891522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240521" y="225686"/>
            <a:ext cx="5668279" cy="1325563"/>
          </a:xfrm>
        </p:spPr>
        <p:txBody>
          <a:bodyPr/>
          <a:lstStyle/>
          <a:p>
            <a:r>
              <a:rPr lang="fr-FR"/>
              <a:t>Modifiez le style du titre</a:t>
            </a:r>
          </a:p>
        </p:txBody>
      </p:sp>
      <p:sp>
        <p:nvSpPr>
          <p:cNvPr id="3" name="Espace réservé du contenu 2"/>
          <p:cNvSpPr>
            <a:spLocks noGrp="1"/>
          </p:cNvSpPr>
          <p:nvPr>
            <p:ph sz="half" idx="1"/>
          </p:nvPr>
        </p:nvSpPr>
        <p:spPr>
          <a:xfrm>
            <a:off x="240520" y="1825625"/>
            <a:ext cx="5668280" cy="4169822"/>
          </a:xfrm>
        </p:spPr>
        <p:txBody>
          <a:bodyPr>
            <a:normAutofit/>
          </a:bodyPr>
          <a:lstStyle>
            <a:lvl1pPr>
              <a:defRPr sz="2400"/>
            </a:lvl1pPr>
            <a:lvl2pPr>
              <a:defRPr sz="2000"/>
            </a:lvl2pPr>
            <a:lvl3pPr>
              <a:defRPr sz="1800"/>
            </a:lvl3pPr>
            <a:lvl4pPr>
              <a:defRPr sz="1600"/>
            </a:lvl4pPr>
            <a:lvl5pPr>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096000" y="0"/>
            <a:ext cx="6096000" cy="6231118"/>
          </a:xfrm>
        </p:spPr>
        <p:txBody>
          <a:bodyPr/>
          <a:lstStyle>
            <a:lvl1pPr marL="0" indent="0">
              <a:buNone/>
              <a:defRPr/>
            </a:lvl1pPr>
          </a:lstStyle>
          <a:p>
            <a:pPr lvl="0"/>
            <a:r>
              <a:rPr lang="fr-FR"/>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r>
              <a:rPr lang="fr-FR"/>
              <a:t>09/10/2023</a:t>
            </a:r>
          </a:p>
        </p:txBody>
      </p:sp>
      <p:sp>
        <p:nvSpPr>
          <p:cNvPr id="6" name="Espace réservé du pied de page 4"/>
          <p:cNvSpPr>
            <a:spLocks noGrp="1"/>
          </p:cNvSpPr>
          <p:nvPr>
            <p:ph type="ftr" sz="quarter" idx="11"/>
          </p:nvPr>
        </p:nvSpPr>
        <p:spPr/>
        <p:txBody>
          <a:bodyPr/>
          <a:lstStyle>
            <a:lvl1pPr>
              <a:defRPr/>
            </a:lvl1pPr>
          </a:lstStyle>
          <a:p>
            <a:r>
              <a:rPr lang="fr-FR"/>
              <a:t>Projet RTE - Renforcement Electrique Bretagne</a:t>
            </a:r>
          </a:p>
        </p:txBody>
      </p:sp>
      <p:sp>
        <p:nvSpPr>
          <p:cNvPr id="7" name="Espace réservé du numéro de diapositive 5"/>
          <p:cNvSpPr>
            <a:spLocks noGrp="1"/>
          </p:cNvSpPr>
          <p:nvPr>
            <p:ph type="sldNum" sz="quarter" idx="12"/>
          </p:nvPr>
        </p:nvSpPr>
        <p:spPr>
          <a:ln/>
        </p:spPr>
        <p:txBody>
          <a:bodyPr/>
          <a:lstStyle>
            <a:lvl1pPr>
              <a:defRPr/>
            </a:lvl1pPr>
          </a:lstStyle>
          <a:p>
            <a:fld id="{D5109E06-06E1-4D94-9DE5-FEB159EA0CA0}" type="slidenum">
              <a:rPr lang="fr-FR" smtClean="0"/>
              <a:t>‹N°›</a:t>
            </a:fld>
            <a:endParaRPr lang="fr-FR"/>
          </a:p>
        </p:txBody>
      </p:sp>
    </p:spTree>
    <p:extLst>
      <p:ext uri="{BB962C8B-B14F-4D97-AF65-F5344CB8AC3E}">
        <p14:creationId xmlns:p14="http://schemas.microsoft.com/office/powerpoint/2010/main" val="3148540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Deux contenus">
    <p:spTree>
      <p:nvGrpSpPr>
        <p:cNvPr id="1" name=""/>
        <p:cNvGrpSpPr/>
        <p:nvPr/>
      </p:nvGrpSpPr>
      <p:grpSpPr>
        <a:xfrm>
          <a:off x="0" y="0"/>
          <a:ext cx="0" cy="0"/>
          <a:chOff x="0" y="0"/>
          <a:chExt cx="0" cy="0"/>
        </a:xfrm>
      </p:grpSpPr>
      <p:sp>
        <p:nvSpPr>
          <p:cNvPr id="5" name="Rectangle 4"/>
          <p:cNvSpPr/>
          <p:nvPr/>
        </p:nvSpPr>
        <p:spPr>
          <a:xfrm>
            <a:off x="8162925" y="4510088"/>
            <a:ext cx="4029075" cy="170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p>
        </p:txBody>
      </p:sp>
      <p:sp>
        <p:nvSpPr>
          <p:cNvPr id="6" name="Graphique 138"/>
          <p:cNvSpPr>
            <a:spLocks/>
          </p:cNvSpPr>
          <p:nvPr/>
        </p:nvSpPr>
        <p:spPr bwMode="auto">
          <a:xfrm>
            <a:off x="8756650" y="5797550"/>
            <a:ext cx="3435350" cy="1060450"/>
          </a:xfrm>
          <a:custGeom>
            <a:avLst/>
            <a:gdLst>
              <a:gd name="T0" fmla="*/ 25865 w 4010025"/>
              <a:gd name="T1" fmla="*/ 898400 h 1238250"/>
              <a:gd name="T2" fmla="*/ 1560296 w 4010025"/>
              <a:gd name="T3" fmla="*/ 339520 h 1238250"/>
              <a:gd name="T4" fmla="*/ 1276479 w 4010025"/>
              <a:gd name="T5" fmla="*/ 435927 h 1238250"/>
              <a:gd name="T6" fmla="*/ 1440758 w 4010025"/>
              <a:gd name="T7" fmla="*/ 438721 h 1238250"/>
              <a:gd name="T8" fmla="*/ 1358269 w 4010025"/>
              <a:gd name="T9" fmla="*/ 498801 h 1238250"/>
              <a:gd name="T10" fmla="*/ 1498779 w 4010025"/>
              <a:gd name="T11" fmla="*/ 499500 h 1238250"/>
              <a:gd name="T12" fmla="*/ 1412796 w 4010025"/>
              <a:gd name="T13" fmla="*/ 546305 h 1238250"/>
              <a:gd name="T14" fmla="*/ 1115695 w 4010025"/>
              <a:gd name="T15" fmla="*/ 692313 h 1238250"/>
              <a:gd name="T16" fmla="*/ 1926602 w 4010025"/>
              <a:gd name="T17" fmla="*/ 396805 h 1238250"/>
              <a:gd name="T18" fmla="*/ 2782249 w 4010025"/>
              <a:gd name="T19" fmla="*/ 454789 h 1238250"/>
              <a:gd name="T20" fmla="*/ 2945129 w 4010025"/>
              <a:gd name="T21" fmla="*/ 437323 h 1238250"/>
              <a:gd name="T22" fmla="*/ 2945129 w 4010025"/>
              <a:gd name="T23" fmla="*/ 354889 h 1238250"/>
              <a:gd name="T24" fmla="*/ 2945828 w 4010025"/>
              <a:gd name="T25" fmla="*/ 245907 h 1238250"/>
              <a:gd name="T26" fmla="*/ 2211817 w 4010025"/>
              <a:gd name="T27" fmla="*/ 301796 h 1238250"/>
              <a:gd name="T28" fmla="*/ 2106260 w 4010025"/>
              <a:gd name="T29" fmla="*/ 275947 h 1238250"/>
              <a:gd name="T30" fmla="*/ 2001402 w 4010025"/>
              <a:gd name="T31" fmla="*/ 254989 h 1238250"/>
              <a:gd name="T32" fmla="*/ 2457886 w 4010025"/>
              <a:gd name="T33" fmla="*/ 379340 h 1238250"/>
              <a:gd name="T34" fmla="*/ 1639988 w 4010025"/>
              <a:gd name="T35" fmla="*/ 442912 h 1238250"/>
              <a:gd name="T36" fmla="*/ 1835725 w 4010025"/>
              <a:gd name="T37" fmla="*/ 377943 h 1238250"/>
              <a:gd name="T38" fmla="*/ 1911922 w 4010025"/>
              <a:gd name="T39" fmla="*/ 324849 h 1238250"/>
              <a:gd name="T40" fmla="*/ 1923107 w 4010025"/>
              <a:gd name="T41" fmla="*/ 345108 h 1238250"/>
              <a:gd name="T42" fmla="*/ 2015383 w 4010025"/>
              <a:gd name="T43" fmla="*/ 334629 h 1238250"/>
              <a:gd name="T44" fmla="*/ 2092978 w 4010025"/>
              <a:gd name="T45" fmla="*/ 354191 h 1238250"/>
              <a:gd name="T46" fmla="*/ 2166379 w 4010025"/>
              <a:gd name="T47" fmla="*/ 349999 h 1238250"/>
              <a:gd name="T48" fmla="*/ 2019577 w 4010025"/>
              <a:gd name="T49" fmla="*/ 331836 h 1238250"/>
              <a:gd name="T50" fmla="*/ 1914719 w 4010025"/>
              <a:gd name="T51" fmla="*/ 297603 h 1238250"/>
              <a:gd name="T52" fmla="*/ 1911223 w 4010025"/>
              <a:gd name="T53" fmla="*/ 344411 h 1238250"/>
              <a:gd name="T54" fmla="*/ 1728070 w 4010025"/>
              <a:gd name="T55" fmla="*/ 414968 h 1238250"/>
              <a:gd name="T56" fmla="*/ 1788888 w 4010025"/>
              <a:gd name="T57" fmla="*/ 407284 h 1238250"/>
              <a:gd name="T58" fmla="*/ 1932894 w 4010025"/>
              <a:gd name="T59" fmla="*/ 378641 h 1238250"/>
              <a:gd name="T60" fmla="*/ 2070608 w 4010025"/>
              <a:gd name="T61" fmla="*/ 355588 h 1238250"/>
              <a:gd name="T62" fmla="*/ 2127232 w 4010025"/>
              <a:gd name="T63" fmla="*/ 360478 h 1238250"/>
              <a:gd name="T64" fmla="*/ 2295006 w 4010025"/>
              <a:gd name="T65" fmla="*/ 370957 h 1238250"/>
              <a:gd name="T66" fmla="*/ 2360717 w 4010025"/>
              <a:gd name="T67" fmla="*/ 356985 h 1238250"/>
              <a:gd name="T68" fmla="*/ 2178263 w 4010025"/>
              <a:gd name="T69" fmla="*/ 332534 h 1238250"/>
              <a:gd name="T70" fmla="*/ 2066414 w 4010025"/>
              <a:gd name="T71" fmla="*/ 294111 h 1238250"/>
              <a:gd name="T72" fmla="*/ 1966449 w 4010025"/>
              <a:gd name="T73" fmla="*/ 299700 h 1238250"/>
              <a:gd name="T74" fmla="*/ 1642086 w 4010025"/>
              <a:gd name="T75" fmla="*/ 275947 h 1238250"/>
              <a:gd name="T76" fmla="*/ 32856 w 4010025"/>
              <a:gd name="T77" fmla="*/ 895606 h 1238250"/>
              <a:gd name="T78" fmla="*/ 1821045 w 4010025"/>
              <a:gd name="T79" fmla="*/ 360478 h 1238250"/>
              <a:gd name="T80" fmla="*/ 1729468 w 4010025"/>
              <a:gd name="T81" fmla="*/ 385627 h 1238250"/>
              <a:gd name="T82" fmla="*/ 1631599 w 4010025"/>
              <a:gd name="T83" fmla="*/ 445009 h 1238250"/>
              <a:gd name="T84" fmla="*/ 1468020 w 4010025"/>
              <a:gd name="T85" fmla="*/ 521156 h 1238250"/>
              <a:gd name="T86" fmla="*/ 1550509 w 4010025"/>
              <a:gd name="T87" fmla="*/ 484828 h 1238250"/>
              <a:gd name="T88" fmla="*/ 1695215 w 4010025"/>
              <a:gd name="T89" fmla="*/ 443611 h 1238250"/>
              <a:gd name="T90" fmla="*/ 1759527 w 4010025"/>
              <a:gd name="T91" fmla="*/ 419160 h 1238250"/>
              <a:gd name="T92" fmla="*/ 1878367 w 4010025"/>
              <a:gd name="T93" fmla="*/ 399599 h 1238250"/>
              <a:gd name="T94" fmla="*/ 1973439 w 4010025"/>
              <a:gd name="T95" fmla="*/ 383532 h 1238250"/>
              <a:gd name="T96" fmla="*/ 2028664 w 4010025"/>
              <a:gd name="T97" fmla="*/ 367463 h 1238250"/>
              <a:gd name="T98" fmla="*/ 2080395 w 4010025"/>
              <a:gd name="T99" fmla="*/ 378641 h 1238250"/>
              <a:gd name="T100" fmla="*/ 2185953 w 4010025"/>
              <a:gd name="T101" fmla="*/ 372354 h 1238250"/>
              <a:gd name="T102" fmla="*/ 2308987 w 4010025"/>
              <a:gd name="T103" fmla="*/ 374450 h 1238250"/>
              <a:gd name="T104" fmla="*/ 2485848 w 4010025"/>
              <a:gd name="T105" fmla="*/ 389819 h 1238250"/>
              <a:gd name="T106" fmla="*/ 2534083 w 4010025"/>
              <a:gd name="T107" fmla="*/ 397504 h 1238250"/>
              <a:gd name="T108" fmla="*/ 2561346 w 4010025"/>
              <a:gd name="T109" fmla="*/ 396805 h 1238250"/>
              <a:gd name="T110" fmla="*/ 2414544 w 4010025"/>
              <a:gd name="T111" fmla="*/ 367463 h 1238250"/>
              <a:gd name="T112" fmla="*/ 2276130 w 4010025"/>
              <a:gd name="T113" fmla="*/ 336027 h 1238250"/>
              <a:gd name="T114" fmla="*/ 2206924 w 4010025"/>
              <a:gd name="T115" fmla="*/ 302494 h 1238250"/>
              <a:gd name="T116" fmla="*/ 2060122 w 4010025"/>
              <a:gd name="T117" fmla="*/ 292014 h 123825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010025" h="1238250">
                <a:moveTo>
                  <a:pt x="4013835" y="3810"/>
                </a:moveTo>
                <a:lnTo>
                  <a:pt x="4013835" y="0"/>
                </a:lnTo>
                <a:cubicBezTo>
                  <a:pt x="3874770" y="11430"/>
                  <a:pt x="3737610" y="31433"/>
                  <a:pt x="3602355" y="60008"/>
                </a:cubicBezTo>
                <a:cubicBezTo>
                  <a:pt x="3305175" y="122873"/>
                  <a:pt x="3016568" y="223838"/>
                  <a:pt x="2732723" y="345758"/>
                </a:cubicBezTo>
                <a:cubicBezTo>
                  <a:pt x="2603183" y="319088"/>
                  <a:pt x="2474595" y="298133"/>
                  <a:pt x="2347913" y="284798"/>
                </a:cubicBezTo>
                <a:cubicBezTo>
                  <a:pt x="2107883" y="260985"/>
                  <a:pt x="1881188" y="274320"/>
                  <a:pt x="1666875" y="319088"/>
                </a:cubicBezTo>
                <a:cubicBezTo>
                  <a:pt x="1115378" y="435293"/>
                  <a:pt x="630555" y="755333"/>
                  <a:pt x="140970" y="1148715"/>
                </a:cubicBezTo>
                <a:cubicBezTo>
                  <a:pt x="138113" y="1150620"/>
                  <a:pt x="136208" y="1152525"/>
                  <a:pt x="133350" y="1154430"/>
                </a:cubicBezTo>
                <a:cubicBezTo>
                  <a:pt x="89535" y="1183005"/>
                  <a:pt x="44768" y="1212533"/>
                  <a:pt x="0" y="1241108"/>
                </a:cubicBezTo>
                <a:lnTo>
                  <a:pt x="10478" y="1241108"/>
                </a:lnTo>
                <a:cubicBezTo>
                  <a:pt x="21908" y="1233488"/>
                  <a:pt x="34290" y="1225868"/>
                  <a:pt x="45720" y="1217295"/>
                </a:cubicBezTo>
                <a:cubicBezTo>
                  <a:pt x="41910" y="1220153"/>
                  <a:pt x="39053" y="1222058"/>
                  <a:pt x="35243" y="1224915"/>
                </a:cubicBezTo>
                <a:cubicBezTo>
                  <a:pt x="31433" y="1227773"/>
                  <a:pt x="27623" y="1229678"/>
                  <a:pt x="23813" y="1232535"/>
                </a:cubicBezTo>
                <a:cubicBezTo>
                  <a:pt x="19050" y="1235393"/>
                  <a:pt x="15240" y="1237298"/>
                  <a:pt x="10478" y="1240155"/>
                </a:cubicBezTo>
                <a:lnTo>
                  <a:pt x="12383" y="1240155"/>
                </a:lnTo>
                <a:lnTo>
                  <a:pt x="15240" y="1240155"/>
                </a:lnTo>
                <a:lnTo>
                  <a:pt x="16193" y="1240155"/>
                </a:lnTo>
                <a:cubicBezTo>
                  <a:pt x="18098" y="1239203"/>
                  <a:pt x="19050" y="1238250"/>
                  <a:pt x="20955" y="1237298"/>
                </a:cubicBezTo>
                <a:cubicBezTo>
                  <a:pt x="32385" y="1230630"/>
                  <a:pt x="42863" y="1223963"/>
                  <a:pt x="54293" y="1217295"/>
                </a:cubicBezTo>
                <a:cubicBezTo>
                  <a:pt x="44768" y="1224915"/>
                  <a:pt x="34290" y="1232535"/>
                  <a:pt x="24765" y="1240155"/>
                </a:cubicBezTo>
                <a:lnTo>
                  <a:pt x="31433" y="1240155"/>
                </a:lnTo>
                <a:lnTo>
                  <a:pt x="33338" y="1240155"/>
                </a:lnTo>
                <a:cubicBezTo>
                  <a:pt x="578168" y="943928"/>
                  <a:pt x="1100138" y="641985"/>
                  <a:pt x="1685925" y="519113"/>
                </a:cubicBezTo>
                <a:cubicBezTo>
                  <a:pt x="1828800" y="489585"/>
                  <a:pt x="1974533" y="468630"/>
                  <a:pt x="2125980" y="462915"/>
                </a:cubicBezTo>
                <a:cubicBezTo>
                  <a:pt x="2240280" y="458153"/>
                  <a:pt x="2356485" y="459105"/>
                  <a:pt x="2472690" y="462915"/>
                </a:cubicBezTo>
                <a:cubicBezTo>
                  <a:pt x="2453640" y="472440"/>
                  <a:pt x="2434590" y="481013"/>
                  <a:pt x="2414588" y="490538"/>
                </a:cubicBezTo>
                <a:cubicBezTo>
                  <a:pt x="2298383" y="491490"/>
                  <a:pt x="2183130" y="495300"/>
                  <a:pt x="2069783" y="504825"/>
                </a:cubicBezTo>
                <a:cubicBezTo>
                  <a:pt x="1945958" y="513398"/>
                  <a:pt x="1824990" y="532448"/>
                  <a:pt x="1707833" y="557213"/>
                </a:cubicBezTo>
                <a:cubicBezTo>
                  <a:pt x="1126808" y="681038"/>
                  <a:pt x="604838" y="968693"/>
                  <a:pt x="61913" y="1241108"/>
                </a:cubicBezTo>
                <a:lnTo>
                  <a:pt x="70485" y="1241108"/>
                </a:lnTo>
                <a:cubicBezTo>
                  <a:pt x="611505" y="969645"/>
                  <a:pt x="1130618" y="683895"/>
                  <a:pt x="1709738" y="561975"/>
                </a:cubicBezTo>
                <a:cubicBezTo>
                  <a:pt x="1828800" y="537210"/>
                  <a:pt x="1948815" y="518160"/>
                  <a:pt x="2071688" y="509588"/>
                </a:cubicBezTo>
                <a:cubicBezTo>
                  <a:pt x="2182178" y="501015"/>
                  <a:pt x="2294573" y="497205"/>
                  <a:pt x="2406968" y="496253"/>
                </a:cubicBezTo>
                <a:cubicBezTo>
                  <a:pt x="2389823" y="504825"/>
                  <a:pt x="2371725" y="513398"/>
                  <a:pt x="2354580" y="521970"/>
                </a:cubicBezTo>
                <a:cubicBezTo>
                  <a:pt x="2240280" y="527685"/>
                  <a:pt x="2126933" y="536258"/>
                  <a:pt x="2015490" y="549593"/>
                </a:cubicBezTo>
                <a:cubicBezTo>
                  <a:pt x="1921193" y="561023"/>
                  <a:pt x="1829753" y="575310"/>
                  <a:pt x="1739265" y="594360"/>
                </a:cubicBezTo>
                <a:cubicBezTo>
                  <a:pt x="1164908" y="715328"/>
                  <a:pt x="643890" y="988695"/>
                  <a:pt x="105728" y="1241108"/>
                </a:cubicBezTo>
                <a:lnTo>
                  <a:pt x="117158" y="1241108"/>
                </a:lnTo>
                <a:cubicBezTo>
                  <a:pt x="653415" y="989648"/>
                  <a:pt x="1170623" y="718185"/>
                  <a:pt x="1742123" y="598170"/>
                </a:cubicBezTo>
                <a:cubicBezTo>
                  <a:pt x="1832610" y="579120"/>
                  <a:pt x="1924050" y="563880"/>
                  <a:pt x="2016443" y="553403"/>
                </a:cubicBezTo>
                <a:cubicBezTo>
                  <a:pt x="2125028" y="541020"/>
                  <a:pt x="2235518" y="532448"/>
                  <a:pt x="2346008" y="526733"/>
                </a:cubicBezTo>
                <a:cubicBezTo>
                  <a:pt x="2328863" y="535305"/>
                  <a:pt x="2312670" y="543878"/>
                  <a:pt x="2295525" y="551498"/>
                </a:cubicBezTo>
                <a:cubicBezTo>
                  <a:pt x="2184083" y="561975"/>
                  <a:pt x="2072640" y="575310"/>
                  <a:pt x="1962150" y="592455"/>
                </a:cubicBezTo>
                <a:cubicBezTo>
                  <a:pt x="1902143" y="601028"/>
                  <a:pt x="1845945" y="612458"/>
                  <a:pt x="1786890" y="624840"/>
                </a:cubicBezTo>
                <a:cubicBezTo>
                  <a:pt x="1218248" y="744855"/>
                  <a:pt x="701040" y="1004888"/>
                  <a:pt x="167640" y="1241108"/>
                </a:cubicBezTo>
                <a:lnTo>
                  <a:pt x="183833" y="1241108"/>
                </a:lnTo>
                <a:cubicBezTo>
                  <a:pt x="713423" y="1006793"/>
                  <a:pt x="1226820" y="749618"/>
                  <a:pt x="1789748" y="630555"/>
                </a:cubicBezTo>
                <a:cubicBezTo>
                  <a:pt x="1846898" y="618173"/>
                  <a:pt x="1905953" y="608648"/>
                  <a:pt x="1963103" y="598170"/>
                </a:cubicBezTo>
                <a:cubicBezTo>
                  <a:pt x="2068830" y="581978"/>
                  <a:pt x="2174558" y="568643"/>
                  <a:pt x="2281238" y="558165"/>
                </a:cubicBezTo>
                <a:cubicBezTo>
                  <a:pt x="2265998" y="565785"/>
                  <a:pt x="2250758" y="573405"/>
                  <a:pt x="2234565" y="581978"/>
                </a:cubicBezTo>
                <a:cubicBezTo>
                  <a:pt x="2124075" y="597218"/>
                  <a:pt x="2014538" y="615315"/>
                  <a:pt x="1905953" y="636270"/>
                </a:cubicBezTo>
                <a:cubicBezTo>
                  <a:pt x="1887855" y="640080"/>
                  <a:pt x="1867853" y="644843"/>
                  <a:pt x="1848803" y="648653"/>
                </a:cubicBezTo>
                <a:cubicBezTo>
                  <a:pt x="1284923" y="767715"/>
                  <a:pt x="769620" y="1018223"/>
                  <a:pt x="240030" y="1241108"/>
                </a:cubicBezTo>
                <a:lnTo>
                  <a:pt x="250508" y="1241108"/>
                </a:lnTo>
                <a:cubicBezTo>
                  <a:pt x="777240" y="1018223"/>
                  <a:pt x="1289685" y="769620"/>
                  <a:pt x="1848803" y="652463"/>
                </a:cubicBezTo>
                <a:cubicBezTo>
                  <a:pt x="1866900" y="648653"/>
                  <a:pt x="1887855" y="643890"/>
                  <a:pt x="1905953" y="640080"/>
                </a:cubicBezTo>
                <a:cubicBezTo>
                  <a:pt x="2011680" y="620078"/>
                  <a:pt x="2117408" y="601980"/>
                  <a:pt x="2224088" y="586740"/>
                </a:cubicBezTo>
                <a:cubicBezTo>
                  <a:pt x="2208848" y="594360"/>
                  <a:pt x="2192655" y="602933"/>
                  <a:pt x="2177415" y="610553"/>
                </a:cubicBezTo>
                <a:cubicBezTo>
                  <a:pt x="2122170" y="621030"/>
                  <a:pt x="2066925" y="632460"/>
                  <a:pt x="2011680" y="643890"/>
                </a:cubicBezTo>
                <a:cubicBezTo>
                  <a:pt x="1958340" y="655320"/>
                  <a:pt x="1904048" y="666750"/>
                  <a:pt x="1850708" y="680085"/>
                </a:cubicBezTo>
                <a:cubicBezTo>
                  <a:pt x="1319213" y="802958"/>
                  <a:pt x="825818" y="1034415"/>
                  <a:pt x="321945" y="1242060"/>
                </a:cubicBezTo>
                <a:lnTo>
                  <a:pt x="331470" y="1242060"/>
                </a:lnTo>
                <a:cubicBezTo>
                  <a:pt x="831533" y="1036320"/>
                  <a:pt x="1321118" y="807720"/>
                  <a:pt x="1848803" y="684848"/>
                </a:cubicBezTo>
                <a:cubicBezTo>
                  <a:pt x="1902143" y="671513"/>
                  <a:pt x="1955483" y="660083"/>
                  <a:pt x="2009775" y="648653"/>
                </a:cubicBezTo>
                <a:cubicBezTo>
                  <a:pt x="2061210" y="638175"/>
                  <a:pt x="2111693" y="627698"/>
                  <a:pt x="2163128" y="618173"/>
                </a:cubicBezTo>
                <a:cubicBezTo>
                  <a:pt x="2146935" y="626745"/>
                  <a:pt x="2130743" y="635318"/>
                  <a:pt x="2114550" y="643890"/>
                </a:cubicBezTo>
                <a:cubicBezTo>
                  <a:pt x="2006918" y="669608"/>
                  <a:pt x="1899285" y="696278"/>
                  <a:pt x="1791653" y="724853"/>
                </a:cubicBezTo>
                <a:cubicBezTo>
                  <a:pt x="1343978" y="847725"/>
                  <a:pt x="923925" y="1060133"/>
                  <a:pt x="496253" y="1242060"/>
                </a:cubicBezTo>
                <a:lnTo>
                  <a:pt x="511493" y="1242060"/>
                </a:lnTo>
                <a:cubicBezTo>
                  <a:pt x="935355" y="1061085"/>
                  <a:pt x="1352550" y="850583"/>
                  <a:pt x="1796415" y="730568"/>
                </a:cubicBezTo>
                <a:cubicBezTo>
                  <a:pt x="1895475" y="702945"/>
                  <a:pt x="1994535" y="678180"/>
                  <a:pt x="2094548" y="654368"/>
                </a:cubicBezTo>
                <a:cubicBezTo>
                  <a:pt x="2077403" y="662940"/>
                  <a:pt x="2060258" y="672465"/>
                  <a:pt x="2042160" y="681038"/>
                </a:cubicBezTo>
                <a:cubicBezTo>
                  <a:pt x="1941195" y="709613"/>
                  <a:pt x="1840230" y="740093"/>
                  <a:pt x="1740218" y="771525"/>
                </a:cubicBezTo>
                <a:cubicBezTo>
                  <a:pt x="1346835" y="895350"/>
                  <a:pt x="971550" y="1078230"/>
                  <a:pt x="590550" y="1242060"/>
                </a:cubicBezTo>
                <a:lnTo>
                  <a:pt x="599123" y="1242060"/>
                </a:lnTo>
                <a:cubicBezTo>
                  <a:pt x="977265" y="1080135"/>
                  <a:pt x="1350645" y="899160"/>
                  <a:pt x="1741170" y="776288"/>
                </a:cubicBezTo>
                <a:cubicBezTo>
                  <a:pt x="1835468" y="746760"/>
                  <a:pt x="1929765" y="718185"/>
                  <a:pt x="2024063" y="691515"/>
                </a:cubicBezTo>
                <a:cubicBezTo>
                  <a:pt x="2014538" y="696278"/>
                  <a:pt x="2004060" y="701993"/>
                  <a:pt x="1994535" y="707708"/>
                </a:cubicBezTo>
                <a:cubicBezTo>
                  <a:pt x="1890713" y="741998"/>
                  <a:pt x="1787843" y="778193"/>
                  <a:pt x="1684973" y="814388"/>
                </a:cubicBezTo>
                <a:cubicBezTo>
                  <a:pt x="1324928" y="942975"/>
                  <a:pt x="974408" y="1099185"/>
                  <a:pt x="620078" y="1243013"/>
                </a:cubicBezTo>
                <a:lnTo>
                  <a:pt x="636270" y="1243013"/>
                </a:lnTo>
                <a:cubicBezTo>
                  <a:pt x="985838" y="1101090"/>
                  <a:pt x="1331595" y="946785"/>
                  <a:pt x="1686878" y="821055"/>
                </a:cubicBezTo>
                <a:cubicBezTo>
                  <a:pt x="1778318" y="788670"/>
                  <a:pt x="1869758" y="757238"/>
                  <a:pt x="1961198" y="725805"/>
                </a:cubicBezTo>
                <a:cubicBezTo>
                  <a:pt x="1948815" y="732473"/>
                  <a:pt x="1937385" y="738188"/>
                  <a:pt x="1925003" y="744855"/>
                </a:cubicBezTo>
                <a:cubicBezTo>
                  <a:pt x="1826895" y="782955"/>
                  <a:pt x="1727835" y="821055"/>
                  <a:pt x="1629728" y="860108"/>
                </a:cubicBezTo>
                <a:cubicBezTo>
                  <a:pt x="1325880" y="981075"/>
                  <a:pt x="1025843" y="1117283"/>
                  <a:pt x="723900" y="1243013"/>
                </a:cubicBezTo>
                <a:lnTo>
                  <a:pt x="731520" y="1243013"/>
                </a:lnTo>
                <a:cubicBezTo>
                  <a:pt x="1030605" y="1118235"/>
                  <a:pt x="1327785" y="982980"/>
                  <a:pt x="1629728" y="862013"/>
                </a:cubicBezTo>
                <a:cubicBezTo>
                  <a:pt x="1723073" y="824865"/>
                  <a:pt x="1816418" y="788670"/>
                  <a:pt x="1909763" y="752475"/>
                </a:cubicBezTo>
                <a:cubicBezTo>
                  <a:pt x="1907858" y="753428"/>
                  <a:pt x="1905953" y="754380"/>
                  <a:pt x="1904048" y="755333"/>
                </a:cubicBezTo>
                <a:cubicBezTo>
                  <a:pt x="1792605" y="803910"/>
                  <a:pt x="1682115" y="852488"/>
                  <a:pt x="1570673" y="902018"/>
                </a:cubicBezTo>
                <a:cubicBezTo>
                  <a:pt x="1316355" y="1014413"/>
                  <a:pt x="1062990" y="1132523"/>
                  <a:pt x="807720" y="1242060"/>
                </a:cubicBezTo>
                <a:lnTo>
                  <a:pt x="822960" y="1242060"/>
                </a:lnTo>
                <a:cubicBezTo>
                  <a:pt x="1074420" y="1133475"/>
                  <a:pt x="1323975" y="1017270"/>
                  <a:pt x="1575435" y="906780"/>
                </a:cubicBezTo>
                <a:cubicBezTo>
                  <a:pt x="1652588" y="872490"/>
                  <a:pt x="1730693" y="838200"/>
                  <a:pt x="1808798" y="803910"/>
                </a:cubicBezTo>
                <a:cubicBezTo>
                  <a:pt x="1712595" y="850583"/>
                  <a:pt x="1616393" y="897255"/>
                  <a:pt x="1520190" y="943928"/>
                </a:cubicBezTo>
                <a:cubicBezTo>
                  <a:pt x="1312545" y="1044893"/>
                  <a:pt x="1105853" y="1146810"/>
                  <a:pt x="897255" y="1242060"/>
                </a:cubicBezTo>
                <a:lnTo>
                  <a:pt x="906780" y="1242060"/>
                </a:lnTo>
                <a:cubicBezTo>
                  <a:pt x="1112520" y="1147763"/>
                  <a:pt x="1315403" y="1047750"/>
                  <a:pt x="1518285" y="948690"/>
                </a:cubicBezTo>
                <a:cubicBezTo>
                  <a:pt x="1605915" y="905828"/>
                  <a:pt x="1692593" y="862965"/>
                  <a:pt x="1780223" y="821055"/>
                </a:cubicBezTo>
                <a:cubicBezTo>
                  <a:pt x="1512570" y="963930"/>
                  <a:pt x="1244918" y="1109663"/>
                  <a:pt x="973455" y="1242060"/>
                </a:cubicBezTo>
                <a:lnTo>
                  <a:pt x="983933" y="1242060"/>
                </a:lnTo>
                <a:cubicBezTo>
                  <a:pt x="1286828" y="1094423"/>
                  <a:pt x="1584008" y="930593"/>
                  <a:pt x="1882140" y="771525"/>
                </a:cubicBezTo>
                <a:cubicBezTo>
                  <a:pt x="1945005" y="743903"/>
                  <a:pt x="2008823" y="717233"/>
                  <a:pt x="2071688" y="689610"/>
                </a:cubicBezTo>
                <a:cubicBezTo>
                  <a:pt x="2088833" y="682943"/>
                  <a:pt x="2105025" y="677228"/>
                  <a:pt x="2122170" y="670560"/>
                </a:cubicBezTo>
                <a:cubicBezTo>
                  <a:pt x="2181225" y="651510"/>
                  <a:pt x="2241233" y="632460"/>
                  <a:pt x="2300288" y="614363"/>
                </a:cubicBezTo>
                <a:cubicBezTo>
                  <a:pt x="2353628" y="600075"/>
                  <a:pt x="2406968" y="586740"/>
                  <a:pt x="2460308" y="573405"/>
                </a:cubicBezTo>
                <a:cubicBezTo>
                  <a:pt x="2515553" y="561975"/>
                  <a:pt x="2569845" y="551498"/>
                  <a:pt x="2625090" y="541020"/>
                </a:cubicBezTo>
                <a:cubicBezTo>
                  <a:pt x="2646045" y="538163"/>
                  <a:pt x="2667953" y="535305"/>
                  <a:pt x="2688908" y="532448"/>
                </a:cubicBezTo>
                <a:cubicBezTo>
                  <a:pt x="2721293" y="529590"/>
                  <a:pt x="2753678" y="526733"/>
                  <a:pt x="2786063" y="523875"/>
                </a:cubicBezTo>
                <a:cubicBezTo>
                  <a:pt x="2845118" y="521018"/>
                  <a:pt x="2905125" y="519113"/>
                  <a:pt x="2964180" y="516255"/>
                </a:cubicBezTo>
                <a:cubicBezTo>
                  <a:pt x="3007043" y="516255"/>
                  <a:pt x="3048953" y="517208"/>
                  <a:pt x="3091815" y="518160"/>
                </a:cubicBezTo>
                <a:cubicBezTo>
                  <a:pt x="3148013" y="521018"/>
                  <a:pt x="3203258" y="524828"/>
                  <a:pt x="3259455" y="528638"/>
                </a:cubicBezTo>
                <a:cubicBezTo>
                  <a:pt x="3276600" y="530543"/>
                  <a:pt x="3293745" y="532448"/>
                  <a:pt x="3310890" y="534353"/>
                </a:cubicBezTo>
                <a:cubicBezTo>
                  <a:pt x="3390900" y="545783"/>
                  <a:pt x="3469958" y="558165"/>
                  <a:pt x="3549968" y="569595"/>
                </a:cubicBezTo>
                <a:cubicBezTo>
                  <a:pt x="3573780" y="574358"/>
                  <a:pt x="3597593" y="578168"/>
                  <a:pt x="3621405" y="582930"/>
                </a:cubicBezTo>
                <a:cubicBezTo>
                  <a:pt x="3649980" y="589598"/>
                  <a:pt x="3679508" y="596265"/>
                  <a:pt x="3708083" y="601980"/>
                </a:cubicBezTo>
                <a:cubicBezTo>
                  <a:pt x="3810000" y="628650"/>
                  <a:pt x="3911918" y="654368"/>
                  <a:pt x="4012883" y="678180"/>
                </a:cubicBezTo>
                <a:lnTo>
                  <a:pt x="4012883" y="674370"/>
                </a:lnTo>
                <a:cubicBezTo>
                  <a:pt x="3939540" y="657225"/>
                  <a:pt x="3865245" y="639128"/>
                  <a:pt x="3790950" y="620078"/>
                </a:cubicBezTo>
                <a:cubicBezTo>
                  <a:pt x="3865245" y="636270"/>
                  <a:pt x="3938588" y="650558"/>
                  <a:pt x="4012883" y="664845"/>
                </a:cubicBezTo>
                <a:lnTo>
                  <a:pt x="4012883" y="662940"/>
                </a:lnTo>
                <a:cubicBezTo>
                  <a:pt x="3921443" y="645795"/>
                  <a:pt x="3830003" y="626745"/>
                  <a:pt x="3738563" y="606743"/>
                </a:cubicBezTo>
                <a:cubicBezTo>
                  <a:pt x="3728085" y="603885"/>
                  <a:pt x="3717608" y="601028"/>
                  <a:pt x="3706178" y="598170"/>
                </a:cubicBezTo>
                <a:cubicBezTo>
                  <a:pt x="3809048" y="616268"/>
                  <a:pt x="3910965" y="633413"/>
                  <a:pt x="4012883" y="647700"/>
                </a:cubicBezTo>
                <a:lnTo>
                  <a:pt x="4012883" y="641985"/>
                </a:lnTo>
                <a:cubicBezTo>
                  <a:pt x="3901440" y="625793"/>
                  <a:pt x="3789045" y="607695"/>
                  <a:pt x="3676650" y="587693"/>
                </a:cubicBezTo>
                <a:cubicBezTo>
                  <a:pt x="3789045" y="602933"/>
                  <a:pt x="3901440" y="616268"/>
                  <a:pt x="4012883" y="626745"/>
                </a:cubicBezTo>
                <a:lnTo>
                  <a:pt x="4012883" y="621983"/>
                </a:lnTo>
                <a:cubicBezTo>
                  <a:pt x="3881438" y="609600"/>
                  <a:pt x="3749040" y="592455"/>
                  <a:pt x="3617595" y="574358"/>
                </a:cubicBezTo>
                <a:cubicBezTo>
                  <a:pt x="3601403" y="569595"/>
                  <a:pt x="3585210" y="565785"/>
                  <a:pt x="3569018" y="561023"/>
                </a:cubicBezTo>
                <a:cubicBezTo>
                  <a:pt x="3717608" y="575310"/>
                  <a:pt x="3865245" y="588645"/>
                  <a:pt x="4012883" y="596265"/>
                </a:cubicBezTo>
                <a:lnTo>
                  <a:pt x="4012883" y="590550"/>
                </a:lnTo>
                <a:cubicBezTo>
                  <a:pt x="3854768" y="581978"/>
                  <a:pt x="3694748" y="567690"/>
                  <a:pt x="3535680" y="551498"/>
                </a:cubicBezTo>
                <a:cubicBezTo>
                  <a:pt x="3526155" y="548640"/>
                  <a:pt x="3515678" y="545783"/>
                  <a:pt x="3506153" y="542925"/>
                </a:cubicBezTo>
                <a:cubicBezTo>
                  <a:pt x="3675698" y="552450"/>
                  <a:pt x="3844290" y="561023"/>
                  <a:pt x="4012883" y="563880"/>
                </a:cubicBezTo>
                <a:lnTo>
                  <a:pt x="4012883" y="560070"/>
                </a:lnTo>
                <a:cubicBezTo>
                  <a:pt x="3838575" y="557213"/>
                  <a:pt x="3662363" y="548640"/>
                  <a:pt x="3487103" y="538163"/>
                </a:cubicBezTo>
                <a:cubicBezTo>
                  <a:pt x="3469958" y="533400"/>
                  <a:pt x="3453765" y="528638"/>
                  <a:pt x="3436620" y="524828"/>
                </a:cubicBezTo>
                <a:cubicBezTo>
                  <a:pt x="3629025" y="527685"/>
                  <a:pt x="3821430" y="530543"/>
                  <a:pt x="4012883" y="526733"/>
                </a:cubicBezTo>
                <a:lnTo>
                  <a:pt x="4012883" y="522923"/>
                </a:lnTo>
                <a:cubicBezTo>
                  <a:pt x="3816668" y="526733"/>
                  <a:pt x="3619500" y="524828"/>
                  <a:pt x="3422333" y="521018"/>
                </a:cubicBezTo>
                <a:cubicBezTo>
                  <a:pt x="3404235" y="516255"/>
                  <a:pt x="3386138" y="511493"/>
                  <a:pt x="3368040" y="505778"/>
                </a:cubicBezTo>
                <a:cubicBezTo>
                  <a:pt x="3583305" y="500063"/>
                  <a:pt x="3798570" y="495300"/>
                  <a:pt x="4012883" y="483870"/>
                </a:cubicBezTo>
                <a:lnTo>
                  <a:pt x="4012883" y="480060"/>
                </a:lnTo>
                <a:cubicBezTo>
                  <a:pt x="3792855" y="491490"/>
                  <a:pt x="3572828" y="496253"/>
                  <a:pt x="3352800" y="501968"/>
                </a:cubicBezTo>
                <a:cubicBezTo>
                  <a:pt x="3333750" y="496253"/>
                  <a:pt x="3314700" y="491490"/>
                  <a:pt x="3294698" y="486728"/>
                </a:cubicBezTo>
                <a:cubicBezTo>
                  <a:pt x="3533775" y="470535"/>
                  <a:pt x="3772853" y="456248"/>
                  <a:pt x="4012883" y="438150"/>
                </a:cubicBezTo>
                <a:lnTo>
                  <a:pt x="4012883" y="435293"/>
                </a:lnTo>
                <a:cubicBezTo>
                  <a:pt x="3770948" y="454343"/>
                  <a:pt x="3529013" y="468630"/>
                  <a:pt x="3287078" y="484823"/>
                </a:cubicBezTo>
                <a:cubicBezTo>
                  <a:pt x="3267075" y="479108"/>
                  <a:pt x="3246120" y="473393"/>
                  <a:pt x="3226118" y="468630"/>
                </a:cubicBezTo>
                <a:cubicBezTo>
                  <a:pt x="3487103" y="440055"/>
                  <a:pt x="3749993" y="415290"/>
                  <a:pt x="4012883" y="388620"/>
                </a:cubicBezTo>
                <a:lnTo>
                  <a:pt x="4012883" y="381000"/>
                </a:lnTo>
                <a:cubicBezTo>
                  <a:pt x="3746183" y="408623"/>
                  <a:pt x="3479483" y="433388"/>
                  <a:pt x="3214688" y="462915"/>
                </a:cubicBezTo>
                <a:cubicBezTo>
                  <a:pt x="3197543" y="458153"/>
                  <a:pt x="3180398" y="453390"/>
                  <a:pt x="3163253" y="449580"/>
                </a:cubicBezTo>
                <a:cubicBezTo>
                  <a:pt x="3445193" y="406718"/>
                  <a:pt x="3728085" y="369570"/>
                  <a:pt x="4013835" y="335280"/>
                </a:cubicBezTo>
                <a:lnTo>
                  <a:pt x="4013835" y="329565"/>
                </a:lnTo>
                <a:cubicBezTo>
                  <a:pt x="3724275" y="363855"/>
                  <a:pt x="3435668" y="401955"/>
                  <a:pt x="3148965" y="445770"/>
                </a:cubicBezTo>
                <a:cubicBezTo>
                  <a:pt x="3131820" y="441008"/>
                  <a:pt x="3114675" y="437198"/>
                  <a:pt x="3097530" y="432435"/>
                </a:cubicBezTo>
                <a:cubicBezTo>
                  <a:pt x="3400425" y="373380"/>
                  <a:pt x="3705225" y="323850"/>
                  <a:pt x="4013835" y="282893"/>
                </a:cubicBezTo>
                <a:lnTo>
                  <a:pt x="4013835" y="279083"/>
                </a:lnTo>
                <a:cubicBezTo>
                  <a:pt x="3702368" y="320040"/>
                  <a:pt x="3393758" y="369570"/>
                  <a:pt x="3088005" y="430530"/>
                </a:cubicBezTo>
                <a:cubicBezTo>
                  <a:pt x="3068003" y="425768"/>
                  <a:pt x="3047048" y="420053"/>
                  <a:pt x="3027045" y="415290"/>
                </a:cubicBezTo>
                <a:cubicBezTo>
                  <a:pt x="3128010" y="390525"/>
                  <a:pt x="3228975" y="367665"/>
                  <a:pt x="3330893" y="346710"/>
                </a:cubicBezTo>
                <a:cubicBezTo>
                  <a:pt x="3555683" y="299085"/>
                  <a:pt x="3783330" y="260033"/>
                  <a:pt x="4013835" y="228600"/>
                </a:cubicBezTo>
                <a:lnTo>
                  <a:pt x="4013835" y="221933"/>
                </a:lnTo>
                <a:cubicBezTo>
                  <a:pt x="3783330" y="253365"/>
                  <a:pt x="3555683" y="292418"/>
                  <a:pt x="3329940" y="340043"/>
                </a:cubicBezTo>
                <a:cubicBezTo>
                  <a:pt x="3224213" y="361950"/>
                  <a:pt x="3119438" y="385763"/>
                  <a:pt x="3013710" y="411480"/>
                </a:cubicBezTo>
                <a:cubicBezTo>
                  <a:pt x="2992755" y="405765"/>
                  <a:pt x="2971800" y="401003"/>
                  <a:pt x="2950845" y="396240"/>
                </a:cubicBezTo>
                <a:cubicBezTo>
                  <a:pt x="3139440" y="341948"/>
                  <a:pt x="3329940" y="293370"/>
                  <a:pt x="3521393" y="253365"/>
                </a:cubicBezTo>
                <a:cubicBezTo>
                  <a:pt x="3684270" y="219075"/>
                  <a:pt x="3848100" y="190500"/>
                  <a:pt x="4013835" y="168593"/>
                </a:cubicBezTo>
                <a:lnTo>
                  <a:pt x="4013835" y="166688"/>
                </a:lnTo>
                <a:cubicBezTo>
                  <a:pt x="3848100" y="188595"/>
                  <a:pt x="3684270" y="217170"/>
                  <a:pt x="3521393" y="251460"/>
                </a:cubicBezTo>
                <a:cubicBezTo>
                  <a:pt x="3328035" y="292418"/>
                  <a:pt x="3136583" y="340995"/>
                  <a:pt x="2947035" y="396240"/>
                </a:cubicBezTo>
                <a:cubicBezTo>
                  <a:pt x="2925128" y="391478"/>
                  <a:pt x="2904173" y="385763"/>
                  <a:pt x="2883218" y="381000"/>
                </a:cubicBezTo>
                <a:cubicBezTo>
                  <a:pt x="3116580" y="302895"/>
                  <a:pt x="3352800" y="236220"/>
                  <a:pt x="3591878" y="185738"/>
                </a:cubicBezTo>
                <a:cubicBezTo>
                  <a:pt x="3730943" y="156210"/>
                  <a:pt x="3871913" y="132398"/>
                  <a:pt x="4013835" y="114300"/>
                </a:cubicBezTo>
                <a:lnTo>
                  <a:pt x="4013835" y="108585"/>
                </a:lnTo>
                <a:cubicBezTo>
                  <a:pt x="3870960" y="126683"/>
                  <a:pt x="3729990" y="150495"/>
                  <a:pt x="3589020" y="180023"/>
                </a:cubicBezTo>
                <a:cubicBezTo>
                  <a:pt x="3345180" y="228600"/>
                  <a:pt x="3106103" y="297180"/>
                  <a:pt x="2869883" y="376238"/>
                </a:cubicBezTo>
                <a:cubicBezTo>
                  <a:pt x="2848928" y="371475"/>
                  <a:pt x="2827973" y="366713"/>
                  <a:pt x="2807018" y="361950"/>
                </a:cubicBezTo>
                <a:cubicBezTo>
                  <a:pt x="3070860" y="260985"/>
                  <a:pt x="3338513" y="177165"/>
                  <a:pt x="3612833" y="119063"/>
                </a:cubicBezTo>
                <a:cubicBezTo>
                  <a:pt x="3744278" y="91440"/>
                  <a:pt x="3877628" y="70485"/>
                  <a:pt x="4013835" y="56198"/>
                </a:cubicBezTo>
                <a:lnTo>
                  <a:pt x="4013835" y="52388"/>
                </a:lnTo>
                <a:cubicBezTo>
                  <a:pt x="3879533" y="66675"/>
                  <a:pt x="3745230" y="87630"/>
                  <a:pt x="3613785" y="115253"/>
                </a:cubicBezTo>
                <a:cubicBezTo>
                  <a:pt x="3337560" y="173355"/>
                  <a:pt x="3068003" y="259080"/>
                  <a:pt x="2801303" y="360998"/>
                </a:cubicBezTo>
                <a:cubicBezTo>
                  <a:pt x="2780348" y="356235"/>
                  <a:pt x="2760345" y="352425"/>
                  <a:pt x="2740343" y="347663"/>
                </a:cubicBezTo>
                <a:cubicBezTo>
                  <a:pt x="3022283" y="225743"/>
                  <a:pt x="3308985" y="125730"/>
                  <a:pt x="3605213" y="63818"/>
                </a:cubicBezTo>
                <a:cubicBezTo>
                  <a:pt x="3739515" y="35243"/>
                  <a:pt x="3875723" y="15240"/>
                  <a:pt x="4013835" y="3810"/>
                </a:cubicBezTo>
                <a:close/>
                <a:moveTo>
                  <a:pt x="1669733" y="322898"/>
                </a:moveTo>
                <a:cubicBezTo>
                  <a:pt x="1884045" y="278130"/>
                  <a:pt x="2110740" y="263843"/>
                  <a:pt x="2350770" y="288608"/>
                </a:cubicBezTo>
                <a:cubicBezTo>
                  <a:pt x="2474595" y="300990"/>
                  <a:pt x="2600325" y="321945"/>
                  <a:pt x="2727008" y="347663"/>
                </a:cubicBezTo>
                <a:cubicBezTo>
                  <a:pt x="2707958" y="356235"/>
                  <a:pt x="2688908" y="363855"/>
                  <a:pt x="2669858" y="372428"/>
                </a:cubicBezTo>
                <a:cubicBezTo>
                  <a:pt x="2543175" y="351473"/>
                  <a:pt x="2417445" y="335280"/>
                  <a:pt x="2294573" y="327660"/>
                </a:cubicBezTo>
                <a:cubicBezTo>
                  <a:pt x="2074545" y="312420"/>
                  <a:pt x="1865948" y="330518"/>
                  <a:pt x="1666875" y="372428"/>
                </a:cubicBezTo>
                <a:cubicBezTo>
                  <a:pt x="1145858" y="481965"/>
                  <a:pt x="682943" y="762953"/>
                  <a:pt x="215265" y="1096328"/>
                </a:cubicBezTo>
                <a:cubicBezTo>
                  <a:pt x="679133" y="728663"/>
                  <a:pt x="1143953" y="433388"/>
                  <a:pt x="1669733" y="322898"/>
                </a:cubicBezTo>
                <a:close/>
                <a:moveTo>
                  <a:pt x="3240405" y="502920"/>
                </a:moveTo>
                <a:cubicBezTo>
                  <a:pt x="3221355" y="499110"/>
                  <a:pt x="3202305" y="495300"/>
                  <a:pt x="3182303" y="492443"/>
                </a:cubicBezTo>
                <a:cubicBezTo>
                  <a:pt x="3196590" y="491490"/>
                  <a:pt x="3211830" y="490538"/>
                  <a:pt x="3226118" y="489585"/>
                </a:cubicBezTo>
                <a:cubicBezTo>
                  <a:pt x="3244215" y="493395"/>
                  <a:pt x="3263265" y="498158"/>
                  <a:pt x="3281363" y="501968"/>
                </a:cubicBezTo>
                <a:cubicBezTo>
                  <a:pt x="3268028" y="501968"/>
                  <a:pt x="3253740" y="502920"/>
                  <a:pt x="3240405" y="502920"/>
                </a:cubicBezTo>
                <a:close/>
                <a:moveTo>
                  <a:pt x="3298508" y="505778"/>
                </a:moveTo>
                <a:cubicBezTo>
                  <a:pt x="3315653" y="509588"/>
                  <a:pt x="3332798" y="513398"/>
                  <a:pt x="3348990" y="517208"/>
                </a:cubicBezTo>
                <a:cubicBezTo>
                  <a:pt x="3337560" y="517208"/>
                  <a:pt x="3326130" y="517208"/>
                  <a:pt x="3313748" y="516255"/>
                </a:cubicBezTo>
                <a:cubicBezTo>
                  <a:pt x="3295650" y="512445"/>
                  <a:pt x="3277553" y="509588"/>
                  <a:pt x="3259455" y="505778"/>
                </a:cubicBezTo>
                <a:cubicBezTo>
                  <a:pt x="3273743" y="506730"/>
                  <a:pt x="3286125" y="506730"/>
                  <a:pt x="3298508" y="505778"/>
                </a:cubicBezTo>
                <a:close/>
                <a:moveTo>
                  <a:pt x="2250758" y="597218"/>
                </a:moveTo>
                <a:cubicBezTo>
                  <a:pt x="2265045" y="590550"/>
                  <a:pt x="2280285" y="583883"/>
                  <a:pt x="2294573" y="577215"/>
                </a:cubicBezTo>
                <a:cubicBezTo>
                  <a:pt x="2310765" y="575310"/>
                  <a:pt x="2326958" y="572453"/>
                  <a:pt x="2343150" y="570548"/>
                </a:cubicBezTo>
                <a:cubicBezTo>
                  <a:pt x="2327910" y="576263"/>
                  <a:pt x="2312670" y="582930"/>
                  <a:pt x="2297430" y="588645"/>
                </a:cubicBezTo>
                <a:cubicBezTo>
                  <a:pt x="2282190" y="591503"/>
                  <a:pt x="2265998" y="594360"/>
                  <a:pt x="2250758" y="597218"/>
                </a:cubicBezTo>
                <a:close/>
                <a:moveTo>
                  <a:pt x="2278380" y="596265"/>
                </a:moveTo>
                <a:cubicBezTo>
                  <a:pt x="2262188" y="602933"/>
                  <a:pt x="2246948" y="609600"/>
                  <a:pt x="2230755" y="615315"/>
                </a:cubicBezTo>
                <a:cubicBezTo>
                  <a:pt x="2216468" y="618173"/>
                  <a:pt x="2202180" y="621983"/>
                  <a:pt x="2187893" y="624840"/>
                </a:cubicBezTo>
                <a:cubicBezTo>
                  <a:pt x="2203133" y="617220"/>
                  <a:pt x="2218373" y="610553"/>
                  <a:pt x="2234565" y="603885"/>
                </a:cubicBezTo>
                <a:cubicBezTo>
                  <a:pt x="2248853" y="601980"/>
                  <a:pt x="2264093" y="599123"/>
                  <a:pt x="2278380" y="596265"/>
                </a:cubicBezTo>
                <a:close/>
                <a:moveTo>
                  <a:pt x="3016568" y="485775"/>
                </a:moveTo>
                <a:cubicBezTo>
                  <a:pt x="3002280" y="483870"/>
                  <a:pt x="2987040" y="481965"/>
                  <a:pt x="2972753" y="480060"/>
                </a:cubicBezTo>
                <a:cubicBezTo>
                  <a:pt x="2991803" y="477203"/>
                  <a:pt x="3010853" y="473393"/>
                  <a:pt x="3030855" y="470535"/>
                </a:cubicBezTo>
                <a:cubicBezTo>
                  <a:pt x="3046095" y="473393"/>
                  <a:pt x="3062288" y="476250"/>
                  <a:pt x="3077528" y="479108"/>
                </a:cubicBezTo>
                <a:cubicBezTo>
                  <a:pt x="3056573" y="481013"/>
                  <a:pt x="3036570" y="482918"/>
                  <a:pt x="3016568" y="485775"/>
                </a:cubicBezTo>
                <a:close/>
                <a:moveTo>
                  <a:pt x="3091815" y="481013"/>
                </a:moveTo>
                <a:cubicBezTo>
                  <a:pt x="3110865" y="484823"/>
                  <a:pt x="3130868" y="487680"/>
                  <a:pt x="3149918" y="491490"/>
                </a:cubicBezTo>
                <a:cubicBezTo>
                  <a:pt x="3129915" y="492443"/>
                  <a:pt x="3110865" y="494348"/>
                  <a:pt x="3090863" y="495300"/>
                </a:cubicBezTo>
                <a:cubicBezTo>
                  <a:pt x="3071813" y="492443"/>
                  <a:pt x="3051810" y="489585"/>
                  <a:pt x="3032760" y="486728"/>
                </a:cubicBezTo>
                <a:cubicBezTo>
                  <a:pt x="3052763" y="485775"/>
                  <a:pt x="3071813" y="482918"/>
                  <a:pt x="3091815" y="481013"/>
                </a:cubicBezTo>
                <a:close/>
                <a:moveTo>
                  <a:pt x="2501265" y="515303"/>
                </a:moveTo>
                <a:cubicBezTo>
                  <a:pt x="2518410" y="508635"/>
                  <a:pt x="2535555" y="501968"/>
                  <a:pt x="2552700" y="496253"/>
                </a:cubicBezTo>
                <a:cubicBezTo>
                  <a:pt x="2572703" y="496253"/>
                  <a:pt x="2592705" y="497205"/>
                  <a:pt x="2611755" y="497205"/>
                </a:cubicBezTo>
                <a:cubicBezTo>
                  <a:pt x="2594610" y="502920"/>
                  <a:pt x="2577465" y="508635"/>
                  <a:pt x="2560320" y="514350"/>
                </a:cubicBezTo>
                <a:cubicBezTo>
                  <a:pt x="2541270" y="514350"/>
                  <a:pt x="2521268" y="515303"/>
                  <a:pt x="2501265" y="515303"/>
                </a:cubicBezTo>
                <a:close/>
                <a:moveTo>
                  <a:pt x="2547938" y="518160"/>
                </a:moveTo>
                <a:cubicBezTo>
                  <a:pt x="2531745" y="523875"/>
                  <a:pt x="2516505" y="528638"/>
                  <a:pt x="2500313" y="534353"/>
                </a:cubicBezTo>
                <a:cubicBezTo>
                  <a:pt x="2481263" y="535305"/>
                  <a:pt x="2461260" y="537210"/>
                  <a:pt x="2442210" y="539115"/>
                </a:cubicBezTo>
                <a:cubicBezTo>
                  <a:pt x="2458403" y="532448"/>
                  <a:pt x="2474595" y="526733"/>
                  <a:pt x="2490788" y="520065"/>
                </a:cubicBezTo>
                <a:cubicBezTo>
                  <a:pt x="2508885" y="519113"/>
                  <a:pt x="2528888" y="519113"/>
                  <a:pt x="2547938" y="518160"/>
                </a:cubicBezTo>
                <a:close/>
                <a:moveTo>
                  <a:pt x="2615565" y="465773"/>
                </a:moveTo>
                <a:cubicBezTo>
                  <a:pt x="2595563" y="464820"/>
                  <a:pt x="2576513" y="463868"/>
                  <a:pt x="2556510" y="462915"/>
                </a:cubicBezTo>
                <a:cubicBezTo>
                  <a:pt x="2572703" y="456248"/>
                  <a:pt x="2588895" y="449580"/>
                  <a:pt x="2605088" y="442913"/>
                </a:cubicBezTo>
                <a:cubicBezTo>
                  <a:pt x="2625090" y="444818"/>
                  <a:pt x="2644140" y="446723"/>
                  <a:pt x="2664143" y="448628"/>
                </a:cubicBezTo>
                <a:cubicBezTo>
                  <a:pt x="2647950" y="453390"/>
                  <a:pt x="2631758" y="460058"/>
                  <a:pt x="2615565" y="465773"/>
                </a:cubicBezTo>
                <a:close/>
                <a:moveTo>
                  <a:pt x="2679383" y="449580"/>
                </a:moveTo>
                <a:cubicBezTo>
                  <a:pt x="2700338" y="451485"/>
                  <a:pt x="2720340" y="453390"/>
                  <a:pt x="2741295" y="456248"/>
                </a:cubicBezTo>
                <a:cubicBezTo>
                  <a:pt x="2726055" y="461010"/>
                  <a:pt x="2709863" y="465773"/>
                  <a:pt x="2694623" y="470535"/>
                </a:cubicBezTo>
                <a:cubicBezTo>
                  <a:pt x="2673668" y="469583"/>
                  <a:pt x="2652713" y="467678"/>
                  <a:pt x="2632710" y="466725"/>
                </a:cubicBezTo>
                <a:cubicBezTo>
                  <a:pt x="2647950" y="461010"/>
                  <a:pt x="2663190" y="455295"/>
                  <a:pt x="2679383" y="449580"/>
                </a:cubicBezTo>
                <a:close/>
                <a:moveTo>
                  <a:pt x="2620328" y="470535"/>
                </a:moveTo>
                <a:cubicBezTo>
                  <a:pt x="2640330" y="471488"/>
                  <a:pt x="2661285" y="473393"/>
                  <a:pt x="2681288" y="474345"/>
                </a:cubicBezTo>
                <a:cubicBezTo>
                  <a:pt x="2662238" y="480060"/>
                  <a:pt x="2643188" y="486728"/>
                  <a:pt x="2624138" y="493395"/>
                </a:cubicBezTo>
                <a:cubicBezTo>
                  <a:pt x="2604135" y="493395"/>
                  <a:pt x="2583180" y="492443"/>
                  <a:pt x="2563178" y="492443"/>
                </a:cubicBezTo>
                <a:cubicBezTo>
                  <a:pt x="2582228" y="484823"/>
                  <a:pt x="2601278" y="478155"/>
                  <a:pt x="2620328" y="470535"/>
                </a:cubicBezTo>
                <a:close/>
                <a:moveTo>
                  <a:pt x="2618423" y="497205"/>
                </a:moveTo>
                <a:cubicBezTo>
                  <a:pt x="2637473" y="497205"/>
                  <a:pt x="2655570" y="498158"/>
                  <a:pt x="2674620" y="498158"/>
                </a:cubicBezTo>
                <a:cubicBezTo>
                  <a:pt x="2657475" y="502920"/>
                  <a:pt x="2640330" y="507683"/>
                  <a:pt x="2623185" y="512445"/>
                </a:cubicBezTo>
                <a:cubicBezTo>
                  <a:pt x="2604135" y="512445"/>
                  <a:pt x="2586038" y="513398"/>
                  <a:pt x="2566988" y="513398"/>
                </a:cubicBezTo>
                <a:cubicBezTo>
                  <a:pt x="2584133" y="508635"/>
                  <a:pt x="2601278" y="502920"/>
                  <a:pt x="2618423" y="497205"/>
                </a:cubicBezTo>
                <a:close/>
                <a:moveTo>
                  <a:pt x="2629853" y="493395"/>
                </a:moveTo>
                <a:cubicBezTo>
                  <a:pt x="2648903" y="487680"/>
                  <a:pt x="2667953" y="481013"/>
                  <a:pt x="2687003" y="475298"/>
                </a:cubicBezTo>
                <a:cubicBezTo>
                  <a:pt x="2707005" y="476250"/>
                  <a:pt x="2726055" y="478155"/>
                  <a:pt x="2746058" y="479108"/>
                </a:cubicBezTo>
                <a:cubicBezTo>
                  <a:pt x="2727008" y="483870"/>
                  <a:pt x="2707005" y="489585"/>
                  <a:pt x="2687955" y="494348"/>
                </a:cubicBezTo>
                <a:cubicBezTo>
                  <a:pt x="2668905" y="494348"/>
                  <a:pt x="2648903" y="494348"/>
                  <a:pt x="2629853" y="493395"/>
                </a:cubicBezTo>
                <a:close/>
                <a:moveTo>
                  <a:pt x="2700338" y="470535"/>
                </a:moveTo>
                <a:cubicBezTo>
                  <a:pt x="2715578" y="465773"/>
                  <a:pt x="2730818" y="461010"/>
                  <a:pt x="2746058" y="456248"/>
                </a:cubicBezTo>
                <a:cubicBezTo>
                  <a:pt x="2766060" y="458153"/>
                  <a:pt x="2785110" y="461010"/>
                  <a:pt x="2805113" y="462915"/>
                </a:cubicBezTo>
                <a:cubicBezTo>
                  <a:pt x="2789873" y="466725"/>
                  <a:pt x="2775585" y="470535"/>
                  <a:pt x="2760345" y="474345"/>
                </a:cubicBezTo>
                <a:cubicBezTo>
                  <a:pt x="2740343" y="473393"/>
                  <a:pt x="2720340" y="472440"/>
                  <a:pt x="2700338" y="470535"/>
                </a:cubicBezTo>
                <a:close/>
                <a:moveTo>
                  <a:pt x="2822258" y="465773"/>
                </a:moveTo>
                <a:cubicBezTo>
                  <a:pt x="2841308" y="467678"/>
                  <a:pt x="2860358" y="470535"/>
                  <a:pt x="2879408" y="472440"/>
                </a:cubicBezTo>
                <a:cubicBezTo>
                  <a:pt x="2866073" y="475298"/>
                  <a:pt x="2851785" y="478155"/>
                  <a:pt x="2838450" y="481013"/>
                </a:cubicBezTo>
                <a:cubicBezTo>
                  <a:pt x="2819400" y="479108"/>
                  <a:pt x="2799398" y="478155"/>
                  <a:pt x="2780348" y="476250"/>
                </a:cubicBezTo>
                <a:cubicBezTo>
                  <a:pt x="2793683" y="472440"/>
                  <a:pt x="2807970" y="468630"/>
                  <a:pt x="2822258" y="465773"/>
                </a:cubicBezTo>
                <a:close/>
                <a:moveTo>
                  <a:pt x="2891790" y="474345"/>
                </a:moveTo>
                <a:cubicBezTo>
                  <a:pt x="2906078" y="476250"/>
                  <a:pt x="2920365" y="478155"/>
                  <a:pt x="2934653" y="480060"/>
                </a:cubicBezTo>
                <a:cubicBezTo>
                  <a:pt x="2921318" y="481965"/>
                  <a:pt x="2907983" y="484823"/>
                  <a:pt x="2894648" y="486728"/>
                </a:cubicBezTo>
                <a:cubicBezTo>
                  <a:pt x="2880360" y="485775"/>
                  <a:pt x="2866073" y="483870"/>
                  <a:pt x="2851785" y="482918"/>
                </a:cubicBezTo>
                <a:cubicBezTo>
                  <a:pt x="2865120" y="480060"/>
                  <a:pt x="2878455" y="477203"/>
                  <a:pt x="2891790" y="474345"/>
                </a:cubicBezTo>
                <a:close/>
                <a:moveTo>
                  <a:pt x="2955608" y="481965"/>
                </a:moveTo>
                <a:cubicBezTo>
                  <a:pt x="2968943" y="483870"/>
                  <a:pt x="2983230" y="485775"/>
                  <a:pt x="2996565" y="487680"/>
                </a:cubicBezTo>
                <a:cubicBezTo>
                  <a:pt x="2984183" y="489585"/>
                  <a:pt x="2972753" y="490538"/>
                  <a:pt x="2960370" y="492443"/>
                </a:cubicBezTo>
                <a:cubicBezTo>
                  <a:pt x="2946083" y="491490"/>
                  <a:pt x="2932748" y="489585"/>
                  <a:pt x="2918460" y="488633"/>
                </a:cubicBezTo>
                <a:cubicBezTo>
                  <a:pt x="2931795" y="485775"/>
                  <a:pt x="2944178" y="483870"/>
                  <a:pt x="2955608" y="481965"/>
                </a:cubicBezTo>
                <a:close/>
                <a:moveTo>
                  <a:pt x="2951798" y="477203"/>
                </a:moveTo>
                <a:cubicBezTo>
                  <a:pt x="2936558" y="475298"/>
                  <a:pt x="2921318" y="473393"/>
                  <a:pt x="2906078" y="471488"/>
                </a:cubicBezTo>
                <a:cubicBezTo>
                  <a:pt x="2911793" y="470535"/>
                  <a:pt x="2917508" y="468630"/>
                  <a:pt x="2922270" y="467678"/>
                </a:cubicBezTo>
                <a:cubicBezTo>
                  <a:pt x="2936558" y="464820"/>
                  <a:pt x="2949893" y="461963"/>
                  <a:pt x="2964180" y="459105"/>
                </a:cubicBezTo>
                <a:cubicBezTo>
                  <a:pt x="2980373" y="461963"/>
                  <a:pt x="2995613" y="464820"/>
                  <a:pt x="3011805" y="467678"/>
                </a:cubicBezTo>
                <a:cubicBezTo>
                  <a:pt x="2991803" y="470535"/>
                  <a:pt x="2971800" y="473393"/>
                  <a:pt x="2951798" y="477203"/>
                </a:cubicBezTo>
                <a:close/>
                <a:moveTo>
                  <a:pt x="2921318" y="462915"/>
                </a:moveTo>
                <a:cubicBezTo>
                  <a:pt x="2911793" y="464820"/>
                  <a:pt x="2902268" y="466725"/>
                  <a:pt x="2892743" y="468630"/>
                </a:cubicBezTo>
                <a:cubicBezTo>
                  <a:pt x="2873693" y="465773"/>
                  <a:pt x="2853690" y="463868"/>
                  <a:pt x="2834640" y="461010"/>
                </a:cubicBezTo>
                <a:cubicBezTo>
                  <a:pt x="2854643" y="456248"/>
                  <a:pt x="2873693" y="450533"/>
                  <a:pt x="2893695" y="445770"/>
                </a:cubicBezTo>
                <a:cubicBezTo>
                  <a:pt x="2913698" y="448628"/>
                  <a:pt x="2932748" y="452438"/>
                  <a:pt x="2952750" y="455295"/>
                </a:cubicBezTo>
                <a:cubicBezTo>
                  <a:pt x="2942273" y="459105"/>
                  <a:pt x="2931795" y="461010"/>
                  <a:pt x="2921318" y="462915"/>
                </a:cubicBezTo>
                <a:close/>
                <a:moveTo>
                  <a:pt x="2817495" y="460058"/>
                </a:moveTo>
                <a:cubicBezTo>
                  <a:pt x="2797493" y="457200"/>
                  <a:pt x="2777490" y="455295"/>
                  <a:pt x="2756535" y="453390"/>
                </a:cubicBezTo>
                <a:cubicBezTo>
                  <a:pt x="2776538" y="446723"/>
                  <a:pt x="2796540" y="441008"/>
                  <a:pt x="2816543" y="435293"/>
                </a:cubicBezTo>
                <a:cubicBezTo>
                  <a:pt x="2837498" y="438150"/>
                  <a:pt x="2857500" y="441960"/>
                  <a:pt x="2878455" y="444818"/>
                </a:cubicBezTo>
                <a:cubicBezTo>
                  <a:pt x="2858453" y="449580"/>
                  <a:pt x="2838450" y="454343"/>
                  <a:pt x="2817495" y="460058"/>
                </a:cubicBezTo>
                <a:close/>
                <a:moveTo>
                  <a:pt x="2751773" y="452438"/>
                </a:moveTo>
                <a:cubicBezTo>
                  <a:pt x="2730818" y="450533"/>
                  <a:pt x="2709863" y="447675"/>
                  <a:pt x="2688908" y="445770"/>
                </a:cubicBezTo>
                <a:cubicBezTo>
                  <a:pt x="2708910" y="438150"/>
                  <a:pt x="2728913" y="431483"/>
                  <a:pt x="2748915" y="424815"/>
                </a:cubicBezTo>
                <a:cubicBezTo>
                  <a:pt x="2769870" y="427673"/>
                  <a:pt x="2790825" y="430530"/>
                  <a:pt x="2811780" y="434340"/>
                </a:cubicBezTo>
                <a:cubicBezTo>
                  <a:pt x="2792730" y="440055"/>
                  <a:pt x="2771775" y="445770"/>
                  <a:pt x="2751773" y="452438"/>
                </a:cubicBezTo>
                <a:close/>
                <a:moveTo>
                  <a:pt x="2674620" y="443865"/>
                </a:moveTo>
                <a:cubicBezTo>
                  <a:pt x="2654618" y="441960"/>
                  <a:pt x="2634615" y="440055"/>
                  <a:pt x="2614613" y="438150"/>
                </a:cubicBezTo>
                <a:cubicBezTo>
                  <a:pt x="2634615" y="429578"/>
                  <a:pt x="2654618" y="421958"/>
                  <a:pt x="2674620" y="413385"/>
                </a:cubicBezTo>
                <a:cubicBezTo>
                  <a:pt x="2694623" y="416243"/>
                  <a:pt x="2714625" y="419100"/>
                  <a:pt x="2735580" y="421958"/>
                </a:cubicBezTo>
                <a:cubicBezTo>
                  <a:pt x="2714625" y="429578"/>
                  <a:pt x="2694623" y="437198"/>
                  <a:pt x="2674620" y="443865"/>
                </a:cubicBezTo>
                <a:close/>
                <a:moveTo>
                  <a:pt x="2607945" y="438150"/>
                </a:moveTo>
                <a:cubicBezTo>
                  <a:pt x="2588895" y="436245"/>
                  <a:pt x="2568893" y="434340"/>
                  <a:pt x="2549843" y="433388"/>
                </a:cubicBezTo>
                <a:cubicBezTo>
                  <a:pt x="2569845" y="423863"/>
                  <a:pt x="2589848" y="415290"/>
                  <a:pt x="2608898" y="405765"/>
                </a:cubicBezTo>
                <a:cubicBezTo>
                  <a:pt x="2628900" y="408623"/>
                  <a:pt x="2647950" y="410528"/>
                  <a:pt x="2667953" y="413385"/>
                </a:cubicBezTo>
                <a:cubicBezTo>
                  <a:pt x="2647950" y="421005"/>
                  <a:pt x="2627948" y="429578"/>
                  <a:pt x="2607945" y="438150"/>
                </a:cubicBezTo>
                <a:close/>
                <a:moveTo>
                  <a:pt x="2598420" y="441960"/>
                </a:moveTo>
                <a:cubicBezTo>
                  <a:pt x="2582228" y="448628"/>
                  <a:pt x="2566035" y="455295"/>
                  <a:pt x="2548890" y="462915"/>
                </a:cubicBezTo>
                <a:cubicBezTo>
                  <a:pt x="2529840" y="461963"/>
                  <a:pt x="2510790" y="461010"/>
                  <a:pt x="2491740" y="461010"/>
                </a:cubicBezTo>
                <a:cubicBezTo>
                  <a:pt x="2507933" y="453390"/>
                  <a:pt x="2524125" y="445770"/>
                  <a:pt x="2540318" y="438150"/>
                </a:cubicBezTo>
                <a:cubicBezTo>
                  <a:pt x="2560320" y="438150"/>
                  <a:pt x="2579370" y="440055"/>
                  <a:pt x="2598420" y="441960"/>
                </a:cubicBezTo>
                <a:close/>
                <a:moveTo>
                  <a:pt x="2604135" y="469583"/>
                </a:moveTo>
                <a:cubicBezTo>
                  <a:pt x="2584133" y="477203"/>
                  <a:pt x="2565083" y="483870"/>
                  <a:pt x="2545080" y="491490"/>
                </a:cubicBezTo>
                <a:cubicBezTo>
                  <a:pt x="2526030" y="491490"/>
                  <a:pt x="2506980" y="491490"/>
                  <a:pt x="2488883" y="490538"/>
                </a:cubicBezTo>
                <a:cubicBezTo>
                  <a:pt x="2507933" y="481965"/>
                  <a:pt x="2526983" y="474345"/>
                  <a:pt x="2546985" y="465773"/>
                </a:cubicBezTo>
                <a:cubicBezTo>
                  <a:pt x="2565083" y="467678"/>
                  <a:pt x="2585085" y="468630"/>
                  <a:pt x="2604135" y="469583"/>
                </a:cubicBezTo>
                <a:close/>
                <a:moveTo>
                  <a:pt x="2534603" y="496253"/>
                </a:moveTo>
                <a:cubicBezTo>
                  <a:pt x="2516505" y="502920"/>
                  <a:pt x="2499360" y="509588"/>
                  <a:pt x="2481263" y="516255"/>
                </a:cubicBezTo>
                <a:cubicBezTo>
                  <a:pt x="2463165" y="517208"/>
                  <a:pt x="2445068" y="517208"/>
                  <a:pt x="2426970" y="518160"/>
                </a:cubicBezTo>
                <a:cubicBezTo>
                  <a:pt x="2444115" y="510540"/>
                  <a:pt x="2462213" y="502920"/>
                  <a:pt x="2479358" y="495300"/>
                </a:cubicBezTo>
                <a:cubicBezTo>
                  <a:pt x="2497455" y="495300"/>
                  <a:pt x="2515553" y="496253"/>
                  <a:pt x="2534603" y="496253"/>
                </a:cubicBezTo>
                <a:close/>
                <a:moveTo>
                  <a:pt x="2469833" y="521018"/>
                </a:moveTo>
                <a:cubicBezTo>
                  <a:pt x="2452688" y="527685"/>
                  <a:pt x="2435543" y="534353"/>
                  <a:pt x="2419350" y="541020"/>
                </a:cubicBezTo>
                <a:cubicBezTo>
                  <a:pt x="2402205" y="541973"/>
                  <a:pt x="2384108" y="543878"/>
                  <a:pt x="2366963" y="545783"/>
                </a:cubicBezTo>
                <a:cubicBezTo>
                  <a:pt x="2383155" y="538163"/>
                  <a:pt x="2400300" y="531495"/>
                  <a:pt x="2416493" y="523875"/>
                </a:cubicBezTo>
                <a:cubicBezTo>
                  <a:pt x="2434590" y="521970"/>
                  <a:pt x="2451735" y="521018"/>
                  <a:pt x="2469833" y="521018"/>
                </a:cubicBezTo>
                <a:close/>
                <a:moveTo>
                  <a:pt x="2401253" y="547688"/>
                </a:moveTo>
                <a:cubicBezTo>
                  <a:pt x="2386013" y="553403"/>
                  <a:pt x="2369820" y="560070"/>
                  <a:pt x="2354580" y="565785"/>
                </a:cubicBezTo>
                <a:cubicBezTo>
                  <a:pt x="2338388" y="567690"/>
                  <a:pt x="2321243" y="569595"/>
                  <a:pt x="2305050" y="572453"/>
                </a:cubicBezTo>
                <a:cubicBezTo>
                  <a:pt x="2320290" y="565785"/>
                  <a:pt x="2335530" y="559118"/>
                  <a:pt x="2350770" y="552450"/>
                </a:cubicBezTo>
                <a:cubicBezTo>
                  <a:pt x="2367915" y="550545"/>
                  <a:pt x="2385060" y="548640"/>
                  <a:pt x="2401253" y="547688"/>
                </a:cubicBezTo>
                <a:close/>
                <a:moveTo>
                  <a:pt x="2368868" y="567690"/>
                </a:moveTo>
                <a:cubicBezTo>
                  <a:pt x="2386965" y="565785"/>
                  <a:pt x="2405063" y="562928"/>
                  <a:pt x="2423160" y="561023"/>
                </a:cubicBezTo>
                <a:cubicBezTo>
                  <a:pt x="2410778" y="565785"/>
                  <a:pt x="2397443" y="569595"/>
                  <a:pt x="2385060" y="574358"/>
                </a:cubicBezTo>
                <a:cubicBezTo>
                  <a:pt x="2366010" y="577215"/>
                  <a:pt x="2347913" y="581025"/>
                  <a:pt x="2328863" y="583883"/>
                </a:cubicBezTo>
                <a:cubicBezTo>
                  <a:pt x="2342198" y="578168"/>
                  <a:pt x="2355533" y="572453"/>
                  <a:pt x="2368868" y="567690"/>
                </a:cubicBezTo>
                <a:close/>
                <a:moveTo>
                  <a:pt x="2381250" y="562928"/>
                </a:moveTo>
                <a:cubicBezTo>
                  <a:pt x="2395538" y="557213"/>
                  <a:pt x="2409825" y="551498"/>
                  <a:pt x="2424113" y="545783"/>
                </a:cubicBezTo>
                <a:cubicBezTo>
                  <a:pt x="2443163" y="543878"/>
                  <a:pt x="2461260" y="542925"/>
                  <a:pt x="2480310" y="541020"/>
                </a:cubicBezTo>
                <a:cubicBezTo>
                  <a:pt x="2466023" y="545783"/>
                  <a:pt x="2451735" y="550545"/>
                  <a:pt x="2437448" y="555308"/>
                </a:cubicBezTo>
                <a:cubicBezTo>
                  <a:pt x="2418398" y="558165"/>
                  <a:pt x="2400300" y="560070"/>
                  <a:pt x="2381250" y="562928"/>
                </a:cubicBezTo>
                <a:close/>
                <a:moveTo>
                  <a:pt x="2488883" y="540068"/>
                </a:moveTo>
                <a:cubicBezTo>
                  <a:pt x="2505075" y="539115"/>
                  <a:pt x="2522220" y="537210"/>
                  <a:pt x="2538413" y="536258"/>
                </a:cubicBezTo>
                <a:cubicBezTo>
                  <a:pt x="2525078" y="540068"/>
                  <a:pt x="2510790" y="543878"/>
                  <a:pt x="2497455" y="547688"/>
                </a:cubicBezTo>
                <a:cubicBezTo>
                  <a:pt x="2480310" y="549593"/>
                  <a:pt x="2464118" y="551498"/>
                  <a:pt x="2446973" y="553403"/>
                </a:cubicBezTo>
                <a:cubicBezTo>
                  <a:pt x="2460308" y="549593"/>
                  <a:pt x="2474595" y="544830"/>
                  <a:pt x="2488883" y="540068"/>
                </a:cubicBezTo>
                <a:close/>
                <a:moveTo>
                  <a:pt x="2507933" y="533400"/>
                </a:moveTo>
                <a:cubicBezTo>
                  <a:pt x="2523173" y="528638"/>
                  <a:pt x="2538413" y="522923"/>
                  <a:pt x="2554605" y="518160"/>
                </a:cubicBezTo>
                <a:cubicBezTo>
                  <a:pt x="2572703" y="518160"/>
                  <a:pt x="2590800" y="517208"/>
                  <a:pt x="2607945" y="517208"/>
                </a:cubicBezTo>
                <a:cubicBezTo>
                  <a:pt x="2592705" y="521970"/>
                  <a:pt x="2576513" y="525780"/>
                  <a:pt x="2561273" y="530543"/>
                </a:cubicBezTo>
                <a:cubicBezTo>
                  <a:pt x="2544128" y="531495"/>
                  <a:pt x="2526030" y="532448"/>
                  <a:pt x="2507933" y="533400"/>
                </a:cubicBezTo>
                <a:close/>
                <a:moveTo>
                  <a:pt x="2633663" y="516255"/>
                </a:moveTo>
                <a:cubicBezTo>
                  <a:pt x="2650808" y="516255"/>
                  <a:pt x="2667000" y="515303"/>
                  <a:pt x="2684145" y="515303"/>
                </a:cubicBezTo>
                <a:cubicBezTo>
                  <a:pt x="2669858" y="518160"/>
                  <a:pt x="2656523" y="521970"/>
                  <a:pt x="2642235" y="524828"/>
                </a:cubicBezTo>
                <a:cubicBezTo>
                  <a:pt x="2625090" y="525780"/>
                  <a:pt x="2607945" y="526733"/>
                  <a:pt x="2591753" y="527685"/>
                </a:cubicBezTo>
                <a:cubicBezTo>
                  <a:pt x="2605088" y="524828"/>
                  <a:pt x="2619375" y="520065"/>
                  <a:pt x="2633663" y="516255"/>
                </a:cubicBezTo>
                <a:close/>
                <a:moveTo>
                  <a:pt x="2648903" y="512445"/>
                </a:moveTo>
                <a:cubicBezTo>
                  <a:pt x="2665095" y="507683"/>
                  <a:pt x="2680335" y="503873"/>
                  <a:pt x="2696528" y="499110"/>
                </a:cubicBezTo>
                <a:cubicBezTo>
                  <a:pt x="2714625" y="500063"/>
                  <a:pt x="2731770" y="500063"/>
                  <a:pt x="2749868" y="501015"/>
                </a:cubicBezTo>
                <a:cubicBezTo>
                  <a:pt x="2734628" y="504825"/>
                  <a:pt x="2718435" y="508635"/>
                  <a:pt x="2703195" y="511493"/>
                </a:cubicBezTo>
                <a:cubicBezTo>
                  <a:pt x="2684145" y="511493"/>
                  <a:pt x="2666048" y="512445"/>
                  <a:pt x="2648903" y="512445"/>
                </a:cubicBezTo>
                <a:close/>
                <a:moveTo>
                  <a:pt x="2708910" y="495300"/>
                </a:moveTo>
                <a:cubicBezTo>
                  <a:pt x="2727960" y="490538"/>
                  <a:pt x="2746058" y="485775"/>
                  <a:pt x="2765108" y="480060"/>
                </a:cubicBezTo>
                <a:cubicBezTo>
                  <a:pt x="2784158" y="481013"/>
                  <a:pt x="2802255" y="482918"/>
                  <a:pt x="2821305" y="484823"/>
                </a:cubicBezTo>
                <a:cubicBezTo>
                  <a:pt x="2802255" y="488633"/>
                  <a:pt x="2783205" y="493395"/>
                  <a:pt x="2765108" y="497205"/>
                </a:cubicBezTo>
                <a:cubicBezTo>
                  <a:pt x="2746058" y="496253"/>
                  <a:pt x="2727008" y="496253"/>
                  <a:pt x="2708910" y="495300"/>
                </a:cubicBezTo>
                <a:close/>
                <a:moveTo>
                  <a:pt x="2834640" y="485775"/>
                </a:moveTo>
                <a:cubicBezTo>
                  <a:pt x="2847975" y="486728"/>
                  <a:pt x="2861310" y="487680"/>
                  <a:pt x="2874645" y="489585"/>
                </a:cubicBezTo>
                <a:cubicBezTo>
                  <a:pt x="2855595" y="492443"/>
                  <a:pt x="2836545" y="496253"/>
                  <a:pt x="2817495" y="499110"/>
                </a:cubicBezTo>
                <a:cubicBezTo>
                  <a:pt x="2805113" y="498158"/>
                  <a:pt x="2792730" y="498158"/>
                  <a:pt x="2779395" y="497205"/>
                </a:cubicBezTo>
                <a:cubicBezTo>
                  <a:pt x="2798445" y="494348"/>
                  <a:pt x="2816543" y="490538"/>
                  <a:pt x="2834640" y="485775"/>
                </a:cubicBezTo>
                <a:close/>
                <a:moveTo>
                  <a:pt x="2898458" y="491490"/>
                </a:moveTo>
                <a:cubicBezTo>
                  <a:pt x="2910840" y="492443"/>
                  <a:pt x="2923223" y="493395"/>
                  <a:pt x="2936558" y="495300"/>
                </a:cubicBezTo>
                <a:cubicBezTo>
                  <a:pt x="2917508" y="497205"/>
                  <a:pt x="2898458" y="500063"/>
                  <a:pt x="2879408" y="501968"/>
                </a:cubicBezTo>
                <a:cubicBezTo>
                  <a:pt x="2868930" y="501015"/>
                  <a:pt x="2857500" y="501015"/>
                  <a:pt x="2847023" y="500063"/>
                </a:cubicBezTo>
                <a:cubicBezTo>
                  <a:pt x="2864168" y="498158"/>
                  <a:pt x="2881313" y="494348"/>
                  <a:pt x="2898458" y="491490"/>
                </a:cubicBezTo>
                <a:close/>
                <a:moveTo>
                  <a:pt x="2956560" y="497205"/>
                </a:moveTo>
                <a:cubicBezTo>
                  <a:pt x="2973705" y="499110"/>
                  <a:pt x="2991803" y="500063"/>
                  <a:pt x="3008948" y="501968"/>
                </a:cubicBezTo>
                <a:cubicBezTo>
                  <a:pt x="2991803" y="502920"/>
                  <a:pt x="2974658" y="504825"/>
                  <a:pt x="2956560" y="505778"/>
                </a:cubicBezTo>
                <a:cubicBezTo>
                  <a:pt x="2939415" y="504825"/>
                  <a:pt x="2921318" y="503873"/>
                  <a:pt x="2904173" y="502920"/>
                </a:cubicBezTo>
                <a:cubicBezTo>
                  <a:pt x="2922270" y="501015"/>
                  <a:pt x="2939415" y="499110"/>
                  <a:pt x="2956560" y="497205"/>
                </a:cubicBezTo>
                <a:close/>
                <a:moveTo>
                  <a:pt x="2981325" y="494348"/>
                </a:moveTo>
                <a:cubicBezTo>
                  <a:pt x="2991803" y="493395"/>
                  <a:pt x="3003233" y="491490"/>
                  <a:pt x="3013710" y="490538"/>
                </a:cubicBezTo>
                <a:cubicBezTo>
                  <a:pt x="3031808" y="493395"/>
                  <a:pt x="3049905" y="495300"/>
                  <a:pt x="3068003" y="498158"/>
                </a:cubicBezTo>
                <a:cubicBezTo>
                  <a:pt x="3058478" y="499110"/>
                  <a:pt x="3049905" y="499110"/>
                  <a:pt x="3040380" y="500063"/>
                </a:cubicBezTo>
                <a:cubicBezTo>
                  <a:pt x="3021330" y="498158"/>
                  <a:pt x="3001328" y="496253"/>
                  <a:pt x="2981325" y="494348"/>
                </a:cubicBezTo>
                <a:close/>
                <a:moveTo>
                  <a:pt x="3080385" y="499110"/>
                </a:moveTo>
                <a:cubicBezTo>
                  <a:pt x="3095625" y="501015"/>
                  <a:pt x="3111818" y="503873"/>
                  <a:pt x="3127058" y="505778"/>
                </a:cubicBezTo>
                <a:cubicBezTo>
                  <a:pt x="3121343" y="505778"/>
                  <a:pt x="3115628" y="505778"/>
                  <a:pt x="3109913" y="506730"/>
                </a:cubicBezTo>
                <a:cubicBezTo>
                  <a:pt x="3091815" y="504825"/>
                  <a:pt x="3073718" y="502920"/>
                  <a:pt x="3055620" y="501015"/>
                </a:cubicBezTo>
                <a:cubicBezTo>
                  <a:pt x="3064193" y="501015"/>
                  <a:pt x="3072765" y="500063"/>
                  <a:pt x="3080385" y="499110"/>
                </a:cubicBezTo>
                <a:close/>
                <a:moveTo>
                  <a:pt x="3103245" y="498158"/>
                </a:moveTo>
                <a:cubicBezTo>
                  <a:pt x="3122295" y="497205"/>
                  <a:pt x="3141345" y="495300"/>
                  <a:pt x="3159443" y="494348"/>
                </a:cubicBezTo>
                <a:cubicBezTo>
                  <a:pt x="3177540" y="497205"/>
                  <a:pt x="3194685" y="501015"/>
                  <a:pt x="3212783" y="504825"/>
                </a:cubicBezTo>
                <a:cubicBezTo>
                  <a:pt x="3193733" y="505778"/>
                  <a:pt x="3174683" y="505778"/>
                  <a:pt x="3154680" y="506730"/>
                </a:cubicBezTo>
                <a:cubicBezTo>
                  <a:pt x="3138488" y="502920"/>
                  <a:pt x="3121343" y="500063"/>
                  <a:pt x="3103245" y="498158"/>
                </a:cubicBezTo>
                <a:close/>
                <a:moveTo>
                  <a:pt x="3171825" y="490538"/>
                </a:moveTo>
                <a:cubicBezTo>
                  <a:pt x="3150870" y="486728"/>
                  <a:pt x="3130868" y="482918"/>
                  <a:pt x="3109913" y="479108"/>
                </a:cubicBezTo>
                <a:cubicBezTo>
                  <a:pt x="3125153" y="477203"/>
                  <a:pt x="3141345" y="475298"/>
                  <a:pt x="3156585" y="473393"/>
                </a:cubicBezTo>
                <a:cubicBezTo>
                  <a:pt x="3176588" y="478155"/>
                  <a:pt x="3196590" y="481965"/>
                  <a:pt x="3216593" y="486728"/>
                </a:cubicBezTo>
                <a:cubicBezTo>
                  <a:pt x="3202305" y="488633"/>
                  <a:pt x="3187065" y="489585"/>
                  <a:pt x="3171825" y="490538"/>
                </a:cubicBezTo>
                <a:close/>
                <a:moveTo>
                  <a:pt x="3095625" y="476250"/>
                </a:moveTo>
                <a:cubicBezTo>
                  <a:pt x="3079433" y="473393"/>
                  <a:pt x="3063240" y="470535"/>
                  <a:pt x="3047048" y="467678"/>
                </a:cubicBezTo>
                <a:cubicBezTo>
                  <a:pt x="3063240" y="464820"/>
                  <a:pt x="3079433" y="462915"/>
                  <a:pt x="3095625" y="460058"/>
                </a:cubicBezTo>
                <a:cubicBezTo>
                  <a:pt x="3111818" y="463868"/>
                  <a:pt x="3128010" y="467678"/>
                  <a:pt x="3145155" y="471488"/>
                </a:cubicBezTo>
                <a:cubicBezTo>
                  <a:pt x="3128010" y="472440"/>
                  <a:pt x="3111818" y="474345"/>
                  <a:pt x="3095625" y="476250"/>
                </a:cubicBezTo>
                <a:close/>
                <a:moveTo>
                  <a:pt x="3028950" y="463868"/>
                </a:moveTo>
                <a:cubicBezTo>
                  <a:pt x="3012758" y="461010"/>
                  <a:pt x="2996565" y="458153"/>
                  <a:pt x="2980373" y="455295"/>
                </a:cubicBezTo>
                <a:cubicBezTo>
                  <a:pt x="2996565" y="451485"/>
                  <a:pt x="3013710" y="448628"/>
                  <a:pt x="3029903" y="444818"/>
                </a:cubicBezTo>
                <a:cubicBezTo>
                  <a:pt x="3046095" y="448628"/>
                  <a:pt x="3063240" y="452438"/>
                  <a:pt x="3079433" y="455295"/>
                </a:cubicBezTo>
                <a:cubicBezTo>
                  <a:pt x="3062288" y="459105"/>
                  <a:pt x="3045143" y="461010"/>
                  <a:pt x="3028950" y="463868"/>
                </a:cubicBezTo>
                <a:close/>
                <a:moveTo>
                  <a:pt x="2967990" y="453390"/>
                </a:moveTo>
                <a:cubicBezTo>
                  <a:pt x="2947988" y="449580"/>
                  <a:pt x="2927985" y="446723"/>
                  <a:pt x="2907983" y="442913"/>
                </a:cubicBezTo>
                <a:cubicBezTo>
                  <a:pt x="2925128" y="438150"/>
                  <a:pt x="2942273" y="434340"/>
                  <a:pt x="2959418" y="429578"/>
                </a:cubicBezTo>
                <a:cubicBezTo>
                  <a:pt x="2979420" y="433388"/>
                  <a:pt x="2999423" y="438150"/>
                  <a:pt x="3018473" y="441960"/>
                </a:cubicBezTo>
                <a:cubicBezTo>
                  <a:pt x="3002280" y="446723"/>
                  <a:pt x="2985135" y="449580"/>
                  <a:pt x="2967990" y="453390"/>
                </a:cubicBezTo>
                <a:close/>
                <a:moveTo>
                  <a:pt x="2892743" y="441008"/>
                </a:moveTo>
                <a:cubicBezTo>
                  <a:pt x="2871788" y="437198"/>
                  <a:pt x="2850833" y="434340"/>
                  <a:pt x="2829878" y="430530"/>
                </a:cubicBezTo>
                <a:cubicBezTo>
                  <a:pt x="2847975" y="424815"/>
                  <a:pt x="2865120" y="420053"/>
                  <a:pt x="2883218" y="414338"/>
                </a:cubicBezTo>
                <a:cubicBezTo>
                  <a:pt x="2904173" y="418148"/>
                  <a:pt x="2925128" y="422910"/>
                  <a:pt x="2946083" y="426720"/>
                </a:cubicBezTo>
                <a:cubicBezTo>
                  <a:pt x="2927985" y="431483"/>
                  <a:pt x="2909888" y="436245"/>
                  <a:pt x="2892743" y="441008"/>
                </a:cubicBezTo>
                <a:close/>
                <a:moveTo>
                  <a:pt x="2825115" y="429578"/>
                </a:moveTo>
                <a:cubicBezTo>
                  <a:pt x="2804160" y="425768"/>
                  <a:pt x="2782253" y="422910"/>
                  <a:pt x="2761298" y="420053"/>
                </a:cubicBezTo>
                <a:cubicBezTo>
                  <a:pt x="2779395" y="413385"/>
                  <a:pt x="2797493" y="407670"/>
                  <a:pt x="2815590" y="401003"/>
                </a:cubicBezTo>
                <a:cubicBezTo>
                  <a:pt x="2836545" y="404813"/>
                  <a:pt x="2858453" y="409575"/>
                  <a:pt x="2879408" y="413385"/>
                </a:cubicBezTo>
                <a:cubicBezTo>
                  <a:pt x="2860358" y="419100"/>
                  <a:pt x="2843213" y="424815"/>
                  <a:pt x="2825115" y="429578"/>
                </a:cubicBezTo>
                <a:close/>
                <a:moveTo>
                  <a:pt x="2747010" y="418148"/>
                </a:moveTo>
                <a:cubicBezTo>
                  <a:pt x="2726055" y="415290"/>
                  <a:pt x="2706053" y="412433"/>
                  <a:pt x="2685098" y="409575"/>
                </a:cubicBezTo>
                <a:cubicBezTo>
                  <a:pt x="2703195" y="401955"/>
                  <a:pt x="2721293" y="395288"/>
                  <a:pt x="2739390" y="387668"/>
                </a:cubicBezTo>
                <a:cubicBezTo>
                  <a:pt x="2760345" y="391478"/>
                  <a:pt x="2780348" y="395288"/>
                  <a:pt x="2801303" y="399098"/>
                </a:cubicBezTo>
                <a:cubicBezTo>
                  <a:pt x="2784158" y="405765"/>
                  <a:pt x="2765108" y="411480"/>
                  <a:pt x="2747010" y="418148"/>
                </a:cubicBezTo>
                <a:close/>
                <a:moveTo>
                  <a:pt x="2679383" y="408623"/>
                </a:moveTo>
                <a:cubicBezTo>
                  <a:pt x="2659380" y="405765"/>
                  <a:pt x="2639378" y="402908"/>
                  <a:pt x="2619375" y="401003"/>
                </a:cubicBezTo>
                <a:cubicBezTo>
                  <a:pt x="2637473" y="392430"/>
                  <a:pt x="2655570" y="384810"/>
                  <a:pt x="2673668" y="376238"/>
                </a:cubicBezTo>
                <a:cubicBezTo>
                  <a:pt x="2693670" y="379095"/>
                  <a:pt x="2713673" y="382905"/>
                  <a:pt x="2733675" y="386715"/>
                </a:cubicBezTo>
                <a:cubicBezTo>
                  <a:pt x="2715578" y="394335"/>
                  <a:pt x="2697480" y="401003"/>
                  <a:pt x="2679383" y="408623"/>
                </a:cubicBezTo>
                <a:close/>
                <a:moveTo>
                  <a:pt x="178118" y="1125855"/>
                </a:moveTo>
                <a:cubicBezTo>
                  <a:pt x="659130" y="782003"/>
                  <a:pt x="1132523" y="487680"/>
                  <a:pt x="1664970" y="375285"/>
                </a:cubicBezTo>
                <a:cubicBezTo>
                  <a:pt x="1864995" y="333375"/>
                  <a:pt x="2072640" y="317183"/>
                  <a:pt x="2292668" y="330518"/>
                </a:cubicBezTo>
                <a:cubicBezTo>
                  <a:pt x="2415540" y="339090"/>
                  <a:pt x="2539365" y="354330"/>
                  <a:pt x="2665095" y="375285"/>
                </a:cubicBezTo>
                <a:cubicBezTo>
                  <a:pt x="2646998" y="383858"/>
                  <a:pt x="2627948" y="391478"/>
                  <a:pt x="2609850" y="400050"/>
                </a:cubicBezTo>
                <a:cubicBezTo>
                  <a:pt x="2484120" y="384810"/>
                  <a:pt x="2360295" y="374333"/>
                  <a:pt x="2237423" y="370523"/>
                </a:cubicBezTo>
                <a:cubicBezTo>
                  <a:pt x="2038350" y="363855"/>
                  <a:pt x="1847850" y="381953"/>
                  <a:pt x="1664970" y="421005"/>
                </a:cubicBezTo>
                <a:cubicBezTo>
                  <a:pt x="1134428" y="531495"/>
                  <a:pt x="661035" y="813435"/>
                  <a:pt x="176213" y="1126808"/>
                </a:cubicBezTo>
                <a:cubicBezTo>
                  <a:pt x="176213" y="1126808"/>
                  <a:pt x="177165" y="1125855"/>
                  <a:pt x="178118" y="1125855"/>
                </a:cubicBezTo>
                <a:close/>
                <a:moveTo>
                  <a:pt x="135255" y="1160145"/>
                </a:moveTo>
                <a:cubicBezTo>
                  <a:pt x="632460" y="834390"/>
                  <a:pt x="1119188" y="541973"/>
                  <a:pt x="1664970" y="426720"/>
                </a:cubicBezTo>
                <a:cubicBezTo>
                  <a:pt x="1847850" y="388620"/>
                  <a:pt x="2038350" y="369570"/>
                  <a:pt x="2237423" y="376238"/>
                </a:cubicBezTo>
                <a:cubicBezTo>
                  <a:pt x="2356485" y="380048"/>
                  <a:pt x="2478405" y="389573"/>
                  <a:pt x="2600325" y="403860"/>
                </a:cubicBezTo>
                <a:cubicBezTo>
                  <a:pt x="2580323" y="413385"/>
                  <a:pt x="2560320" y="421958"/>
                  <a:pt x="2540318" y="431483"/>
                </a:cubicBezTo>
                <a:cubicBezTo>
                  <a:pt x="2419350" y="421958"/>
                  <a:pt x="2300288" y="417195"/>
                  <a:pt x="2181225" y="417195"/>
                </a:cubicBezTo>
                <a:cubicBezTo>
                  <a:pt x="2004060" y="418148"/>
                  <a:pt x="1836420" y="436245"/>
                  <a:pt x="1672590" y="470535"/>
                </a:cubicBezTo>
                <a:cubicBezTo>
                  <a:pt x="1111568" y="588645"/>
                  <a:pt x="613410" y="880110"/>
                  <a:pt x="98108" y="1188720"/>
                </a:cubicBezTo>
                <a:cubicBezTo>
                  <a:pt x="110490" y="1179195"/>
                  <a:pt x="122873" y="1169670"/>
                  <a:pt x="135255" y="1160145"/>
                </a:cubicBezTo>
                <a:close/>
                <a:moveTo>
                  <a:pt x="44768" y="1221105"/>
                </a:moveTo>
                <a:cubicBezTo>
                  <a:pt x="57150" y="1212533"/>
                  <a:pt x="69533" y="1203008"/>
                  <a:pt x="80963" y="1194435"/>
                </a:cubicBezTo>
                <a:cubicBezTo>
                  <a:pt x="86678" y="1190625"/>
                  <a:pt x="91440" y="1187768"/>
                  <a:pt x="96203" y="1183958"/>
                </a:cubicBezTo>
                <a:cubicBezTo>
                  <a:pt x="94298" y="1184910"/>
                  <a:pt x="93345" y="1185863"/>
                  <a:pt x="91440" y="1187768"/>
                </a:cubicBezTo>
                <a:cubicBezTo>
                  <a:pt x="83820" y="1194435"/>
                  <a:pt x="76200" y="1200150"/>
                  <a:pt x="67628" y="1206818"/>
                </a:cubicBezTo>
                <a:cubicBezTo>
                  <a:pt x="61913" y="1211580"/>
                  <a:pt x="53340" y="1216343"/>
                  <a:pt x="44768" y="1221105"/>
                </a:cubicBezTo>
                <a:close/>
                <a:moveTo>
                  <a:pt x="2125980" y="460058"/>
                </a:moveTo>
                <a:cubicBezTo>
                  <a:pt x="1974533" y="465773"/>
                  <a:pt x="1828800" y="486728"/>
                  <a:pt x="1685925" y="516255"/>
                </a:cubicBezTo>
                <a:cubicBezTo>
                  <a:pt x="1106805" y="638175"/>
                  <a:pt x="587693" y="935355"/>
                  <a:pt x="49530" y="1227773"/>
                </a:cubicBezTo>
                <a:cubicBezTo>
                  <a:pt x="60960" y="1219200"/>
                  <a:pt x="72390" y="1209675"/>
                  <a:pt x="83820" y="1201103"/>
                </a:cubicBezTo>
                <a:cubicBezTo>
                  <a:pt x="604838" y="891540"/>
                  <a:pt x="1107758" y="595313"/>
                  <a:pt x="1673543" y="476250"/>
                </a:cubicBezTo>
                <a:cubicBezTo>
                  <a:pt x="1838325" y="441960"/>
                  <a:pt x="2005965" y="423863"/>
                  <a:pt x="2182178" y="422910"/>
                </a:cubicBezTo>
                <a:cubicBezTo>
                  <a:pt x="2297430" y="422910"/>
                  <a:pt x="2413635" y="427673"/>
                  <a:pt x="2531745" y="437198"/>
                </a:cubicBezTo>
                <a:cubicBezTo>
                  <a:pt x="2515553" y="444818"/>
                  <a:pt x="2498408" y="452438"/>
                  <a:pt x="2482215" y="461010"/>
                </a:cubicBezTo>
                <a:cubicBezTo>
                  <a:pt x="2362200" y="455295"/>
                  <a:pt x="2243138" y="455295"/>
                  <a:pt x="2125980" y="460058"/>
                </a:cubicBezTo>
                <a:close/>
                <a:moveTo>
                  <a:pt x="2483168" y="464820"/>
                </a:moveTo>
                <a:cubicBezTo>
                  <a:pt x="2502218" y="465773"/>
                  <a:pt x="2520315" y="466725"/>
                  <a:pt x="2539365" y="466725"/>
                </a:cubicBezTo>
                <a:cubicBezTo>
                  <a:pt x="2520315" y="475298"/>
                  <a:pt x="2500313" y="482918"/>
                  <a:pt x="2481263" y="491490"/>
                </a:cubicBezTo>
                <a:cubicBezTo>
                  <a:pt x="2463165" y="491490"/>
                  <a:pt x="2445068" y="491490"/>
                  <a:pt x="2426970" y="491490"/>
                </a:cubicBezTo>
                <a:cubicBezTo>
                  <a:pt x="2445068" y="482918"/>
                  <a:pt x="2464118" y="473393"/>
                  <a:pt x="2483168" y="464820"/>
                </a:cubicBezTo>
                <a:close/>
                <a:moveTo>
                  <a:pt x="2417445" y="496253"/>
                </a:moveTo>
                <a:cubicBezTo>
                  <a:pt x="2435543" y="496253"/>
                  <a:pt x="2453640" y="496253"/>
                  <a:pt x="2470785" y="496253"/>
                </a:cubicBezTo>
                <a:cubicBezTo>
                  <a:pt x="2452688" y="503873"/>
                  <a:pt x="2435543" y="511493"/>
                  <a:pt x="2417445" y="519113"/>
                </a:cubicBezTo>
                <a:cubicBezTo>
                  <a:pt x="2400300" y="520065"/>
                  <a:pt x="2382203" y="521018"/>
                  <a:pt x="2365058" y="521970"/>
                </a:cubicBezTo>
                <a:cubicBezTo>
                  <a:pt x="2383155" y="512445"/>
                  <a:pt x="2400300" y="503873"/>
                  <a:pt x="2417445" y="496253"/>
                </a:cubicBezTo>
                <a:close/>
                <a:moveTo>
                  <a:pt x="2356485" y="525780"/>
                </a:moveTo>
                <a:cubicBezTo>
                  <a:pt x="2373630" y="524828"/>
                  <a:pt x="2390775" y="523875"/>
                  <a:pt x="2407920" y="522923"/>
                </a:cubicBezTo>
                <a:cubicBezTo>
                  <a:pt x="2390775" y="530543"/>
                  <a:pt x="2373630" y="538163"/>
                  <a:pt x="2357438" y="545783"/>
                </a:cubicBezTo>
                <a:cubicBezTo>
                  <a:pt x="2340293" y="547688"/>
                  <a:pt x="2324100" y="548640"/>
                  <a:pt x="2306955" y="550545"/>
                </a:cubicBezTo>
                <a:cubicBezTo>
                  <a:pt x="2323148" y="541973"/>
                  <a:pt x="2340293" y="533400"/>
                  <a:pt x="2356485" y="525780"/>
                </a:cubicBezTo>
                <a:close/>
                <a:moveTo>
                  <a:pt x="2292668" y="557213"/>
                </a:moveTo>
                <a:cubicBezTo>
                  <a:pt x="2308860" y="555308"/>
                  <a:pt x="2325053" y="554355"/>
                  <a:pt x="2341245" y="552450"/>
                </a:cubicBezTo>
                <a:cubicBezTo>
                  <a:pt x="2326005" y="559118"/>
                  <a:pt x="2309813" y="566738"/>
                  <a:pt x="2294573" y="573405"/>
                </a:cubicBezTo>
                <a:cubicBezTo>
                  <a:pt x="2278380" y="575310"/>
                  <a:pt x="2263140" y="577215"/>
                  <a:pt x="2246948" y="580073"/>
                </a:cubicBezTo>
                <a:cubicBezTo>
                  <a:pt x="2262188" y="572453"/>
                  <a:pt x="2277428" y="564833"/>
                  <a:pt x="2292668" y="557213"/>
                </a:cubicBezTo>
                <a:close/>
                <a:moveTo>
                  <a:pt x="2238375" y="584835"/>
                </a:moveTo>
                <a:cubicBezTo>
                  <a:pt x="2253615" y="582930"/>
                  <a:pt x="2268855" y="581025"/>
                  <a:pt x="2284095" y="578168"/>
                </a:cubicBezTo>
                <a:cubicBezTo>
                  <a:pt x="2268855" y="584835"/>
                  <a:pt x="2253615" y="592455"/>
                  <a:pt x="2238375" y="599123"/>
                </a:cubicBezTo>
                <a:cubicBezTo>
                  <a:pt x="2223135" y="601980"/>
                  <a:pt x="2207895" y="604838"/>
                  <a:pt x="2192655" y="607695"/>
                </a:cubicBezTo>
                <a:cubicBezTo>
                  <a:pt x="2207895" y="600075"/>
                  <a:pt x="2223135" y="592455"/>
                  <a:pt x="2238375" y="584835"/>
                </a:cubicBezTo>
                <a:close/>
                <a:moveTo>
                  <a:pt x="2180273" y="614363"/>
                </a:moveTo>
                <a:cubicBezTo>
                  <a:pt x="2194560" y="611505"/>
                  <a:pt x="2208848" y="608648"/>
                  <a:pt x="2223135" y="606743"/>
                </a:cubicBezTo>
                <a:cubicBezTo>
                  <a:pt x="2206943" y="614363"/>
                  <a:pt x="2190750" y="621983"/>
                  <a:pt x="2174558" y="629603"/>
                </a:cubicBezTo>
                <a:cubicBezTo>
                  <a:pt x="2161223" y="632460"/>
                  <a:pt x="2146935" y="636270"/>
                  <a:pt x="2133600" y="639128"/>
                </a:cubicBezTo>
                <a:cubicBezTo>
                  <a:pt x="2148840" y="630555"/>
                  <a:pt x="2164080" y="622935"/>
                  <a:pt x="2180273" y="614363"/>
                </a:cubicBezTo>
                <a:close/>
                <a:moveTo>
                  <a:pt x="2112645" y="649605"/>
                </a:moveTo>
                <a:cubicBezTo>
                  <a:pt x="2125028" y="646748"/>
                  <a:pt x="2136458" y="643890"/>
                  <a:pt x="2148840" y="641033"/>
                </a:cubicBezTo>
                <a:cubicBezTo>
                  <a:pt x="2130743" y="649605"/>
                  <a:pt x="2112645" y="658178"/>
                  <a:pt x="2094548" y="665798"/>
                </a:cubicBezTo>
                <a:cubicBezTo>
                  <a:pt x="2084070" y="668655"/>
                  <a:pt x="2073593" y="671513"/>
                  <a:pt x="2064068" y="674370"/>
                </a:cubicBezTo>
                <a:cubicBezTo>
                  <a:pt x="2080260" y="665798"/>
                  <a:pt x="2096453" y="658178"/>
                  <a:pt x="2112645" y="649605"/>
                </a:cubicBezTo>
                <a:close/>
                <a:moveTo>
                  <a:pt x="1965008" y="727710"/>
                </a:moveTo>
                <a:cubicBezTo>
                  <a:pt x="1963103" y="728663"/>
                  <a:pt x="1961198" y="729615"/>
                  <a:pt x="1959293" y="729615"/>
                </a:cubicBezTo>
                <a:cubicBezTo>
                  <a:pt x="1968818" y="724853"/>
                  <a:pt x="1977390" y="720090"/>
                  <a:pt x="1986915" y="715328"/>
                </a:cubicBezTo>
                <a:cubicBezTo>
                  <a:pt x="1991678" y="713423"/>
                  <a:pt x="1996440" y="712470"/>
                  <a:pt x="2000250" y="710565"/>
                </a:cubicBezTo>
                <a:cubicBezTo>
                  <a:pt x="1988820" y="716280"/>
                  <a:pt x="1977390" y="721995"/>
                  <a:pt x="1965008" y="727710"/>
                </a:cubicBezTo>
                <a:close/>
                <a:moveTo>
                  <a:pt x="2020253" y="697230"/>
                </a:moveTo>
                <a:cubicBezTo>
                  <a:pt x="2028825" y="692468"/>
                  <a:pt x="2037398" y="688658"/>
                  <a:pt x="2045970" y="683895"/>
                </a:cubicBezTo>
                <a:cubicBezTo>
                  <a:pt x="2054543" y="681038"/>
                  <a:pt x="2063115" y="679133"/>
                  <a:pt x="2071688" y="676275"/>
                </a:cubicBezTo>
                <a:cubicBezTo>
                  <a:pt x="2063115" y="680085"/>
                  <a:pt x="2054543" y="684848"/>
                  <a:pt x="2045970" y="688658"/>
                </a:cubicBezTo>
                <a:cubicBezTo>
                  <a:pt x="2037398" y="691515"/>
                  <a:pt x="2028825" y="694373"/>
                  <a:pt x="2020253" y="697230"/>
                </a:cubicBezTo>
                <a:close/>
                <a:moveTo>
                  <a:pt x="2090738" y="674370"/>
                </a:moveTo>
                <a:cubicBezTo>
                  <a:pt x="2084070" y="676275"/>
                  <a:pt x="2076450" y="679133"/>
                  <a:pt x="2069783" y="681038"/>
                </a:cubicBezTo>
                <a:cubicBezTo>
                  <a:pt x="2076450" y="678180"/>
                  <a:pt x="2083118" y="674370"/>
                  <a:pt x="2089785" y="671513"/>
                </a:cubicBezTo>
                <a:cubicBezTo>
                  <a:pt x="2096453" y="669608"/>
                  <a:pt x="2104073" y="667703"/>
                  <a:pt x="2110740" y="665798"/>
                </a:cubicBezTo>
                <a:cubicBezTo>
                  <a:pt x="2104073" y="668655"/>
                  <a:pt x="2097405" y="671513"/>
                  <a:pt x="2090738" y="674370"/>
                </a:cubicBezTo>
                <a:close/>
                <a:moveTo>
                  <a:pt x="2112645" y="661035"/>
                </a:moveTo>
                <a:cubicBezTo>
                  <a:pt x="2129790" y="653415"/>
                  <a:pt x="2145983" y="644843"/>
                  <a:pt x="2163128" y="637223"/>
                </a:cubicBezTo>
                <a:cubicBezTo>
                  <a:pt x="2174558" y="634365"/>
                  <a:pt x="2185988" y="631508"/>
                  <a:pt x="2198370" y="629603"/>
                </a:cubicBezTo>
                <a:cubicBezTo>
                  <a:pt x="2179320" y="637223"/>
                  <a:pt x="2161223" y="644843"/>
                  <a:pt x="2142173" y="652463"/>
                </a:cubicBezTo>
                <a:cubicBezTo>
                  <a:pt x="2131695" y="655320"/>
                  <a:pt x="2122170" y="658178"/>
                  <a:pt x="2112645" y="661035"/>
                </a:cubicBezTo>
                <a:close/>
                <a:moveTo>
                  <a:pt x="2193608" y="638175"/>
                </a:moveTo>
                <a:cubicBezTo>
                  <a:pt x="2207895" y="632460"/>
                  <a:pt x="2222183" y="626745"/>
                  <a:pt x="2236470" y="620078"/>
                </a:cubicBezTo>
                <a:cubicBezTo>
                  <a:pt x="2249805" y="617220"/>
                  <a:pt x="2264093" y="614363"/>
                  <a:pt x="2277428" y="610553"/>
                </a:cubicBezTo>
                <a:cubicBezTo>
                  <a:pt x="2262188" y="616268"/>
                  <a:pt x="2246948" y="621030"/>
                  <a:pt x="2231708" y="626745"/>
                </a:cubicBezTo>
                <a:cubicBezTo>
                  <a:pt x="2219325" y="631508"/>
                  <a:pt x="2205990" y="635318"/>
                  <a:pt x="2193608" y="638175"/>
                </a:cubicBezTo>
                <a:close/>
                <a:moveTo>
                  <a:pt x="2260283" y="620078"/>
                </a:moveTo>
                <a:cubicBezTo>
                  <a:pt x="2270760" y="616268"/>
                  <a:pt x="2282190" y="612458"/>
                  <a:pt x="2292668" y="608648"/>
                </a:cubicBezTo>
                <a:cubicBezTo>
                  <a:pt x="2298383" y="607695"/>
                  <a:pt x="2304098" y="605790"/>
                  <a:pt x="2309813" y="604838"/>
                </a:cubicBezTo>
                <a:cubicBezTo>
                  <a:pt x="2293620" y="609600"/>
                  <a:pt x="2277428" y="615315"/>
                  <a:pt x="2260283" y="620078"/>
                </a:cubicBezTo>
                <a:close/>
                <a:moveTo>
                  <a:pt x="2268855" y="607695"/>
                </a:moveTo>
                <a:cubicBezTo>
                  <a:pt x="2282190" y="601980"/>
                  <a:pt x="2296478" y="596265"/>
                  <a:pt x="2309813" y="591503"/>
                </a:cubicBezTo>
                <a:cubicBezTo>
                  <a:pt x="2326958" y="588645"/>
                  <a:pt x="2344103" y="585788"/>
                  <a:pt x="2361248" y="582930"/>
                </a:cubicBezTo>
                <a:cubicBezTo>
                  <a:pt x="2348865" y="587693"/>
                  <a:pt x="2335530" y="591503"/>
                  <a:pt x="2323148" y="596265"/>
                </a:cubicBezTo>
                <a:cubicBezTo>
                  <a:pt x="2305050" y="600075"/>
                  <a:pt x="2286953" y="603885"/>
                  <a:pt x="2268855" y="607695"/>
                </a:cubicBezTo>
                <a:close/>
                <a:moveTo>
                  <a:pt x="2381250" y="582930"/>
                </a:moveTo>
                <a:cubicBezTo>
                  <a:pt x="2366963" y="585788"/>
                  <a:pt x="2352675" y="588645"/>
                  <a:pt x="2338388" y="592455"/>
                </a:cubicBezTo>
                <a:cubicBezTo>
                  <a:pt x="2349818" y="588645"/>
                  <a:pt x="2362200" y="583883"/>
                  <a:pt x="2373630" y="580073"/>
                </a:cubicBezTo>
                <a:cubicBezTo>
                  <a:pt x="2386965" y="578168"/>
                  <a:pt x="2400300" y="575310"/>
                  <a:pt x="2413635" y="573405"/>
                </a:cubicBezTo>
                <a:cubicBezTo>
                  <a:pt x="2402205" y="577215"/>
                  <a:pt x="2391728" y="580073"/>
                  <a:pt x="2381250" y="582930"/>
                </a:cubicBezTo>
                <a:close/>
                <a:moveTo>
                  <a:pt x="2397443" y="571500"/>
                </a:moveTo>
                <a:cubicBezTo>
                  <a:pt x="2408873" y="567690"/>
                  <a:pt x="2421255" y="562928"/>
                  <a:pt x="2432685" y="559118"/>
                </a:cubicBezTo>
                <a:cubicBezTo>
                  <a:pt x="2447925" y="557213"/>
                  <a:pt x="2464118" y="555308"/>
                  <a:pt x="2479358" y="553403"/>
                </a:cubicBezTo>
                <a:cubicBezTo>
                  <a:pt x="2467928" y="557213"/>
                  <a:pt x="2456498" y="560070"/>
                  <a:pt x="2445068" y="563880"/>
                </a:cubicBezTo>
                <a:cubicBezTo>
                  <a:pt x="2429828" y="566738"/>
                  <a:pt x="2413635" y="569595"/>
                  <a:pt x="2397443" y="571500"/>
                </a:cubicBezTo>
                <a:close/>
                <a:moveTo>
                  <a:pt x="2450783" y="568643"/>
                </a:moveTo>
                <a:cubicBezTo>
                  <a:pt x="2454593" y="567690"/>
                  <a:pt x="2458403" y="566738"/>
                  <a:pt x="2462213" y="565785"/>
                </a:cubicBezTo>
                <a:cubicBezTo>
                  <a:pt x="2469833" y="564833"/>
                  <a:pt x="2477453" y="562928"/>
                  <a:pt x="2484120" y="561975"/>
                </a:cubicBezTo>
                <a:cubicBezTo>
                  <a:pt x="2473643" y="563880"/>
                  <a:pt x="2462213" y="566738"/>
                  <a:pt x="2450783" y="568643"/>
                </a:cubicBezTo>
                <a:close/>
                <a:moveTo>
                  <a:pt x="2545080" y="548640"/>
                </a:moveTo>
                <a:cubicBezTo>
                  <a:pt x="2527935" y="551498"/>
                  <a:pt x="2510790" y="553403"/>
                  <a:pt x="2493645" y="556260"/>
                </a:cubicBezTo>
                <a:cubicBezTo>
                  <a:pt x="2501265" y="554355"/>
                  <a:pt x="2508885" y="551498"/>
                  <a:pt x="2516505" y="549593"/>
                </a:cubicBezTo>
                <a:cubicBezTo>
                  <a:pt x="2530793" y="547688"/>
                  <a:pt x="2545080" y="546735"/>
                  <a:pt x="2559368" y="544830"/>
                </a:cubicBezTo>
                <a:cubicBezTo>
                  <a:pt x="2554605" y="545783"/>
                  <a:pt x="2549843" y="547688"/>
                  <a:pt x="2545080" y="548640"/>
                </a:cubicBezTo>
                <a:close/>
                <a:moveTo>
                  <a:pt x="2533650" y="544830"/>
                </a:moveTo>
                <a:cubicBezTo>
                  <a:pt x="2545080" y="541973"/>
                  <a:pt x="2556510" y="538163"/>
                  <a:pt x="2567940" y="535305"/>
                </a:cubicBezTo>
                <a:cubicBezTo>
                  <a:pt x="2583180" y="534353"/>
                  <a:pt x="2597468" y="533400"/>
                  <a:pt x="2612708" y="532448"/>
                </a:cubicBezTo>
                <a:cubicBezTo>
                  <a:pt x="2602230" y="535305"/>
                  <a:pt x="2591753" y="537210"/>
                  <a:pt x="2581275" y="540068"/>
                </a:cubicBezTo>
                <a:cubicBezTo>
                  <a:pt x="2565083" y="541020"/>
                  <a:pt x="2549843" y="542925"/>
                  <a:pt x="2533650" y="544830"/>
                </a:cubicBezTo>
                <a:close/>
                <a:moveTo>
                  <a:pt x="2617470" y="536258"/>
                </a:moveTo>
                <a:cubicBezTo>
                  <a:pt x="2615565" y="536258"/>
                  <a:pt x="2613660" y="536258"/>
                  <a:pt x="2611755" y="537210"/>
                </a:cubicBezTo>
                <a:cubicBezTo>
                  <a:pt x="2620328" y="535305"/>
                  <a:pt x="2628900" y="533400"/>
                  <a:pt x="2636520" y="531495"/>
                </a:cubicBezTo>
                <a:cubicBezTo>
                  <a:pt x="2640330" y="531495"/>
                  <a:pt x="2645093" y="531495"/>
                  <a:pt x="2648903" y="530543"/>
                </a:cubicBezTo>
                <a:cubicBezTo>
                  <a:pt x="2639378" y="531495"/>
                  <a:pt x="2628900" y="534353"/>
                  <a:pt x="2617470" y="536258"/>
                </a:cubicBezTo>
                <a:close/>
                <a:moveTo>
                  <a:pt x="2688908" y="522923"/>
                </a:moveTo>
                <a:cubicBezTo>
                  <a:pt x="2681288" y="522923"/>
                  <a:pt x="2673668" y="523875"/>
                  <a:pt x="2667000" y="523875"/>
                </a:cubicBezTo>
                <a:cubicBezTo>
                  <a:pt x="2679383" y="521018"/>
                  <a:pt x="2691765" y="518160"/>
                  <a:pt x="2704148" y="515303"/>
                </a:cubicBezTo>
                <a:cubicBezTo>
                  <a:pt x="2712720" y="515303"/>
                  <a:pt x="2721293" y="515303"/>
                  <a:pt x="2729865" y="515303"/>
                </a:cubicBezTo>
                <a:cubicBezTo>
                  <a:pt x="2715578" y="518160"/>
                  <a:pt x="2702243" y="520065"/>
                  <a:pt x="2688908" y="522923"/>
                </a:cubicBezTo>
                <a:close/>
                <a:moveTo>
                  <a:pt x="2744153" y="520065"/>
                </a:moveTo>
                <a:cubicBezTo>
                  <a:pt x="2741295" y="520065"/>
                  <a:pt x="2739390" y="520065"/>
                  <a:pt x="2736533" y="520065"/>
                </a:cubicBezTo>
                <a:cubicBezTo>
                  <a:pt x="2746058" y="518160"/>
                  <a:pt x="2755583" y="516255"/>
                  <a:pt x="2765108" y="515303"/>
                </a:cubicBezTo>
                <a:cubicBezTo>
                  <a:pt x="2770823" y="515303"/>
                  <a:pt x="2775585" y="515303"/>
                  <a:pt x="2781300" y="515303"/>
                </a:cubicBezTo>
                <a:cubicBezTo>
                  <a:pt x="2767965" y="516255"/>
                  <a:pt x="2756535" y="518160"/>
                  <a:pt x="2744153" y="520065"/>
                </a:cubicBezTo>
                <a:close/>
                <a:moveTo>
                  <a:pt x="2750820" y="511493"/>
                </a:moveTo>
                <a:cubicBezTo>
                  <a:pt x="2740343" y="511493"/>
                  <a:pt x="2730818" y="511493"/>
                  <a:pt x="2720340" y="511493"/>
                </a:cubicBezTo>
                <a:cubicBezTo>
                  <a:pt x="2734628" y="508635"/>
                  <a:pt x="2749868" y="504825"/>
                  <a:pt x="2764155" y="501015"/>
                </a:cubicBezTo>
                <a:cubicBezTo>
                  <a:pt x="2775585" y="501015"/>
                  <a:pt x="2787015" y="501968"/>
                  <a:pt x="2798445" y="501968"/>
                </a:cubicBezTo>
                <a:cubicBezTo>
                  <a:pt x="2783205" y="505778"/>
                  <a:pt x="2767013" y="508635"/>
                  <a:pt x="2750820" y="511493"/>
                </a:cubicBezTo>
                <a:close/>
                <a:moveTo>
                  <a:pt x="2827973" y="503873"/>
                </a:moveTo>
                <a:cubicBezTo>
                  <a:pt x="2837498" y="503873"/>
                  <a:pt x="2847023" y="504825"/>
                  <a:pt x="2855595" y="504825"/>
                </a:cubicBezTo>
                <a:cubicBezTo>
                  <a:pt x="2840355" y="506730"/>
                  <a:pt x="2825115" y="508635"/>
                  <a:pt x="2808923" y="510540"/>
                </a:cubicBezTo>
                <a:cubicBezTo>
                  <a:pt x="2801303" y="510540"/>
                  <a:pt x="2793683" y="510540"/>
                  <a:pt x="2786063" y="510540"/>
                </a:cubicBezTo>
                <a:cubicBezTo>
                  <a:pt x="2801303" y="508635"/>
                  <a:pt x="2814638" y="506730"/>
                  <a:pt x="2827973" y="503873"/>
                </a:cubicBezTo>
                <a:close/>
                <a:moveTo>
                  <a:pt x="2834640" y="516255"/>
                </a:moveTo>
                <a:cubicBezTo>
                  <a:pt x="2821305" y="517208"/>
                  <a:pt x="2807018" y="517208"/>
                  <a:pt x="2793683" y="518160"/>
                </a:cubicBezTo>
                <a:cubicBezTo>
                  <a:pt x="2800350" y="517208"/>
                  <a:pt x="2807018" y="516255"/>
                  <a:pt x="2813685" y="515303"/>
                </a:cubicBezTo>
                <a:cubicBezTo>
                  <a:pt x="2824163" y="515303"/>
                  <a:pt x="2834640" y="515303"/>
                  <a:pt x="2845118" y="515303"/>
                </a:cubicBezTo>
                <a:cubicBezTo>
                  <a:pt x="2841308" y="515303"/>
                  <a:pt x="2837498" y="515303"/>
                  <a:pt x="2834640" y="516255"/>
                </a:cubicBezTo>
                <a:close/>
                <a:moveTo>
                  <a:pt x="2843213" y="511493"/>
                </a:moveTo>
                <a:cubicBezTo>
                  <a:pt x="2855595" y="509588"/>
                  <a:pt x="2867978" y="508635"/>
                  <a:pt x="2881313" y="506730"/>
                </a:cubicBezTo>
                <a:cubicBezTo>
                  <a:pt x="2896553" y="507683"/>
                  <a:pt x="2910840" y="507683"/>
                  <a:pt x="2926080" y="508635"/>
                </a:cubicBezTo>
                <a:cubicBezTo>
                  <a:pt x="2913698" y="509588"/>
                  <a:pt x="2902268" y="510540"/>
                  <a:pt x="2889885" y="511493"/>
                </a:cubicBezTo>
                <a:cubicBezTo>
                  <a:pt x="2874645" y="511493"/>
                  <a:pt x="2859405" y="511493"/>
                  <a:pt x="2843213" y="511493"/>
                </a:cubicBezTo>
                <a:close/>
                <a:moveTo>
                  <a:pt x="2945130" y="511493"/>
                </a:moveTo>
                <a:cubicBezTo>
                  <a:pt x="2936558" y="511493"/>
                  <a:pt x="2928938" y="511493"/>
                  <a:pt x="2920365" y="511493"/>
                </a:cubicBezTo>
                <a:cubicBezTo>
                  <a:pt x="2928938" y="510540"/>
                  <a:pt x="2937510" y="510540"/>
                  <a:pt x="2946083" y="509588"/>
                </a:cubicBezTo>
                <a:cubicBezTo>
                  <a:pt x="2954655" y="509588"/>
                  <a:pt x="2962275" y="510540"/>
                  <a:pt x="2970848" y="510540"/>
                </a:cubicBezTo>
                <a:cubicBezTo>
                  <a:pt x="2962275" y="511493"/>
                  <a:pt x="2953703" y="511493"/>
                  <a:pt x="2945130" y="511493"/>
                </a:cubicBezTo>
                <a:close/>
                <a:moveTo>
                  <a:pt x="3019425" y="509588"/>
                </a:moveTo>
                <a:cubicBezTo>
                  <a:pt x="3006090" y="508635"/>
                  <a:pt x="2991803" y="507683"/>
                  <a:pt x="2978468" y="507683"/>
                </a:cubicBezTo>
                <a:cubicBezTo>
                  <a:pt x="2993708" y="506730"/>
                  <a:pt x="3009900" y="504825"/>
                  <a:pt x="3025140" y="503873"/>
                </a:cubicBezTo>
                <a:cubicBezTo>
                  <a:pt x="3039428" y="504825"/>
                  <a:pt x="3053715" y="506730"/>
                  <a:pt x="3068003" y="507683"/>
                </a:cubicBezTo>
                <a:cubicBezTo>
                  <a:pt x="3051810" y="508635"/>
                  <a:pt x="3035618" y="508635"/>
                  <a:pt x="3019425" y="509588"/>
                </a:cubicBezTo>
                <a:close/>
                <a:moveTo>
                  <a:pt x="3095625" y="513398"/>
                </a:moveTo>
                <a:cubicBezTo>
                  <a:pt x="3088005" y="513398"/>
                  <a:pt x="3080385" y="512445"/>
                  <a:pt x="3072765" y="512445"/>
                </a:cubicBezTo>
                <a:cubicBezTo>
                  <a:pt x="3083243" y="512445"/>
                  <a:pt x="3093720" y="511493"/>
                  <a:pt x="3104198" y="511493"/>
                </a:cubicBezTo>
                <a:cubicBezTo>
                  <a:pt x="3112770" y="512445"/>
                  <a:pt x="3122295" y="513398"/>
                  <a:pt x="3130868" y="514350"/>
                </a:cubicBezTo>
                <a:cubicBezTo>
                  <a:pt x="3119438" y="513398"/>
                  <a:pt x="3107055" y="513398"/>
                  <a:pt x="3095625" y="513398"/>
                </a:cubicBezTo>
                <a:close/>
                <a:moveTo>
                  <a:pt x="3146108" y="510540"/>
                </a:moveTo>
                <a:cubicBezTo>
                  <a:pt x="3148965" y="510540"/>
                  <a:pt x="3151823" y="510540"/>
                  <a:pt x="3154680" y="510540"/>
                </a:cubicBezTo>
                <a:cubicBezTo>
                  <a:pt x="3163253" y="511493"/>
                  <a:pt x="3172778" y="513398"/>
                  <a:pt x="3181350" y="514350"/>
                </a:cubicBezTo>
                <a:cubicBezTo>
                  <a:pt x="3168968" y="512445"/>
                  <a:pt x="3157538" y="511493"/>
                  <a:pt x="3146108" y="510540"/>
                </a:cubicBezTo>
                <a:close/>
                <a:moveTo>
                  <a:pt x="3182303" y="509588"/>
                </a:moveTo>
                <a:cubicBezTo>
                  <a:pt x="3199448" y="509588"/>
                  <a:pt x="3216593" y="508635"/>
                  <a:pt x="3234690" y="508635"/>
                </a:cubicBezTo>
                <a:cubicBezTo>
                  <a:pt x="3250883" y="511493"/>
                  <a:pt x="3266123" y="514350"/>
                  <a:pt x="3282315" y="517208"/>
                </a:cubicBezTo>
                <a:cubicBezTo>
                  <a:pt x="3264218" y="517208"/>
                  <a:pt x="3246120" y="516255"/>
                  <a:pt x="3228023" y="516255"/>
                </a:cubicBezTo>
                <a:cubicBezTo>
                  <a:pt x="3212783" y="513398"/>
                  <a:pt x="3197543" y="511493"/>
                  <a:pt x="3182303" y="509588"/>
                </a:cubicBezTo>
                <a:close/>
                <a:moveTo>
                  <a:pt x="3294698" y="525780"/>
                </a:moveTo>
                <a:cubicBezTo>
                  <a:pt x="3293745" y="525780"/>
                  <a:pt x="3293745" y="525780"/>
                  <a:pt x="3294698" y="525780"/>
                </a:cubicBezTo>
                <a:cubicBezTo>
                  <a:pt x="3282315" y="523875"/>
                  <a:pt x="3269933" y="521970"/>
                  <a:pt x="3258503" y="520065"/>
                </a:cubicBezTo>
                <a:cubicBezTo>
                  <a:pt x="3273743" y="520065"/>
                  <a:pt x="3289935" y="521018"/>
                  <a:pt x="3305175" y="521018"/>
                </a:cubicBezTo>
                <a:cubicBezTo>
                  <a:pt x="3318510" y="523875"/>
                  <a:pt x="3331845" y="525780"/>
                  <a:pt x="3344228" y="528638"/>
                </a:cubicBezTo>
                <a:cubicBezTo>
                  <a:pt x="3327083" y="527685"/>
                  <a:pt x="3310890" y="526733"/>
                  <a:pt x="3294698" y="525780"/>
                </a:cubicBezTo>
                <a:close/>
                <a:moveTo>
                  <a:pt x="3387090" y="531495"/>
                </a:moveTo>
                <a:cubicBezTo>
                  <a:pt x="3369945" y="528638"/>
                  <a:pt x="3353753" y="524828"/>
                  <a:pt x="3336608" y="521970"/>
                </a:cubicBezTo>
                <a:cubicBezTo>
                  <a:pt x="3347085" y="521970"/>
                  <a:pt x="3356610" y="521970"/>
                  <a:pt x="3367088" y="522923"/>
                </a:cubicBezTo>
                <a:cubicBezTo>
                  <a:pt x="3382328" y="526733"/>
                  <a:pt x="3397568" y="529590"/>
                  <a:pt x="3412808" y="533400"/>
                </a:cubicBezTo>
                <a:cubicBezTo>
                  <a:pt x="3404235" y="532448"/>
                  <a:pt x="3395663" y="531495"/>
                  <a:pt x="3387090" y="531495"/>
                </a:cubicBezTo>
                <a:close/>
                <a:moveTo>
                  <a:pt x="3423285" y="544830"/>
                </a:moveTo>
                <a:cubicBezTo>
                  <a:pt x="3427095" y="544830"/>
                  <a:pt x="3429953" y="545783"/>
                  <a:pt x="3433763" y="545783"/>
                </a:cubicBezTo>
                <a:cubicBezTo>
                  <a:pt x="3437573" y="546735"/>
                  <a:pt x="3440430" y="546735"/>
                  <a:pt x="3444240" y="547688"/>
                </a:cubicBezTo>
                <a:cubicBezTo>
                  <a:pt x="3436620" y="546735"/>
                  <a:pt x="3429953" y="545783"/>
                  <a:pt x="3423285" y="544830"/>
                </a:cubicBezTo>
                <a:close/>
                <a:moveTo>
                  <a:pt x="3433763" y="540068"/>
                </a:moveTo>
                <a:cubicBezTo>
                  <a:pt x="3429000" y="539115"/>
                  <a:pt x="3423285" y="538163"/>
                  <a:pt x="3418523" y="537210"/>
                </a:cubicBezTo>
                <a:cubicBezTo>
                  <a:pt x="3424238" y="537210"/>
                  <a:pt x="3430905" y="538163"/>
                  <a:pt x="3436620" y="538163"/>
                </a:cubicBezTo>
                <a:cubicBezTo>
                  <a:pt x="3442335" y="539115"/>
                  <a:pt x="3447098" y="541020"/>
                  <a:pt x="3452813" y="541973"/>
                </a:cubicBezTo>
                <a:cubicBezTo>
                  <a:pt x="3446145" y="541020"/>
                  <a:pt x="3440430" y="541020"/>
                  <a:pt x="3433763" y="540068"/>
                </a:cubicBezTo>
                <a:close/>
                <a:moveTo>
                  <a:pt x="3548063" y="557213"/>
                </a:moveTo>
                <a:cubicBezTo>
                  <a:pt x="3562350" y="561023"/>
                  <a:pt x="3575685" y="564833"/>
                  <a:pt x="3589973" y="568643"/>
                </a:cubicBezTo>
                <a:cubicBezTo>
                  <a:pt x="3584258" y="567690"/>
                  <a:pt x="3578543" y="566738"/>
                  <a:pt x="3572828" y="565785"/>
                </a:cubicBezTo>
                <a:cubicBezTo>
                  <a:pt x="3563303" y="563880"/>
                  <a:pt x="3553778" y="561975"/>
                  <a:pt x="3544253" y="560070"/>
                </a:cubicBezTo>
                <a:cubicBezTo>
                  <a:pt x="3533775" y="558165"/>
                  <a:pt x="3524250" y="555308"/>
                  <a:pt x="3513773" y="553403"/>
                </a:cubicBezTo>
                <a:cubicBezTo>
                  <a:pt x="3525203" y="555308"/>
                  <a:pt x="3536633" y="556260"/>
                  <a:pt x="3548063" y="557213"/>
                </a:cubicBezTo>
                <a:close/>
                <a:moveTo>
                  <a:pt x="3489960" y="541020"/>
                </a:moveTo>
                <a:cubicBezTo>
                  <a:pt x="3498533" y="542925"/>
                  <a:pt x="3507105" y="545783"/>
                  <a:pt x="3515678" y="547688"/>
                </a:cubicBezTo>
                <a:cubicBezTo>
                  <a:pt x="3500438" y="545783"/>
                  <a:pt x="3485198" y="544830"/>
                  <a:pt x="3469958" y="542925"/>
                </a:cubicBezTo>
                <a:cubicBezTo>
                  <a:pt x="3463290" y="541020"/>
                  <a:pt x="3456623" y="540068"/>
                  <a:pt x="3449003" y="538163"/>
                </a:cubicBezTo>
                <a:cubicBezTo>
                  <a:pt x="3463290" y="540068"/>
                  <a:pt x="3476625" y="540068"/>
                  <a:pt x="3489960" y="541020"/>
                </a:cubicBezTo>
                <a:close/>
                <a:moveTo>
                  <a:pt x="3424238" y="522923"/>
                </a:moveTo>
                <a:cubicBezTo>
                  <a:pt x="3440430" y="527685"/>
                  <a:pt x="3455670" y="531495"/>
                  <a:pt x="3471863" y="536258"/>
                </a:cubicBezTo>
                <a:cubicBezTo>
                  <a:pt x="3456623" y="535305"/>
                  <a:pt x="3442335" y="534353"/>
                  <a:pt x="3427095" y="533400"/>
                </a:cubicBezTo>
                <a:cubicBezTo>
                  <a:pt x="3410903" y="529590"/>
                  <a:pt x="3395663" y="525780"/>
                  <a:pt x="3379470" y="521970"/>
                </a:cubicBezTo>
                <a:cubicBezTo>
                  <a:pt x="3393758" y="522923"/>
                  <a:pt x="3408998" y="522923"/>
                  <a:pt x="3424238" y="522923"/>
                </a:cubicBezTo>
                <a:close/>
                <a:moveTo>
                  <a:pt x="3356610" y="504825"/>
                </a:moveTo>
                <a:cubicBezTo>
                  <a:pt x="3373755" y="509588"/>
                  <a:pt x="3391853" y="514350"/>
                  <a:pt x="3408998" y="519113"/>
                </a:cubicBezTo>
                <a:cubicBezTo>
                  <a:pt x="3392805" y="519113"/>
                  <a:pt x="3376613" y="518160"/>
                  <a:pt x="3360420" y="518160"/>
                </a:cubicBezTo>
                <a:cubicBezTo>
                  <a:pt x="3343275" y="514350"/>
                  <a:pt x="3325178" y="509588"/>
                  <a:pt x="3308033" y="505778"/>
                </a:cubicBezTo>
                <a:cubicBezTo>
                  <a:pt x="3324225" y="505778"/>
                  <a:pt x="3340418" y="504825"/>
                  <a:pt x="3356610" y="504825"/>
                </a:cubicBezTo>
                <a:close/>
                <a:moveTo>
                  <a:pt x="3341370" y="500063"/>
                </a:moveTo>
                <a:cubicBezTo>
                  <a:pt x="3324225" y="500063"/>
                  <a:pt x="3307080" y="501015"/>
                  <a:pt x="3289935" y="501015"/>
                </a:cubicBezTo>
                <a:cubicBezTo>
                  <a:pt x="3270885" y="496253"/>
                  <a:pt x="3251835" y="492443"/>
                  <a:pt x="3232785" y="487680"/>
                </a:cubicBezTo>
                <a:cubicBezTo>
                  <a:pt x="3249930" y="486728"/>
                  <a:pt x="3267075" y="485775"/>
                  <a:pt x="3284220" y="483870"/>
                </a:cubicBezTo>
                <a:cubicBezTo>
                  <a:pt x="3304223" y="490538"/>
                  <a:pt x="3322320" y="495300"/>
                  <a:pt x="3341370" y="500063"/>
                </a:cubicBezTo>
                <a:close/>
                <a:moveTo>
                  <a:pt x="3217545" y="466725"/>
                </a:moveTo>
                <a:cubicBezTo>
                  <a:pt x="3237548" y="472440"/>
                  <a:pt x="3257550" y="477203"/>
                  <a:pt x="3277553" y="482918"/>
                </a:cubicBezTo>
                <a:cubicBezTo>
                  <a:pt x="3260408" y="483870"/>
                  <a:pt x="3242310" y="484823"/>
                  <a:pt x="3225165" y="486728"/>
                </a:cubicBezTo>
                <a:cubicBezTo>
                  <a:pt x="3205163" y="481965"/>
                  <a:pt x="3184208" y="477203"/>
                  <a:pt x="3164205" y="472440"/>
                </a:cubicBezTo>
                <a:cubicBezTo>
                  <a:pt x="3182303" y="470535"/>
                  <a:pt x="3199448" y="468630"/>
                  <a:pt x="3217545" y="466725"/>
                </a:cubicBezTo>
                <a:close/>
                <a:moveTo>
                  <a:pt x="3154680" y="450533"/>
                </a:moveTo>
                <a:cubicBezTo>
                  <a:pt x="3171825" y="455295"/>
                  <a:pt x="3188970" y="459105"/>
                  <a:pt x="3205163" y="463868"/>
                </a:cubicBezTo>
                <a:cubicBezTo>
                  <a:pt x="3187065" y="465773"/>
                  <a:pt x="3168968" y="467678"/>
                  <a:pt x="3150870" y="469583"/>
                </a:cubicBezTo>
                <a:cubicBezTo>
                  <a:pt x="3134678" y="465773"/>
                  <a:pt x="3117533" y="461963"/>
                  <a:pt x="3101340" y="458153"/>
                </a:cubicBezTo>
                <a:cubicBezTo>
                  <a:pt x="3119438" y="456248"/>
                  <a:pt x="3137535" y="453390"/>
                  <a:pt x="3154680" y="450533"/>
                </a:cubicBezTo>
                <a:close/>
                <a:moveTo>
                  <a:pt x="3089910" y="433388"/>
                </a:moveTo>
                <a:cubicBezTo>
                  <a:pt x="3107055" y="438150"/>
                  <a:pt x="3124200" y="441960"/>
                  <a:pt x="3140393" y="446723"/>
                </a:cubicBezTo>
                <a:cubicBezTo>
                  <a:pt x="3122295" y="449580"/>
                  <a:pt x="3103245" y="452438"/>
                  <a:pt x="3085148" y="455295"/>
                </a:cubicBezTo>
                <a:cubicBezTo>
                  <a:pt x="3068003" y="451485"/>
                  <a:pt x="3051810" y="447675"/>
                  <a:pt x="3034665" y="443865"/>
                </a:cubicBezTo>
                <a:cubicBezTo>
                  <a:pt x="3053715" y="440055"/>
                  <a:pt x="3071813" y="437198"/>
                  <a:pt x="3089910" y="433388"/>
                </a:cubicBezTo>
                <a:close/>
                <a:moveTo>
                  <a:pt x="3020378" y="415290"/>
                </a:moveTo>
                <a:cubicBezTo>
                  <a:pt x="3040380" y="420053"/>
                  <a:pt x="3060383" y="425768"/>
                  <a:pt x="3080385" y="430530"/>
                </a:cubicBezTo>
                <a:cubicBezTo>
                  <a:pt x="3062288" y="434340"/>
                  <a:pt x="3043238" y="438150"/>
                  <a:pt x="3025140" y="441960"/>
                </a:cubicBezTo>
                <a:cubicBezTo>
                  <a:pt x="3005138" y="437198"/>
                  <a:pt x="2985135" y="433388"/>
                  <a:pt x="2965133" y="429578"/>
                </a:cubicBezTo>
                <a:cubicBezTo>
                  <a:pt x="2983230" y="424815"/>
                  <a:pt x="3001328" y="420053"/>
                  <a:pt x="3020378" y="415290"/>
                </a:cubicBezTo>
                <a:close/>
                <a:moveTo>
                  <a:pt x="3007043" y="412433"/>
                </a:moveTo>
                <a:cubicBezTo>
                  <a:pt x="2987993" y="417195"/>
                  <a:pt x="2969895" y="421958"/>
                  <a:pt x="2950845" y="426720"/>
                </a:cubicBezTo>
                <a:cubicBezTo>
                  <a:pt x="2929890" y="421958"/>
                  <a:pt x="2908935" y="418148"/>
                  <a:pt x="2887980" y="414338"/>
                </a:cubicBezTo>
                <a:cubicBezTo>
                  <a:pt x="2907030" y="408623"/>
                  <a:pt x="2925128" y="402908"/>
                  <a:pt x="2944178" y="398145"/>
                </a:cubicBezTo>
                <a:cubicBezTo>
                  <a:pt x="2965133" y="401955"/>
                  <a:pt x="2986088" y="406718"/>
                  <a:pt x="3007043" y="412433"/>
                </a:cubicBezTo>
                <a:close/>
                <a:moveTo>
                  <a:pt x="2876550" y="381000"/>
                </a:moveTo>
                <a:cubicBezTo>
                  <a:pt x="2897505" y="385763"/>
                  <a:pt x="2919413" y="390525"/>
                  <a:pt x="2940368" y="396240"/>
                </a:cubicBezTo>
                <a:cubicBezTo>
                  <a:pt x="2921318" y="401955"/>
                  <a:pt x="2902268" y="407670"/>
                  <a:pt x="2884170" y="412433"/>
                </a:cubicBezTo>
                <a:cubicBezTo>
                  <a:pt x="2863215" y="408623"/>
                  <a:pt x="2841308" y="403860"/>
                  <a:pt x="2820353" y="400050"/>
                </a:cubicBezTo>
                <a:cubicBezTo>
                  <a:pt x="2838450" y="393383"/>
                  <a:pt x="2857500" y="386715"/>
                  <a:pt x="2876550" y="381000"/>
                </a:cubicBezTo>
                <a:close/>
                <a:moveTo>
                  <a:pt x="2802255" y="363855"/>
                </a:moveTo>
                <a:cubicBezTo>
                  <a:pt x="2823210" y="368618"/>
                  <a:pt x="2843213" y="373380"/>
                  <a:pt x="2864168" y="378143"/>
                </a:cubicBezTo>
                <a:cubicBezTo>
                  <a:pt x="2845118" y="384810"/>
                  <a:pt x="2826068" y="391478"/>
                  <a:pt x="2807018" y="398145"/>
                </a:cubicBezTo>
                <a:cubicBezTo>
                  <a:pt x="2786063" y="394335"/>
                  <a:pt x="2766060" y="390525"/>
                  <a:pt x="2745105" y="386715"/>
                </a:cubicBezTo>
                <a:cubicBezTo>
                  <a:pt x="2763203" y="379095"/>
                  <a:pt x="2783205" y="371475"/>
                  <a:pt x="2802255" y="363855"/>
                </a:cubicBezTo>
                <a:close/>
                <a:moveTo>
                  <a:pt x="2795588" y="362903"/>
                </a:moveTo>
                <a:cubicBezTo>
                  <a:pt x="2776538" y="370523"/>
                  <a:pt x="2757488" y="378143"/>
                  <a:pt x="2738438" y="384810"/>
                </a:cubicBezTo>
                <a:cubicBezTo>
                  <a:pt x="2718435" y="381000"/>
                  <a:pt x="2698433" y="378143"/>
                  <a:pt x="2677478" y="374333"/>
                </a:cubicBezTo>
                <a:cubicBezTo>
                  <a:pt x="2696528" y="365760"/>
                  <a:pt x="2715578" y="357188"/>
                  <a:pt x="2734628" y="349568"/>
                </a:cubicBezTo>
                <a:cubicBezTo>
                  <a:pt x="2755583" y="354330"/>
                  <a:pt x="2775585" y="358140"/>
                  <a:pt x="2795588" y="362903"/>
                </a:cubicBezTo>
                <a:close/>
              </a:path>
            </a:pathLst>
          </a:custGeom>
          <a:solidFill>
            <a:srgbClr val="F8AE29"/>
          </a:solidFill>
          <a:ln w="127" cap="flat">
            <a:noFill/>
            <a:prstDash val="solid"/>
            <a:miter lim="800000"/>
            <a:headEnd/>
            <a:tailEnd/>
          </a:ln>
        </p:spPr>
        <p:txBody>
          <a:bodyPr anchor="ctr"/>
          <a:lstStyle/>
          <a:p>
            <a:endParaRPr lang="fr-FR"/>
          </a:p>
        </p:txBody>
      </p:sp>
      <p:sp>
        <p:nvSpPr>
          <p:cNvPr id="2" name="Titre 1"/>
          <p:cNvSpPr>
            <a:spLocks noGrp="1"/>
          </p:cNvSpPr>
          <p:nvPr>
            <p:ph type="title"/>
          </p:nvPr>
        </p:nvSpPr>
        <p:spPr>
          <a:xfrm>
            <a:off x="240521" y="225686"/>
            <a:ext cx="5668279" cy="1325563"/>
          </a:xfrm>
        </p:spPr>
        <p:txBody>
          <a:bodyPr/>
          <a:lstStyle/>
          <a:p>
            <a:r>
              <a:rPr lang="fr-FR"/>
              <a:t>Modifiez le style du titre</a:t>
            </a:r>
          </a:p>
        </p:txBody>
      </p:sp>
      <p:sp>
        <p:nvSpPr>
          <p:cNvPr id="3" name="Espace réservé du contenu 2"/>
          <p:cNvSpPr>
            <a:spLocks noGrp="1"/>
          </p:cNvSpPr>
          <p:nvPr>
            <p:ph sz="half" idx="1"/>
          </p:nvPr>
        </p:nvSpPr>
        <p:spPr>
          <a:xfrm>
            <a:off x="240520" y="1825625"/>
            <a:ext cx="5668280" cy="4169822"/>
          </a:xfrm>
        </p:spPr>
        <p:txBody>
          <a:bodyPr>
            <a:normAutofit/>
          </a:bodyPr>
          <a:lstStyle>
            <a:lvl1pPr>
              <a:defRPr sz="2400"/>
            </a:lvl1pPr>
            <a:lvl2pPr>
              <a:defRPr sz="2000"/>
            </a:lvl2pPr>
            <a:lvl3pPr>
              <a:defRPr sz="1800"/>
            </a:lvl3pPr>
            <a:lvl4pPr>
              <a:defRPr sz="1600"/>
            </a:lvl4pPr>
            <a:lvl5pPr>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096000" y="0"/>
            <a:ext cx="6096000" cy="6213364"/>
          </a:xfrm>
        </p:spPr>
        <p:txBody>
          <a:bodyPr/>
          <a:lstStyle>
            <a:lvl1pPr marL="0" indent="0">
              <a:buNone/>
              <a:defRPr/>
            </a:lvl1pPr>
          </a:lstStyle>
          <a:p>
            <a:pPr lvl="0"/>
            <a:r>
              <a:rPr lang="fr-FR"/>
              <a:t>Cliquez pour modifier les styles du texte du masque</a:t>
            </a:r>
          </a:p>
        </p:txBody>
      </p:sp>
      <p:sp>
        <p:nvSpPr>
          <p:cNvPr id="7" name="Espace réservé de la date 4"/>
          <p:cNvSpPr>
            <a:spLocks noGrp="1"/>
          </p:cNvSpPr>
          <p:nvPr>
            <p:ph type="dt" sz="half" idx="10"/>
          </p:nvPr>
        </p:nvSpPr>
        <p:spPr/>
        <p:txBody>
          <a:bodyPr/>
          <a:lstStyle>
            <a:lvl1pPr>
              <a:defRPr/>
            </a:lvl1pPr>
          </a:lstStyle>
          <a:p>
            <a:r>
              <a:rPr lang="fr-FR"/>
              <a:t>09/10/2023</a:t>
            </a:r>
          </a:p>
        </p:txBody>
      </p:sp>
      <p:sp>
        <p:nvSpPr>
          <p:cNvPr id="8" name="Espace réservé du pied de page 5"/>
          <p:cNvSpPr>
            <a:spLocks noGrp="1"/>
          </p:cNvSpPr>
          <p:nvPr>
            <p:ph type="ftr" sz="quarter" idx="11"/>
          </p:nvPr>
        </p:nvSpPr>
        <p:spPr/>
        <p:txBody>
          <a:bodyPr/>
          <a:lstStyle>
            <a:lvl1pPr>
              <a:defRPr/>
            </a:lvl1pPr>
          </a:lstStyle>
          <a:p>
            <a:r>
              <a:rPr lang="fr-FR"/>
              <a:t>Projet RTE - Renforcement Electrique Bretagne</a:t>
            </a:r>
          </a:p>
        </p:txBody>
      </p:sp>
      <p:sp>
        <p:nvSpPr>
          <p:cNvPr id="9" name="Espace réservé du numéro de diapositive 6"/>
          <p:cNvSpPr>
            <a:spLocks noGrp="1"/>
          </p:cNvSpPr>
          <p:nvPr>
            <p:ph type="sldNum" sz="quarter" idx="12"/>
          </p:nvPr>
        </p:nvSpPr>
        <p:spPr/>
        <p:txBody>
          <a:bodyPr/>
          <a:lstStyle>
            <a:lvl1pPr>
              <a:defRPr/>
            </a:lvl1pPr>
          </a:lstStyle>
          <a:p>
            <a:fld id="{D5109E06-06E1-4D94-9DE5-FEB159EA0CA0}" type="slidenum">
              <a:rPr lang="fr-FR" smtClean="0"/>
              <a:t>‹N°›</a:t>
            </a:fld>
            <a:endParaRPr lang="fr-FR"/>
          </a:p>
        </p:txBody>
      </p:sp>
    </p:spTree>
    <p:extLst>
      <p:ext uri="{BB962C8B-B14F-4D97-AF65-F5344CB8AC3E}">
        <p14:creationId xmlns:p14="http://schemas.microsoft.com/office/powerpoint/2010/main" val="1595893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_Deux contenus">
    <p:spTree>
      <p:nvGrpSpPr>
        <p:cNvPr id="1" name=""/>
        <p:cNvGrpSpPr/>
        <p:nvPr/>
      </p:nvGrpSpPr>
      <p:grpSpPr>
        <a:xfrm>
          <a:off x="0" y="0"/>
          <a:ext cx="0" cy="0"/>
          <a:chOff x="0" y="0"/>
          <a:chExt cx="0" cy="0"/>
        </a:xfrm>
      </p:grpSpPr>
      <p:sp>
        <p:nvSpPr>
          <p:cNvPr id="5" name="Rectangle 4"/>
          <p:cNvSpPr/>
          <p:nvPr/>
        </p:nvSpPr>
        <p:spPr>
          <a:xfrm>
            <a:off x="8162925" y="4510088"/>
            <a:ext cx="4029075" cy="170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p>
        </p:txBody>
      </p:sp>
      <p:sp>
        <p:nvSpPr>
          <p:cNvPr id="6" name="Graphique 138"/>
          <p:cNvSpPr>
            <a:spLocks/>
          </p:cNvSpPr>
          <p:nvPr/>
        </p:nvSpPr>
        <p:spPr bwMode="auto">
          <a:xfrm>
            <a:off x="8756650" y="5797550"/>
            <a:ext cx="3435350" cy="1060450"/>
          </a:xfrm>
          <a:custGeom>
            <a:avLst/>
            <a:gdLst>
              <a:gd name="T0" fmla="*/ 25865 w 4010025"/>
              <a:gd name="T1" fmla="*/ 898400 h 1238250"/>
              <a:gd name="T2" fmla="*/ 1560296 w 4010025"/>
              <a:gd name="T3" fmla="*/ 339520 h 1238250"/>
              <a:gd name="T4" fmla="*/ 1276479 w 4010025"/>
              <a:gd name="T5" fmla="*/ 435927 h 1238250"/>
              <a:gd name="T6" fmla="*/ 1440758 w 4010025"/>
              <a:gd name="T7" fmla="*/ 438721 h 1238250"/>
              <a:gd name="T8" fmla="*/ 1358269 w 4010025"/>
              <a:gd name="T9" fmla="*/ 498801 h 1238250"/>
              <a:gd name="T10" fmla="*/ 1498779 w 4010025"/>
              <a:gd name="T11" fmla="*/ 499500 h 1238250"/>
              <a:gd name="T12" fmla="*/ 1412796 w 4010025"/>
              <a:gd name="T13" fmla="*/ 546305 h 1238250"/>
              <a:gd name="T14" fmla="*/ 1115695 w 4010025"/>
              <a:gd name="T15" fmla="*/ 692313 h 1238250"/>
              <a:gd name="T16" fmla="*/ 1926602 w 4010025"/>
              <a:gd name="T17" fmla="*/ 396805 h 1238250"/>
              <a:gd name="T18" fmla="*/ 2782249 w 4010025"/>
              <a:gd name="T19" fmla="*/ 454789 h 1238250"/>
              <a:gd name="T20" fmla="*/ 2945129 w 4010025"/>
              <a:gd name="T21" fmla="*/ 437323 h 1238250"/>
              <a:gd name="T22" fmla="*/ 2945129 w 4010025"/>
              <a:gd name="T23" fmla="*/ 354889 h 1238250"/>
              <a:gd name="T24" fmla="*/ 2945828 w 4010025"/>
              <a:gd name="T25" fmla="*/ 245907 h 1238250"/>
              <a:gd name="T26" fmla="*/ 2211817 w 4010025"/>
              <a:gd name="T27" fmla="*/ 301796 h 1238250"/>
              <a:gd name="T28" fmla="*/ 2106260 w 4010025"/>
              <a:gd name="T29" fmla="*/ 275947 h 1238250"/>
              <a:gd name="T30" fmla="*/ 2001402 w 4010025"/>
              <a:gd name="T31" fmla="*/ 254989 h 1238250"/>
              <a:gd name="T32" fmla="*/ 2457886 w 4010025"/>
              <a:gd name="T33" fmla="*/ 379340 h 1238250"/>
              <a:gd name="T34" fmla="*/ 1639988 w 4010025"/>
              <a:gd name="T35" fmla="*/ 442912 h 1238250"/>
              <a:gd name="T36" fmla="*/ 1835725 w 4010025"/>
              <a:gd name="T37" fmla="*/ 377943 h 1238250"/>
              <a:gd name="T38" fmla="*/ 1911922 w 4010025"/>
              <a:gd name="T39" fmla="*/ 324849 h 1238250"/>
              <a:gd name="T40" fmla="*/ 1923107 w 4010025"/>
              <a:gd name="T41" fmla="*/ 345108 h 1238250"/>
              <a:gd name="T42" fmla="*/ 2015383 w 4010025"/>
              <a:gd name="T43" fmla="*/ 334629 h 1238250"/>
              <a:gd name="T44" fmla="*/ 2092978 w 4010025"/>
              <a:gd name="T45" fmla="*/ 354191 h 1238250"/>
              <a:gd name="T46" fmla="*/ 2166379 w 4010025"/>
              <a:gd name="T47" fmla="*/ 349999 h 1238250"/>
              <a:gd name="T48" fmla="*/ 2019577 w 4010025"/>
              <a:gd name="T49" fmla="*/ 331836 h 1238250"/>
              <a:gd name="T50" fmla="*/ 1914719 w 4010025"/>
              <a:gd name="T51" fmla="*/ 297603 h 1238250"/>
              <a:gd name="T52" fmla="*/ 1911223 w 4010025"/>
              <a:gd name="T53" fmla="*/ 344411 h 1238250"/>
              <a:gd name="T54" fmla="*/ 1728070 w 4010025"/>
              <a:gd name="T55" fmla="*/ 414968 h 1238250"/>
              <a:gd name="T56" fmla="*/ 1788888 w 4010025"/>
              <a:gd name="T57" fmla="*/ 407284 h 1238250"/>
              <a:gd name="T58" fmla="*/ 1932894 w 4010025"/>
              <a:gd name="T59" fmla="*/ 378641 h 1238250"/>
              <a:gd name="T60" fmla="*/ 2070608 w 4010025"/>
              <a:gd name="T61" fmla="*/ 355588 h 1238250"/>
              <a:gd name="T62" fmla="*/ 2127232 w 4010025"/>
              <a:gd name="T63" fmla="*/ 360478 h 1238250"/>
              <a:gd name="T64" fmla="*/ 2295006 w 4010025"/>
              <a:gd name="T65" fmla="*/ 370957 h 1238250"/>
              <a:gd name="T66" fmla="*/ 2360717 w 4010025"/>
              <a:gd name="T67" fmla="*/ 356985 h 1238250"/>
              <a:gd name="T68" fmla="*/ 2178263 w 4010025"/>
              <a:gd name="T69" fmla="*/ 332534 h 1238250"/>
              <a:gd name="T70" fmla="*/ 2066414 w 4010025"/>
              <a:gd name="T71" fmla="*/ 294111 h 1238250"/>
              <a:gd name="T72" fmla="*/ 1966449 w 4010025"/>
              <a:gd name="T73" fmla="*/ 299700 h 1238250"/>
              <a:gd name="T74" fmla="*/ 1642086 w 4010025"/>
              <a:gd name="T75" fmla="*/ 275947 h 1238250"/>
              <a:gd name="T76" fmla="*/ 32856 w 4010025"/>
              <a:gd name="T77" fmla="*/ 895606 h 1238250"/>
              <a:gd name="T78" fmla="*/ 1821045 w 4010025"/>
              <a:gd name="T79" fmla="*/ 360478 h 1238250"/>
              <a:gd name="T80" fmla="*/ 1729468 w 4010025"/>
              <a:gd name="T81" fmla="*/ 385627 h 1238250"/>
              <a:gd name="T82" fmla="*/ 1631599 w 4010025"/>
              <a:gd name="T83" fmla="*/ 445009 h 1238250"/>
              <a:gd name="T84" fmla="*/ 1468020 w 4010025"/>
              <a:gd name="T85" fmla="*/ 521156 h 1238250"/>
              <a:gd name="T86" fmla="*/ 1550509 w 4010025"/>
              <a:gd name="T87" fmla="*/ 484828 h 1238250"/>
              <a:gd name="T88" fmla="*/ 1695215 w 4010025"/>
              <a:gd name="T89" fmla="*/ 443611 h 1238250"/>
              <a:gd name="T90" fmla="*/ 1759527 w 4010025"/>
              <a:gd name="T91" fmla="*/ 419160 h 1238250"/>
              <a:gd name="T92" fmla="*/ 1878367 w 4010025"/>
              <a:gd name="T93" fmla="*/ 399599 h 1238250"/>
              <a:gd name="T94" fmla="*/ 1973439 w 4010025"/>
              <a:gd name="T95" fmla="*/ 383532 h 1238250"/>
              <a:gd name="T96" fmla="*/ 2028664 w 4010025"/>
              <a:gd name="T97" fmla="*/ 367463 h 1238250"/>
              <a:gd name="T98" fmla="*/ 2080395 w 4010025"/>
              <a:gd name="T99" fmla="*/ 378641 h 1238250"/>
              <a:gd name="T100" fmla="*/ 2185953 w 4010025"/>
              <a:gd name="T101" fmla="*/ 372354 h 1238250"/>
              <a:gd name="T102" fmla="*/ 2308987 w 4010025"/>
              <a:gd name="T103" fmla="*/ 374450 h 1238250"/>
              <a:gd name="T104" fmla="*/ 2485848 w 4010025"/>
              <a:gd name="T105" fmla="*/ 389819 h 1238250"/>
              <a:gd name="T106" fmla="*/ 2534083 w 4010025"/>
              <a:gd name="T107" fmla="*/ 397504 h 1238250"/>
              <a:gd name="T108" fmla="*/ 2561346 w 4010025"/>
              <a:gd name="T109" fmla="*/ 396805 h 1238250"/>
              <a:gd name="T110" fmla="*/ 2414544 w 4010025"/>
              <a:gd name="T111" fmla="*/ 367463 h 1238250"/>
              <a:gd name="T112" fmla="*/ 2276130 w 4010025"/>
              <a:gd name="T113" fmla="*/ 336027 h 1238250"/>
              <a:gd name="T114" fmla="*/ 2206924 w 4010025"/>
              <a:gd name="T115" fmla="*/ 302494 h 1238250"/>
              <a:gd name="T116" fmla="*/ 2060122 w 4010025"/>
              <a:gd name="T117" fmla="*/ 292014 h 123825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010025" h="1238250">
                <a:moveTo>
                  <a:pt x="4013835" y="3810"/>
                </a:moveTo>
                <a:lnTo>
                  <a:pt x="4013835" y="0"/>
                </a:lnTo>
                <a:cubicBezTo>
                  <a:pt x="3874770" y="11430"/>
                  <a:pt x="3737610" y="31433"/>
                  <a:pt x="3602355" y="60008"/>
                </a:cubicBezTo>
                <a:cubicBezTo>
                  <a:pt x="3305175" y="122873"/>
                  <a:pt x="3016568" y="223838"/>
                  <a:pt x="2732723" y="345758"/>
                </a:cubicBezTo>
                <a:cubicBezTo>
                  <a:pt x="2603183" y="319088"/>
                  <a:pt x="2474595" y="298133"/>
                  <a:pt x="2347913" y="284798"/>
                </a:cubicBezTo>
                <a:cubicBezTo>
                  <a:pt x="2107883" y="260985"/>
                  <a:pt x="1881188" y="274320"/>
                  <a:pt x="1666875" y="319088"/>
                </a:cubicBezTo>
                <a:cubicBezTo>
                  <a:pt x="1115378" y="435293"/>
                  <a:pt x="630555" y="755333"/>
                  <a:pt x="140970" y="1148715"/>
                </a:cubicBezTo>
                <a:cubicBezTo>
                  <a:pt x="138113" y="1150620"/>
                  <a:pt x="136208" y="1152525"/>
                  <a:pt x="133350" y="1154430"/>
                </a:cubicBezTo>
                <a:cubicBezTo>
                  <a:pt x="89535" y="1183005"/>
                  <a:pt x="44768" y="1212533"/>
                  <a:pt x="0" y="1241108"/>
                </a:cubicBezTo>
                <a:lnTo>
                  <a:pt x="10478" y="1241108"/>
                </a:lnTo>
                <a:cubicBezTo>
                  <a:pt x="21908" y="1233488"/>
                  <a:pt x="34290" y="1225868"/>
                  <a:pt x="45720" y="1217295"/>
                </a:cubicBezTo>
                <a:cubicBezTo>
                  <a:pt x="41910" y="1220153"/>
                  <a:pt x="39053" y="1222058"/>
                  <a:pt x="35243" y="1224915"/>
                </a:cubicBezTo>
                <a:cubicBezTo>
                  <a:pt x="31433" y="1227773"/>
                  <a:pt x="27623" y="1229678"/>
                  <a:pt x="23813" y="1232535"/>
                </a:cubicBezTo>
                <a:cubicBezTo>
                  <a:pt x="19050" y="1235393"/>
                  <a:pt x="15240" y="1237298"/>
                  <a:pt x="10478" y="1240155"/>
                </a:cubicBezTo>
                <a:lnTo>
                  <a:pt x="12383" y="1240155"/>
                </a:lnTo>
                <a:lnTo>
                  <a:pt x="15240" y="1240155"/>
                </a:lnTo>
                <a:lnTo>
                  <a:pt x="16193" y="1240155"/>
                </a:lnTo>
                <a:cubicBezTo>
                  <a:pt x="18098" y="1239203"/>
                  <a:pt x="19050" y="1238250"/>
                  <a:pt x="20955" y="1237298"/>
                </a:cubicBezTo>
                <a:cubicBezTo>
                  <a:pt x="32385" y="1230630"/>
                  <a:pt x="42863" y="1223963"/>
                  <a:pt x="54293" y="1217295"/>
                </a:cubicBezTo>
                <a:cubicBezTo>
                  <a:pt x="44768" y="1224915"/>
                  <a:pt x="34290" y="1232535"/>
                  <a:pt x="24765" y="1240155"/>
                </a:cubicBezTo>
                <a:lnTo>
                  <a:pt x="31433" y="1240155"/>
                </a:lnTo>
                <a:lnTo>
                  <a:pt x="33338" y="1240155"/>
                </a:lnTo>
                <a:cubicBezTo>
                  <a:pt x="578168" y="943928"/>
                  <a:pt x="1100138" y="641985"/>
                  <a:pt x="1685925" y="519113"/>
                </a:cubicBezTo>
                <a:cubicBezTo>
                  <a:pt x="1828800" y="489585"/>
                  <a:pt x="1974533" y="468630"/>
                  <a:pt x="2125980" y="462915"/>
                </a:cubicBezTo>
                <a:cubicBezTo>
                  <a:pt x="2240280" y="458153"/>
                  <a:pt x="2356485" y="459105"/>
                  <a:pt x="2472690" y="462915"/>
                </a:cubicBezTo>
                <a:cubicBezTo>
                  <a:pt x="2453640" y="472440"/>
                  <a:pt x="2434590" y="481013"/>
                  <a:pt x="2414588" y="490538"/>
                </a:cubicBezTo>
                <a:cubicBezTo>
                  <a:pt x="2298383" y="491490"/>
                  <a:pt x="2183130" y="495300"/>
                  <a:pt x="2069783" y="504825"/>
                </a:cubicBezTo>
                <a:cubicBezTo>
                  <a:pt x="1945958" y="513398"/>
                  <a:pt x="1824990" y="532448"/>
                  <a:pt x="1707833" y="557213"/>
                </a:cubicBezTo>
                <a:cubicBezTo>
                  <a:pt x="1126808" y="681038"/>
                  <a:pt x="604838" y="968693"/>
                  <a:pt x="61913" y="1241108"/>
                </a:cubicBezTo>
                <a:lnTo>
                  <a:pt x="70485" y="1241108"/>
                </a:lnTo>
                <a:cubicBezTo>
                  <a:pt x="611505" y="969645"/>
                  <a:pt x="1130618" y="683895"/>
                  <a:pt x="1709738" y="561975"/>
                </a:cubicBezTo>
                <a:cubicBezTo>
                  <a:pt x="1828800" y="537210"/>
                  <a:pt x="1948815" y="518160"/>
                  <a:pt x="2071688" y="509588"/>
                </a:cubicBezTo>
                <a:cubicBezTo>
                  <a:pt x="2182178" y="501015"/>
                  <a:pt x="2294573" y="497205"/>
                  <a:pt x="2406968" y="496253"/>
                </a:cubicBezTo>
                <a:cubicBezTo>
                  <a:pt x="2389823" y="504825"/>
                  <a:pt x="2371725" y="513398"/>
                  <a:pt x="2354580" y="521970"/>
                </a:cubicBezTo>
                <a:cubicBezTo>
                  <a:pt x="2240280" y="527685"/>
                  <a:pt x="2126933" y="536258"/>
                  <a:pt x="2015490" y="549593"/>
                </a:cubicBezTo>
                <a:cubicBezTo>
                  <a:pt x="1921193" y="561023"/>
                  <a:pt x="1829753" y="575310"/>
                  <a:pt x="1739265" y="594360"/>
                </a:cubicBezTo>
                <a:cubicBezTo>
                  <a:pt x="1164908" y="715328"/>
                  <a:pt x="643890" y="988695"/>
                  <a:pt x="105728" y="1241108"/>
                </a:cubicBezTo>
                <a:lnTo>
                  <a:pt x="117158" y="1241108"/>
                </a:lnTo>
                <a:cubicBezTo>
                  <a:pt x="653415" y="989648"/>
                  <a:pt x="1170623" y="718185"/>
                  <a:pt x="1742123" y="598170"/>
                </a:cubicBezTo>
                <a:cubicBezTo>
                  <a:pt x="1832610" y="579120"/>
                  <a:pt x="1924050" y="563880"/>
                  <a:pt x="2016443" y="553403"/>
                </a:cubicBezTo>
                <a:cubicBezTo>
                  <a:pt x="2125028" y="541020"/>
                  <a:pt x="2235518" y="532448"/>
                  <a:pt x="2346008" y="526733"/>
                </a:cubicBezTo>
                <a:cubicBezTo>
                  <a:pt x="2328863" y="535305"/>
                  <a:pt x="2312670" y="543878"/>
                  <a:pt x="2295525" y="551498"/>
                </a:cubicBezTo>
                <a:cubicBezTo>
                  <a:pt x="2184083" y="561975"/>
                  <a:pt x="2072640" y="575310"/>
                  <a:pt x="1962150" y="592455"/>
                </a:cubicBezTo>
                <a:cubicBezTo>
                  <a:pt x="1902143" y="601028"/>
                  <a:pt x="1845945" y="612458"/>
                  <a:pt x="1786890" y="624840"/>
                </a:cubicBezTo>
                <a:cubicBezTo>
                  <a:pt x="1218248" y="744855"/>
                  <a:pt x="701040" y="1004888"/>
                  <a:pt x="167640" y="1241108"/>
                </a:cubicBezTo>
                <a:lnTo>
                  <a:pt x="183833" y="1241108"/>
                </a:lnTo>
                <a:cubicBezTo>
                  <a:pt x="713423" y="1006793"/>
                  <a:pt x="1226820" y="749618"/>
                  <a:pt x="1789748" y="630555"/>
                </a:cubicBezTo>
                <a:cubicBezTo>
                  <a:pt x="1846898" y="618173"/>
                  <a:pt x="1905953" y="608648"/>
                  <a:pt x="1963103" y="598170"/>
                </a:cubicBezTo>
                <a:cubicBezTo>
                  <a:pt x="2068830" y="581978"/>
                  <a:pt x="2174558" y="568643"/>
                  <a:pt x="2281238" y="558165"/>
                </a:cubicBezTo>
                <a:cubicBezTo>
                  <a:pt x="2265998" y="565785"/>
                  <a:pt x="2250758" y="573405"/>
                  <a:pt x="2234565" y="581978"/>
                </a:cubicBezTo>
                <a:cubicBezTo>
                  <a:pt x="2124075" y="597218"/>
                  <a:pt x="2014538" y="615315"/>
                  <a:pt x="1905953" y="636270"/>
                </a:cubicBezTo>
                <a:cubicBezTo>
                  <a:pt x="1887855" y="640080"/>
                  <a:pt x="1867853" y="644843"/>
                  <a:pt x="1848803" y="648653"/>
                </a:cubicBezTo>
                <a:cubicBezTo>
                  <a:pt x="1284923" y="767715"/>
                  <a:pt x="769620" y="1018223"/>
                  <a:pt x="240030" y="1241108"/>
                </a:cubicBezTo>
                <a:lnTo>
                  <a:pt x="250508" y="1241108"/>
                </a:lnTo>
                <a:cubicBezTo>
                  <a:pt x="777240" y="1018223"/>
                  <a:pt x="1289685" y="769620"/>
                  <a:pt x="1848803" y="652463"/>
                </a:cubicBezTo>
                <a:cubicBezTo>
                  <a:pt x="1866900" y="648653"/>
                  <a:pt x="1887855" y="643890"/>
                  <a:pt x="1905953" y="640080"/>
                </a:cubicBezTo>
                <a:cubicBezTo>
                  <a:pt x="2011680" y="620078"/>
                  <a:pt x="2117408" y="601980"/>
                  <a:pt x="2224088" y="586740"/>
                </a:cubicBezTo>
                <a:cubicBezTo>
                  <a:pt x="2208848" y="594360"/>
                  <a:pt x="2192655" y="602933"/>
                  <a:pt x="2177415" y="610553"/>
                </a:cubicBezTo>
                <a:cubicBezTo>
                  <a:pt x="2122170" y="621030"/>
                  <a:pt x="2066925" y="632460"/>
                  <a:pt x="2011680" y="643890"/>
                </a:cubicBezTo>
                <a:cubicBezTo>
                  <a:pt x="1958340" y="655320"/>
                  <a:pt x="1904048" y="666750"/>
                  <a:pt x="1850708" y="680085"/>
                </a:cubicBezTo>
                <a:cubicBezTo>
                  <a:pt x="1319213" y="802958"/>
                  <a:pt x="825818" y="1034415"/>
                  <a:pt x="321945" y="1242060"/>
                </a:cubicBezTo>
                <a:lnTo>
                  <a:pt x="331470" y="1242060"/>
                </a:lnTo>
                <a:cubicBezTo>
                  <a:pt x="831533" y="1036320"/>
                  <a:pt x="1321118" y="807720"/>
                  <a:pt x="1848803" y="684848"/>
                </a:cubicBezTo>
                <a:cubicBezTo>
                  <a:pt x="1902143" y="671513"/>
                  <a:pt x="1955483" y="660083"/>
                  <a:pt x="2009775" y="648653"/>
                </a:cubicBezTo>
                <a:cubicBezTo>
                  <a:pt x="2061210" y="638175"/>
                  <a:pt x="2111693" y="627698"/>
                  <a:pt x="2163128" y="618173"/>
                </a:cubicBezTo>
                <a:cubicBezTo>
                  <a:pt x="2146935" y="626745"/>
                  <a:pt x="2130743" y="635318"/>
                  <a:pt x="2114550" y="643890"/>
                </a:cubicBezTo>
                <a:cubicBezTo>
                  <a:pt x="2006918" y="669608"/>
                  <a:pt x="1899285" y="696278"/>
                  <a:pt x="1791653" y="724853"/>
                </a:cubicBezTo>
                <a:cubicBezTo>
                  <a:pt x="1343978" y="847725"/>
                  <a:pt x="923925" y="1060133"/>
                  <a:pt x="496253" y="1242060"/>
                </a:cubicBezTo>
                <a:lnTo>
                  <a:pt x="511493" y="1242060"/>
                </a:lnTo>
                <a:cubicBezTo>
                  <a:pt x="935355" y="1061085"/>
                  <a:pt x="1352550" y="850583"/>
                  <a:pt x="1796415" y="730568"/>
                </a:cubicBezTo>
                <a:cubicBezTo>
                  <a:pt x="1895475" y="702945"/>
                  <a:pt x="1994535" y="678180"/>
                  <a:pt x="2094548" y="654368"/>
                </a:cubicBezTo>
                <a:cubicBezTo>
                  <a:pt x="2077403" y="662940"/>
                  <a:pt x="2060258" y="672465"/>
                  <a:pt x="2042160" y="681038"/>
                </a:cubicBezTo>
                <a:cubicBezTo>
                  <a:pt x="1941195" y="709613"/>
                  <a:pt x="1840230" y="740093"/>
                  <a:pt x="1740218" y="771525"/>
                </a:cubicBezTo>
                <a:cubicBezTo>
                  <a:pt x="1346835" y="895350"/>
                  <a:pt x="971550" y="1078230"/>
                  <a:pt x="590550" y="1242060"/>
                </a:cubicBezTo>
                <a:lnTo>
                  <a:pt x="599123" y="1242060"/>
                </a:lnTo>
                <a:cubicBezTo>
                  <a:pt x="977265" y="1080135"/>
                  <a:pt x="1350645" y="899160"/>
                  <a:pt x="1741170" y="776288"/>
                </a:cubicBezTo>
                <a:cubicBezTo>
                  <a:pt x="1835468" y="746760"/>
                  <a:pt x="1929765" y="718185"/>
                  <a:pt x="2024063" y="691515"/>
                </a:cubicBezTo>
                <a:cubicBezTo>
                  <a:pt x="2014538" y="696278"/>
                  <a:pt x="2004060" y="701993"/>
                  <a:pt x="1994535" y="707708"/>
                </a:cubicBezTo>
                <a:cubicBezTo>
                  <a:pt x="1890713" y="741998"/>
                  <a:pt x="1787843" y="778193"/>
                  <a:pt x="1684973" y="814388"/>
                </a:cubicBezTo>
                <a:cubicBezTo>
                  <a:pt x="1324928" y="942975"/>
                  <a:pt x="974408" y="1099185"/>
                  <a:pt x="620078" y="1243013"/>
                </a:cubicBezTo>
                <a:lnTo>
                  <a:pt x="636270" y="1243013"/>
                </a:lnTo>
                <a:cubicBezTo>
                  <a:pt x="985838" y="1101090"/>
                  <a:pt x="1331595" y="946785"/>
                  <a:pt x="1686878" y="821055"/>
                </a:cubicBezTo>
                <a:cubicBezTo>
                  <a:pt x="1778318" y="788670"/>
                  <a:pt x="1869758" y="757238"/>
                  <a:pt x="1961198" y="725805"/>
                </a:cubicBezTo>
                <a:cubicBezTo>
                  <a:pt x="1948815" y="732473"/>
                  <a:pt x="1937385" y="738188"/>
                  <a:pt x="1925003" y="744855"/>
                </a:cubicBezTo>
                <a:cubicBezTo>
                  <a:pt x="1826895" y="782955"/>
                  <a:pt x="1727835" y="821055"/>
                  <a:pt x="1629728" y="860108"/>
                </a:cubicBezTo>
                <a:cubicBezTo>
                  <a:pt x="1325880" y="981075"/>
                  <a:pt x="1025843" y="1117283"/>
                  <a:pt x="723900" y="1243013"/>
                </a:cubicBezTo>
                <a:lnTo>
                  <a:pt x="731520" y="1243013"/>
                </a:lnTo>
                <a:cubicBezTo>
                  <a:pt x="1030605" y="1118235"/>
                  <a:pt x="1327785" y="982980"/>
                  <a:pt x="1629728" y="862013"/>
                </a:cubicBezTo>
                <a:cubicBezTo>
                  <a:pt x="1723073" y="824865"/>
                  <a:pt x="1816418" y="788670"/>
                  <a:pt x="1909763" y="752475"/>
                </a:cubicBezTo>
                <a:cubicBezTo>
                  <a:pt x="1907858" y="753428"/>
                  <a:pt x="1905953" y="754380"/>
                  <a:pt x="1904048" y="755333"/>
                </a:cubicBezTo>
                <a:cubicBezTo>
                  <a:pt x="1792605" y="803910"/>
                  <a:pt x="1682115" y="852488"/>
                  <a:pt x="1570673" y="902018"/>
                </a:cubicBezTo>
                <a:cubicBezTo>
                  <a:pt x="1316355" y="1014413"/>
                  <a:pt x="1062990" y="1132523"/>
                  <a:pt x="807720" y="1242060"/>
                </a:cubicBezTo>
                <a:lnTo>
                  <a:pt x="822960" y="1242060"/>
                </a:lnTo>
                <a:cubicBezTo>
                  <a:pt x="1074420" y="1133475"/>
                  <a:pt x="1323975" y="1017270"/>
                  <a:pt x="1575435" y="906780"/>
                </a:cubicBezTo>
                <a:cubicBezTo>
                  <a:pt x="1652588" y="872490"/>
                  <a:pt x="1730693" y="838200"/>
                  <a:pt x="1808798" y="803910"/>
                </a:cubicBezTo>
                <a:cubicBezTo>
                  <a:pt x="1712595" y="850583"/>
                  <a:pt x="1616393" y="897255"/>
                  <a:pt x="1520190" y="943928"/>
                </a:cubicBezTo>
                <a:cubicBezTo>
                  <a:pt x="1312545" y="1044893"/>
                  <a:pt x="1105853" y="1146810"/>
                  <a:pt x="897255" y="1242060"/>
                </a:cubicBezTo>
                <a:lnTo>
                  <a:pt x="906780" y="1242060"/>
                </a:lnTo>
                <a:cubicBezTo>
                  <a:pt x="1112520" y="1147763"/>
                  <a:pt x="1315403" y="1047750"/>
                  <a:pt x="1518285" y="948690"/>
                </a:cubicBezTo>
                <a:cubicBezTo>
                  <a:pt x="1605915" y="905828"/>
                  <a:pt x="1692593" y="862965"/>
                  <a:pt x="1780223" y="821055"/>
                </a:cubicBezTo>
                <a:cubicBezTo>
                  <a:pt x="1512570" y="963930"/>
                  <a:pt x="1244918" y="1109663"/>
                  <a:pt x="973455" y="1242060"/>
                </a:cubicBezTo>
                <a:lnTo>
                  <a:pt x="983933" y="1242060"/>
                </a:lnTo>
                <a:cubicBezTo>
                  <a:pt x="1286828" y="1094423"/>
                  <a:pt x="1584008" y="930593"/>
                  <a:pt x="1882140" y="771525"/>
                </a:cubicBezTo>
                <a:cubicBezTo>
                  <a:pt x="1945005" y="743903"/>
                  <a:pt x="2008823" y="717233"/>
                  <a:pt x="2071688" y="689610"/>
                </a:cubicBezTo>
                <a:cubicBezTo>
                  <a:pt x="2088833" y="682943"/>
                  <a:pt x="2105025" y="677228"/>
                  <a:pt x="2122170" y="670560"/>
                </a:cubicBezTo>
                <a:cubicBezTo>
                  <a:pt x="2181225" y="651510"/>
                  <a:pt x="2241233" y="632460"/>
                  <a:pt x="2300288" y="614363"/>
                </a:cubicBezTo>
                <a:cubicBezTo>
                  <a:pt x="2353628" y="600075"/>
                  <a:pt x="2406968" y="586740"/>
                  <a:pt x="2460308" y="573405"/>
                </a:cubicBezTo>
                <a:cubicBezTo>
                  <a:pt x="2515553" y="561975"/>
                  <a:pt x="2569845" y="551498"/>
                  <a:pt x="2625090" y="541020"/>
                </a:cubicBezTo>
                <a:cubicBezTo>
                  <a:pt x="2646045" y="538163"/>
                  <a:pt x="2667953" y="535305"/>
                  <a:pt x="2688908" y="532448"/>
                </a:cubicBezTo>
                <a:cubicBezTo>
                  <a:pt x="2721293" y="529590"/>
                  <a:pt x="2753678" y="526733"/>
                  <a:pt x="2786063" y="523875"/>
                </a:cubicBezTo>
                <a:cubicBezTo>
                  <a:pt x="2845118" y="521018"/>
                  <a:pt x="2905125" y="519113"/>
                  <a:pt x="2964180" y="516255"/>
                </a:cubicBezTo>
                <a:cubicBezTo>
                  <a:pt x="3007043" y="516255"/>
                  <a:pt x="3048953" y="517208"/>
                  <a:pt x="3091815" y="518160"/>
                </a:cubicBezTo>
                <a:cubicBezTo>
                  <a:pt x="3148013" y="521018"/>
                  <a:pt x="3203258" y="524828"/>
                  <a:pt x="3259455" y="528638"/>
                </a:cubicBezTo>
                <a:cubicBezTo>
                  <a:pt x="3276600" y="530543"/>
                  <a:pt x="3293745" y="532448"/>
                  <a:pt x="3310890" y="534353"/>
                </a:cubicBezTo>
                <a:cubicBezTo>
                  <a:pt x="3390900" y="545783"/>
                  <a:pt x="3469958" y="558165"/>
                  <a:pt x="3549968" y="569595"/>
                </a:cubicBezTo>
                <a:cubicBezTo>
                  <a:pt x="3573780" y="574358"/>
                  <a:pt x="3597593" y="578168"/>
                  <a:pt x="3621405" y="582930"/>
                </a:cubicBezTo>
                <a:cubicBezTo>
                  <a:pt x="3649980" y="589598"/>
                  <a:pt x="3679508" y="596265"/>
                  <a:pt x="3708083" y="601980"/>
                </a:cubicBezTo>
                <a:cubicBezTo>
                  <a:pt x="3810000" y="628650"/>
                  <a:pt x="3911918" y="654368"/>
                  <a:pt x="4012883" y="678180"/>
                </a:cubicBezTo>
                <a:lnTo>
                  <a:pt x="4012883" y="674370"/>
                </a:lnTo>
                <a:cubicBezTo>
                  <a:pt x="3939540" y="657225"/>
                  <a:pt x="3865245" y="639128"/>
                  <a:pt x="3790950" y="620078"/>
                </a:cubicBezTo>
                <a:cubicBezTo>
                  <a:pt x="3865245" y="636270"/>
                  <a:pt x="3938588" y="650558"/>
                  <a:pt x="4012883" y="664845"/>
                </a:cubicBezTo>
                <a:lnTo>
                  <a:pt x="4012883" y="662940"/>
                </a:lnTo>
                <a:cubicBezTo>
                  <a:pt x="3921443" y="645795"/>
                  <a:pt x="3830003" y="626745"/>
                  <a:pt x="3738563" y="606743"/>
                </a:cubicBezTo>
                <a:cubicBezTo>
                  <a:pt x="3728085" y="603885"/>
                  <a:pt x="3717608" y="601028"/>
                  <a:pt x="3706178" y="598170"/>
                </a:cubicBezTo>
                <a:cubicBezTo>
                  <a:pt x="3809048" y="616268"/>
                  <a:pt x="3910965" y="633413"/>
                  <a:pt x="4012883" y="647700"/>
                </a:cubicBezTo>
                <a:lnTo>
                  <a:pt x="4012883" y="641985"/>
                </a:lnTo>
                <a:cubicBezTo>
                  <a:pt x="3901440" y="625793"/>
                  <a:pt x="3789045" y="607695"/>
                  <a:pt x="3676650" y="587693"/>
                </a:cubicBezTo>
                <a:cubicBezTo>
                  <a:pt x="3789045" y="602933"/>
                  <a:pt x="3901440" y="616268"/>
                  <a:pt x="4012883" y="626745"/>
                </a:cubicBezTo>
                <a:lnTo>
                  <a:pt x="4012883" y="621983"/>
                </a:lnTo>
                <a:cubicBezTo>
                  <a:pt x="3881438" y="609600"/>
                  <a:pt x="3749040" y="592455"/>
                  <a:pt x="3617595" y="574358"/>
                </a:cubicBezTo>
                <a:cubicBezTo>
                  <a:pt x="3601403" y="569595"/>
                  <a:pt x="3585210" y="565785"/>
                  <a:pt x="3569018" y="561023"/>
                </a:cubicBezTo>
                <a:cubicBezTo>
                  <a:pt x="3717608" y="575310"/>
                  <a:pt x="3865245" y="588645"/>
                  <a:pt x="4012883" y="596265"/>
                </a:cubicBezTo>
                <a:lnTo>
                  <a:pt x="4012883" y="590550"/>
                </a:lnTo>
                <a:cubicBezTo>
                  <a:pt x="3854768" y="581978"/>
                  <a:pt x="3694748" y="567690"/>
                  <a:pt x="3535680" y="551498"/>
                </a:cubicBezTo>
                <a:cubicBezTo>
                  <a:pt x="3526155" y="548640"/>
                  <a:pt x="3515678" y="545783"/>
                  <a:pt x="3506153" y="542925"/>
                </a:cubicBezTo>
                <a:cubicBezTo>
                  <a:pt x="3675698" y="552450"/>
                  <a:pt x="3844290" y="561023"/>
                  <a:pt x="4012883" y="563880"/>
                </a:cubicBezTo>
                <a:lnTo>
                  <a:pt x="4012883" y="560070"/>
                </a:lnTo>
                <a:cubicBezTo>
                  <a:pt x="3838575" y="557213"/>
                  <a:pt x="3662363" y="548640"/>
                  <a:pt x="3487103" y="538163"/>
                </a:cubicBezTo>
                <a:cubicBezTo>
                  <a:pt x="3469958" y="533400"/>
                  <a:pt x="3453765" y="528638"/>
                  <a:pt x="3436620" y="524828"/>
                </a:cubicBezTo>
                <a:cubicBezTo>
                  <a:pt x="3629025" y="527685"/>
                  <a:pt x="3821430" y="530543"/>
                  <a:pt x="4012883" y="526733"/>
                </a:cubicBezTo>
                <a:lnTo>
                  <a:pt x="4012883" y="522923"/>
                </a:lnTo>
                <a:cubicBezTo>
                  <a:pt x="3816668" y="526733"/>
                  <a:pt x="3619500" y="524828"/>
                  <a:pt x="3422333" y="521018"/>
                </a:cubicBezTo>
                <a:cubicBezTo>
                  <a:pt x="3404235" y="516255"/>
                  <a:pt x="3386138" y="511493"/>
                  <a:pt x="3368040" y="505778"/>
                </a:cubicBezTo>
                <a:cubicBezTo>
                  <a:pt x="3583305" y="500063"/>
                  <a:pt x="3798570" y="495300"/>
                  <a:pt x="4012883" y="483870"/>
                </a:cubicBezTo>
                <a:lnTo>
                  <a:pt x="4012883" y="480060"/>
                </a:lnTo>
                <a:cubicBezTo>
                  <a:pt x="3792855" y="491490"/>
                  <a:pt x="3572828" y="496253"/>
                  <a:pt x="3352800" y="501968"/>
                </a:cubicBezTo>
                <a:cubicBezTo>
                  <a:pt x="3333750" y="496253"/>
                  <a:pt x="3314700" y="491490"/>
                  <a:pt x="3294698" y="486728"/>
                </a:cubicBezTo>
                <a:cubicBezTo>
                  <a:pt x="3533775" y="470535"/>
                  <a:pt x="3772853" y="456248"/>
                  <a:pt x="4012883" y="438150"/>
                </a:cubicBezTo>
                <a:lnTo>
                  <a:pt x="4012883" y="435293"/>
                </a:lnTo>
                <a:cubicBezTo>
                  <a:pt x="3770948" y="454343"/>
                  <a:pt x="3529013" y="468630"/>
                  <a:pt x="3287078" y="484823"/>
                </a:cubicBezTo>
                <a:cubicBezTo>
                  <a:pt x="3267075" y="479108"/>
                  <a:pt x="3246120" y="473393"/>
                  <a:pt x="3226118" y="468630"/>
                </a:cubicBezTo>
                <a:cubicBezTo>
                  <a:pt x="3487103" y="440055"/>
                  <a:pt x="3749993" y="415290"/>
                  <a:pt x="4012883" y="388620"/>
                </a:cubicBezTo>
                <a:lnTo>
                  <a:pt x="4012883" y="381000"/>
                </a:lnTo>
                <a:cubicBezTo>
                  <a:pt x="3746183" y="408623"/>
                  <a:pt x="3479483" y="433388"/>
                  <a:pt x="3214688" y="462915"/>
                </a:cubicBezTo>
                <a:cubicBezTo>
                  <a:pt x="3197543" y="458153"/>
                  <a:pt x="3180398" y="453390"/>
                  <a:pt x="3163253" y="449580"/>
                </a:cubicBezTo>
                <a:cubicBezTo>
                  <a:pt x="3445193" y="406718"/>
                  <a:pt x="3728085" y="369570"/>
                  <a:pt x="4013835" y="335280"/>
                </a:cubicBezTo>
                <a:lnTo>
                  <a:pt x="4013835" y="329565"/>
                </a:lnTo>
                <a:cubicBezTo>
                  <a:pt x="3724275" y="363855"/>
                  <a:pt x="3435668" y="401955"/>
                  <a:pt x="3148965" y="445770"/>
                </a:cubicBezTo>
                <a:cubicBezTo>
                  <a:pt x="3131820" y="441008"/>
                  <a:pt x="3114675" y="437198"/>
                  <a:pt x="3097530" y="432435"/>
                </a:cubicBezTo>
                <a:cubicBezTo>
                  <a:pt x="3400425" y="373380"/>
                  <a:pt x="3705225" y="323850"/>
                  <a:pt x="4013835" y="282893"/>
                </a:cubicBezTo>
                <a:lnTo>
                  <a:pt x="4013835" y="279083"/>
                </a:lnTo>
                <a:cubicBezTo>
                  <a:pt x="3702368" y="320040"/>
                  <a:pt x="3393758" y="369570"/>
                  <a:pt x="3088005" y="430530"/>
                </a:cubicBezTo>
                <a:cubicBezTo>
                  <a:pt x="3068003" y="425768"/>
                  <a:pt x="3047048" y="420053"/>
                  <a:pt x="3027045" y="415290"/>
                </a:cubicBezTo>
                <a:cubicBezTo>
                  <a:pt x="3128010" y="390525"/>
                  <a:pt x="3228975" y="367665"/>
                  <a:pt x="3330893" y="346710"/>
                </a:cubicBezTo>
                <a:cubicBezTo>
                  <a:pt x="3555683" y="299085"/>
                  <a:pt x="3783330" y="260033"/>
                  <a:pt x="4013835" y="228600"/>
                </a:cubicBezTo>
                <a:lnTo>
                  <a:pt x="4013835" y="221933"/>
                </a:lnTo>
                <a:cubicBezTo>
                  <a:pt x="3783330" y="253365"/>
                  <a:pt x="3555683" y="292418"/>
                  <a:pt x="3329940" y="340043"/>
                </a:cubicBezTo>
                <a:cubicBezTo>
                  <a:pt x="3224213" y="361950"/>
                  <a:pt x="3119438" y="385763"/>
                  <a:pt x="3013710" y="411480"/>
                </a:cubicBezTo>
                <a:cubicBezTo>
                  <a:pt x="2992755" y="405765"/>
                  <a:pt x="2971800" y="401003"/>
                  <a:pt x="2950845" y="396240"/>
                </a:cubicBezTo>
                <a:cubicBezTo>
                  <a:pt x="3139440" y="341948"/>
                  <a:pt x="3329940" y="293370"/>
                  <a:pt x="3521393" y="253365"/>
                </a:cubicBezTo>
                <a:cubicBezTo>
                  <a:pt x="3684270" y="219075"/>
                  <a:pt x="3848100" y="190500"/>
                  <a:pt x="4013835" y="168593"/>
                </a:cubicBezTo>
                <a:lnTo>
                  <a:pt x="4013835" y="166688"/>
                </a:lnTo>
                <a:cubicBezTo>
                  <a:pt x="3848100" y="188595"/>
                  <a:pt x="3684270" y="217170"/>
                  <a:pt x="3521393" y="251460"/>
                </a:cubicBezTo>
                <a:cubicBezTo>
                  <a:pt x="3328035" y="292418"/>
                  <a:pt x="3136583" y="340995"/>
                  <a:pt x="2947035" y="396240"/>
                </a:cubicBezTo>
                <a:cubicBezTo>
                  <a:pt x="2925128" y="391478"/>
                  <a:pt x="2904173" y="385763"/>
                  <a:pt x="2883218" y="381000"/>
                </a:cubicBezTo>
                <a:cubicBezTo>
                  <a:pt x="3116580" y="302895"/>
                  <a:pt x="3352800" y="236220"/>
                  <a:pt x="3591878" y="185738"/>
                </a:cubicBezTo>
                <a:cubicBezTo>
                  <a:pt x="3730943" y="156210"/>
                  <a:pt x="3871913" y="132398"/>
                  <a:pt x="4013835" y="114300"/>
                </a:cubicBezTo>
                <a:lnTo>
                  <a:pt x="4013835" y="108585"/>
                </a:lnTo>
                <a:cubicBezTo>
                  <a:pt x="3870960" y="126683"/>
                  <a:pt x="3729990" y="150495"/>
                  <a:pt x="3589020" y="180023"/>
                </a:cubicBezTo>
                <a:cubicBezTo>
                  <a:pt x="3345180" y="228600"/>
                  <a:pt x="3106103" y="297180"/>
                  <a:pt x="2869883" y="376238"/>
                </a:cubicBezTo>
                <a:cubicBezTo>
                  <a:pt x="2848928" y="371475"/>
                  <a:pt x="2827973" y="366713"/>
                  <a:pt x="2807018" y="361950"/>
                </a:cubicBezTo>
                <a:cubicBezTo>
                  <a:pt x="3070860" y="260985"/>
                  <a:pt x="3338513" y="177165"/>
                  <a:pt x="3612833" y="119063"/>
                </a:cubicBezTo>
                <a:cubicBezTo>
                  <a:pt x="3744278" y="91440"/>
                  <a:pt x="3877628" y="70485"/>
                  <a:pt x="4013835" y="56198"/>
                </a:cubicBezTo>
                <a:lnTo>
                  <a:pt x="4013835" y="52388"/>
                </a:lnTo>
                <a:cubicBezTo>
                  <a:pt x="3879533" y="66675"/>
                  <a:pt x="3745230" y="87630"/>
                  <a:pt x="3613785" y="115253"/>
                </a:cubicBezTo>
                <a:cubicBezTo>
                  <a:pt x="3337560" y="173355"/>
                  <a:pt x="3068003" y="259080"/>
                  <a:pt x="2801303" y="360998"/>
                </a:cubicBezTo>
                <a:cubicBezTo>
                  <a:pt x="2780348" y="356235"/>
                  <a:pt x="2760345" y="352425"/>
                  <a:pt x="2740343" y="347663"/>
                </a:cubicBezTo>
                <a:cubicBezTo>
                  <a:pt x="3022283" y="225743"/>
                  <a:pt x="3308985" y="125730"/>
                  <a:pt x="3605213" y="63818"/>
                </a:cubicBezTo>
                <a:cubicBezTo>
                  <a:pt x="3739515" y="35243"/>
                  <a:pt x="3875723" y="15240"/>
                  <a:pt x="4013835" y="3810"/>
                </a:cubicBezTo>
                <a:close/>
                <a:moveTo>
                  <a:pt x="1669733" y="322898"/>
                </a:moveTo>
                <a:cubicBezTo>
                  <a:pt x="1884045" y="278130"/>
                  <a:pt x="2110740" y="263843"/>
                  <a:pt x="2350770" y="288608"/>
                </a:cubicBezTo>
                <a:cubicBezTo>
                  <a:pt x="2474595" y="300990"/>
                  <a:pt x="2600325" y="321945"/>
                  <a:pt x="2727008" y="347663"/>
                </a:cubicBezTo>
                <a:cubicBezTo>
                  <a:pt x="2707958" y="356235"/>
                  <a:pt x="2688908" y="363855"/>
                  <a:pt x="2669858" y="372428"/>
                </a:cubicBezTo>
                <a:cubicBezTo>
                  <a:pt x="2543175" y="351473"/>
                  <a:pt x="2417445" y="335280"/>
                  <a:pt x="2294573" y="327660"/>
                </a:cubicBezTo>
                <a:cubicBezTo>
                  <a:pt x="2074545" y="312420"/>
                  <a:pt x="1865948" y="330518"/>
                  <a:pt x="1666875" y="372428"/>
                </a:cubicBezTo>
                <a:cubicBezTo>
                  <a:pt x="1145858" y="481965"/>
                  <a:pt x="682943" y="762953"/>
                  <a:pt x="215265" y="1096328"/>
                </a:cubicBezTo>
                <a:cubicBezTo>
                  <a:pt x="679133" y="728663"/>
                  <a:pt x="1143953" y="433388"/>
                  <a:pt x="1669733" y="322898"/>
                </a:cubicBezTo>
                <a:close/>
                <a:moveTo>
                  <a:pt x="3240405" y="502920"/>
                </a:moveTo>
                <a:cubicBezTo>
                  <a:pt x="3221355" y="499110"/>
                  <a:pt x="3202305" y="495300"/>
                  <a:pt x="3182303" y="492443"/>
                </a:cubicBezTo>
                <a:cubicBezTo>
                  <a:pt x="3196590" y="491490"/>
                  <a:pt x="3211830" y="490538"/>
                  <a:pt x="3226118" y="489585"/>
                </a:cubicBezTo>
                <a:cubicBezTo>
                  <a:pt x="3244215" y="493395"/>
                  <a:pt x="3263265" y="498158"/>
                  <a:pt x="3281363" y="501968"/>
                </a:cubicBezTo>
                <a:cubicBezTo>
                  <a:pt x="3268028" y="501968"/>
                  <a:pt x="3253740" y="502920"/>
                  <a:pt x="3240405" y="502920"/>
                </a:cubicBezTo>
                <a:close/>
                <a:moveTo>
                  <a:pt x="3298508" y="505778"/>
                </a:moveTo>
                <a:cubicBezTo>
                  <a:pt x="3315653" y="509588"/>
                  <a:pt x="3332798" y="513398"/>
                  <a:pt x="3348990" y="517208"/>
                </a:cubicBezTo>
                <a:cubicBezTo>
                  <a:pt x="3337560" y="517208"/>
                  <a:pt x="3326130" y="517208"/>
                  <a:pt x="3313748" y="516255"/>
                </a:cubicBezTo>
                <a:cubicBezTo>
                  <a:pt x="3295650" y="512445"/>
                  <a:pt x="3277553" y="509588"/>
                  <a:pt x="3259455" y="505778"/>
                </a:cubicBezTo>
                <a:cubicBezTo>
                  <a:pt x="3273743" y="506730"/>
                  <a:pt x="3286125" y="506730"/>
                  <a:pt x="3298508" y="505778"/>
                </a:cubicBezTo>
                <a:close/>
                <a:moveTo>
                  <a:pt x="2250758" y="597218"/>
                </a:moveTo>
                <a:cubicBezTo>
                  <a:pt x="2265045" y="590550"/>
                  <a:pt x="2280285" y="583883"/>
                  <a:pt x="2294573" y="577215"/>
                </a:cubicBezTo>
                <a:cubicBezTo>
                  <a:pt x="2310765" y="575310"/>
                  <a:pt x="2326958" y="572453"/>
                  <a:pt x="2343150" y="570548"/>
                </a:cubicBezTo>
                <a:cubicBezTo>
                  <a:pt x="2327910" y="576263"/>
                  <a:pt x="2312670" y="582930"/>
                  <a:pt x="2297430" y="588645"/>
                </a:cubicBezTo>
                <a:cubicBezTo>
                  <a:pt x="2282190" y="591503"/>
                  <a:pt x="2265998" y="594360"/>
                  <a:pt x="2250758" y="597218"/>
                </a:cubicBezTo>
                <a:close/>
                <a:moveTo>
                  <a:pt x="2278380" y="596265"/>
                </a:moveTo>
                <a:cubicBezTo>
                  <a:pt x="2262188" y="602933"/>
                  <a:pt x="2246948" y="609600"/>
                  <a:pt x="2230755" y="615315"/>
                </a:cubicBezTo>
                <a:cubicBezTo>
                  <a:pt x="2216468" y="618173"/>
                  <a:pt x="2202180" y="621983"/>
                  <a:pt x="2187893" y="624840"/>
                </a:cubicBezTo>
                <a:cubicBezTo>
                  <a:pt x="2203133" y="617220"/>
                  <a:pt x="2218373" y="610553"/>
                  <a:pt x="2234565" y="603885"/>
                </a:cubicBezTo>
                <a:cubicBezTo>
                  <a:pt x="2248853" y="601980"/>
                  <a:pt x="2264093" y="599123"/>
                  <a:pt x="2278380" y="596265"/>
                </a:cubicBezTo>
                <a:close/>
                <a:moveTo>
                  <a:pt x="3016568" y="485775"/>
                </a:moveTo>
                <a:cubicBezTo>
                  <a:pt x="3002280" y="483870"/>
                  <a:pt x="2987040" y="481965"/>
                  <a:pt x="2972753" y="480060"/>
                </a:cubicBezTo>
                <a:cubicBezTo>
                  <a:pt x="2991803" y="477203"/>
                  <a:pt x="3010853" y="473393"/>
                  <a:pt x="3030855" y="470535"/>
                </a:cubicBezTo>
                <a:cubicBezTo>
                  <a:pt x="3046095" y="473393"/>
                  <a:pt x="3062288" y="476250"/>
                  <a:pt x="3077528" y="479108"/>
                </a:cubicBezTo>
                <a:cubicBezTo>
                  <a:pt x="3056573" y="481013"/>
                  <a:pt x="3036570" y="482918"/>
                  <a:pt x="3016568" y="485775"/>
                </a:cubicBezTo>
                <a:close/>
                <a:moveTo>
                  <a:pt x="3091815" y="481013"/>
                </a:moveTo>
                <a:cubicBezTo>
                  <a:pt x="3110865" y="484823"/>
                  <a:pt x="3130868" y="487680"/>
                  <a:pt x="3149918" y="491490"/>
                </a:cubicBezTo>
                <a:cubicBezTo>
                  <a:pt x="3129915" y="492443"/>
                  <a:pt x="3110865" y="494348"/>
                  <a:pt x="3090863" y="495300"/>
                </a:cubicBezTo>
                <a:cubicBezTo>
                  <a:pt x="3071813" y="492443"/>
                  <a:pt x="3051810" y="489585"/>
                  <a:pt x="3032760" y="486728"/>
                </a:cubicBezTo>
                <a:cubicBezTo>
                  <a:pt x="3052763" y="485775"/>
                  <a:pt x="3071813" y="482918"/>
                  <a:pt x="3091815" y="481013"/>
                </a:cubicBezTo>
                <a:close/>
                <a:moveTo>
                  <a:pt x="2501265" y="515303"/>
                </a:moveTo>
                <a:cubicBezTo>
                  <a:pt x="2518410" y="508635"/>
                  <a:pt x="2535555" y="501968"/>
                  <a:pt x="2552700" y="496253"/>
                </a:cubicBezTo>
                <a:cubicBezTo>
                  <a:pt x="2572703" y="496253"/>
                  <a:pt x="2592705" y="497205"/>
                  <a:pt x="2611755" y="497205"/>
                </a:cubicBezTo>
                <a:cubicBezTo>
                  <a:pt x="2594610" y="502920"/>
                  <a:pt x="2577465" y="508635"/>
                  <a:pt x="2560320" y="514350"/>
                </a:cubicBezTo>
                <a:cubicBezTo>
                  <a:pt x="2541270" y="514350"/>
                  <a:pt x="2521268" y="515303"/>
                  <a:pt x="2501265" y="515303"/>
                </a:cubicBezTo>
                <a:close/>
                <a:moveTo>
                  <a:pt x="2547938" y="518160"/>
                </a:moveTo>
                <a:cubicBezTo>
                  <a:pt x="2531745" y="523875"/>
                  <a:pt x="2516505" y="528638"/>
                  <a:pt x="2500313" y="534353"/>
                </a:cubicBezTo>
                <a:cubicBezTo>
                  <a:pt x="2481263" y="535305"/>
                  <a:pt x="2461260" y="537210"/>
                  <a:pt x="2442210" y="539115"/>
                </a:cubicBezTo>
                <a:cubicBezTo>
                  <a:pt x="2458403" y="532448"/>
                  <a:pt x="2474595" y="526733"/>
                  <a:pt x="2490788" y="520065"/>
                </a:cubicBezTo>
                <a:cubicBezTo>
                  <a:pt x="2508885" y="519113"/>
                  <a:pt x="2528888" y="519113"/>
                  <a:pt x="2547938" y="518160"/>
                </a:cubicBezTo>
                <a:close/>
                <a:moveTo>
                  <a:pt x="2615565" y="465773"/>
                </a:moveTo>
                <a:cubicBezTo>
                  <a:pt x="2595563" y="464820"/>
                  <a:pt x="2576513" y="463868"/>
                  <a:pt x="2556510" y="462915"/>
                </a:cubicBezTo>
                <a:cubicBezTo>
                  <a:pt x="2572703" y="456248"/>
                  <a:pt x="2588895" y="449580"/>
                  <a:pt x="2605088" y="442913"/>
                </a:cubicBezTo>
                <a:cubicBezTo>
                  <a:pt x="2625090" y="444818"/>
                  <a:pt x="2644140" y="446723"/>
                  <a:pt x="2664143" y="448628"/>
                </a:cubicBezTo>
                <a:cubicBezTo>
                  <a:pt x="2647950" y="453390"/>
                  <a:pt x="2631758" y="460058"/>
                  <a:pt x="2615565" y="465773"/>
                </a:cubicBezTo>
                <a:close/>
                <a:moveTo>
                  <a:pt x="2679383" y="449580"/>
                </a:moveTo>
                <a:cubicBezTo>
                  <a:pt x="2700338" y="451485"/>
                  <a:pt x="2720340" y="453390"/>
                  <a:pt x="2741295" y="456248"/>
                </a:cubicBezTo>
                <a:cubicBezTo>
                  <a:pt x="2726055" y="461010"/>
                  <a:pt x="2709863" y="465773"/>
                  <a:pt x="2694623" y="470535"/>
                </a:cubicBezTo>
                <a:cubicBezTo>
                  <a:pt x="2673668" y="469583"/>
                  <a:pt x="2652713" y="467678"/>
                  <a:pt x="2632710" y="466725"/>
                </a:cubicBezTo>
                <a:cubicBezTo>
                  <a:pt x="2647950" y="461010"/>
                  <a:pt x="2663190" y="455295"/>
                  <a:pt x="2679383" y="449580"/>
                </a:cubicBezTo>
                <a:close/>
                <a:moveTo>
                  <a:pt x="2620328" y="470535"/>
                </a:moveTo>
                <a:cubicBezTo>
                  <a:pt x="2640330" y="471488"/>
                  <a:pt x="2661285" y="473393"/>
                  <a:pt x="2681288" y="474345"/>
                </a:cubicBezTo>
                <a:cubicBezTo>
                  <a:pt x="2662238" y="480060"/>
                  <a:pt x="2643188" y="486728"/>
                  <a:pt x="2624138" y="493395"/>
                </a:cubicBezTo>
                <a:cubicBezTo>
                  <a:pt x="2604135" y="493395"/>
                  <a:pt x="2583180" y="492443"/>
                  <a:pt x="2563178" y="492443"/>
                </a:cubicBezTo>
                <a:cubicBezTo>
                  <a:pt x="2582228" y="484823"/>
                  <a:pt x="2601278" y="478155"/>
                  <a:pt x="2620328" y="470535"/>
                </a:cubicBezTo>
                <a:close/>
                <a:moveTo>
                  <a:pt x="2618423" y="497205"/>
                </a:moveTo>
                <a:cubicBezTo>
                  <a:pt x="2637473" y="497205"/>
                  <a:pt x="2655570" y="498158"/>
                  <a:pt x="2674620" y="498158"/>
                </a:cubicBezTo>
                <a:cubicBezTo>
                  <a:pt x="2657475" y="502920"/>
                  <a:pt x="2640330" y="507683"/>
                  <a:pt x="2623185" y="512445"/>
                </a:cubicBezTo>
                <a:cubicBezTo>
                  <a:pt x="2604135" y="512445"/>
                  <a:pt x="2586038" y="513398"/>
                  <a:pt x="2566988" y="513398"/>
                </a:cubicBezTo>
                <a:cubicBezTo>
                  <a:pt x="2584133" y="508635"/>
                  <a:pt x="2601278" y="502920"/>
                  <a:pt x="2618423" y="497205"/>
                </a:cubicBezTo>
                <a:close/>
                <a:moveTo>
                  <a:pt x="2629853" y="493395"/>
                </a:moveTo>
                <a:cubicBezTo>
                  <a:pt x="2648903" y="487680"/>
                  <a:pt x="2667953" y="481013"/>
                  <a:pt x="2687003" y="475298"/>
                </a:cubicBezTo>
                <a:cubicBezTo>
                  <a:pt x="2707005" y="476250"/>
                  <a:pt x="2726055" y="478155"/>
                  <a:pt x="2746058" y="479108"/>
                </a:cubicBezTo>
                <a:cubicBezTo>
                  <a:pt x="2727008" y="483870"/>
                  <a:pt x="2707005" y="489585"/>
                  <a:pt x="2687955" y="494348"/>
                </a:cubicBezTo>
                <a:cubicBezTo>
                  <a:pt x="2668905" y="494348"/>
                  <a:pt x="2648903" y="494348"/>
                  <a:pt x="2629853" y="493395"/>
                </a:cubicBezTo>
                <a:close/>
                <a:moveTo>
                  <a:pt x="2700338" y="470535"/>
                </a:moveTo>
                <a:cubicBezTo>
                  <a:pt x="2715578" y="465773"/>
                  <a:pt x="2730818" y="461010"/>
                  <a:pt x="2746058" y="456248"/>
                </a:cubicBezTo>
                <a:cubicBezTo>
                  <a:pt x="2766060" y="458153"/>
                  <a:pt x="2785110" y="461010"/>
                  <a:pt x="2805113" y="462915"/>
                </a:cubicBezTo>
                <a:cubicBezTo>
                  <a:pt x="2789873" y="466725"/>
                  <a:pt x="2775585" y="470535"/>
                  <a:pt x="2760345" y="474345"/>
                </a:cubicBezTo>
                <a:cubicBezTo>
                  <a:pt x="2740343" y="473393"/>
                  <a:pt x="2720340" y="472440"/>
                  <a:pt x="2700338" y="470535"/>
                </a:cubicBezTo>
                <a:close/>
                <a:moveTo>
                  <a:pt x="2822258" y="465773"/>
                </a:moveTo>
                <a:cubicBezTo>
                  <a:pt x="2841308" y="467678"/>
                  <a:pt x="2860358" y="470535"/>
                  <a:pt x="2879408" y="472440"/>
                </a:cubicBezTo>
                <a:cubicBezTo>
                  <a:pt x="2866073" y="475298"/>
                  <a:pt x="2851785" y="478155"/>
                  <a:pt x="2838450" y="481013"/>
                </a:cubicBezTo>
                <a:cubicBezTo>
                  <a:pt x="2819400" y="479108"/>
                  <a:pt x="2799398" y="478155"/>
                  <a:pt x="2780348" y="476250"/>
                </a:cubicBezTo>
                <a:cubicBezTo>
                  <a:pt x="2793683" y="472440"/>
                  <a:pt x="2807970" y="468630"/>
                  <a:pt x="2822258" y="465773"/>
                </a:cubicBezTo>
                <a:close/>
                <a:moveTo>
                  <a:pt x="2891790" y="474345"/>
                </a:moveTo>
                <a:cubicBezTo>
                  <a:pt x="2906078" y="476250"/>
                  <a:pt x="2920365" y="478155"/>
                  <a:pt x="2934653" y="480060"/>
                </a:cubicBezTo>
                <a:cubicBezTo>
                  <a:pt x="2921318" y="481965"/>
                  <a:pt x="2907983" y="484823"/>
                  <a:pt x="2894648" y="486728"/>
                </a:cubicBezTo>
                <a:cubicBezTo>
                  <a:pt x="2880360" y="485775"/>
                  <a:pt x="2866073" y="483870"/>
                  <a:pt x="2851785" y="482918"/>
                </a:cubicBezTo>
                <a:cubicBezTo>
                  <a:pt x="2865120" y="480060"/>
                  <a:pt x="2878455" y="477203"/>
                  <a:pt x="2891790" y="474345"/>
                </a:cubicBezTo>
                <a:close/>
                <a:moveTo>
                  <a:pt x="2955608" y="481965"/>
                </a:moveTo>
                <a:cubicBezTo>
                  <a:pt x="2968943" y="483870"/>
                  <a:pt x="2983230" y="485775"/>
                  <a:pt x="2996565" y="487680"/>
                </a:cubicBezTo>
                <a:cubicBezTo>
                  <a:pt x="2984183" y="489585"/>
                  <a:pt x="2972753" y="490538"/>
                  <a:pt x="2960370" y="492443"/>
                </a:cubicBezTo>
                <a:cubicBezTo>
                  <a:pt x="2946083" y="491490"/>
                  <a:pt x="2932748" y="489585"/>
                  <a:pt x="2918460" y="488633"/>
                </a:cubicBezTo>
                <a:cubicBezTo>
                  <a:pt x="2931795" y="485775"/>
                  <a:pt x="2944178" y="483870"/>
                  <a:pt x="2955608" y="481965"/>
                </a:cubicBezTo>
                <a:close/>
                <a:moveTo>
                  <a:pt x="2951798" y="477203"/>
                </a:moveTo>
                <a:cubicBezTo>
                  <a:pt x="2936558" y="475298"/>
                  <a:pt x="2921318" y="473393"/>
                  <a:pt x="2906078" y="471488"/>
                </a:cubicBezTo>
                <a:cubicBezTo>
                  <a:pt x="2911793" y="470535"/>
                  <a:pt x="2917508" y="468630"/>
                  <a:pt x="2922270" y="467678"/>
                </a:cubicBezTo>
                <a:cubicBezTo>
                  <a:pt x="2936558" y="464820"/>
                  <a:pt x="2949893" y="461963"/>
                  <a:pt x="2964180" y="459105"/>
                </a:cubicBezTo>
                <a:cubicBezTo>
                  <a:pt x="2980373" y="461963"/>
                  <a:pt x="2995613" y="464820"/>
                  <a:pt x="3011805" y="467678"/>
                </a:cubicBezTo>
                <a:cubicBezTo>
                  <a:pt x="2991803" y="470535"/>
                  <a:pt x="2971800" y="473393"/>
                  <a:pt x="2951798" y="477203"/>
                </a:cubicBezTo>
                <a:close/>
                <a:moveTo>
                  <a:pt x="2921318" y="462915"/>
                </a:moveTo>
                <a:cubicBezTo>
                  <a:pt x="2911793" y="464820"/>
                  <a:pt x="2902268" y="466725"/>
                  <a:pt x="2892743" y="468630"/>
                </a:cubicBezTo>
                <a:cubicBezTo>
                  <a:pt x="2873693" y="465773"/>
                  <a:pt x="2853690" y="463868"/>
                  <a:pt x="2834640" y="461010"/>
                </a:cubicBezTo>
                <a:cubicBezTo>
                  <a:pt x="2854643" y="456248"/>
                  <a:pt x="2873693" y="450533"/>
                  <a:pt x="2893695" y="445770"/>
                </a:cubicBezTo>
                <a:cubicBezTo>
                  <a:pt x="2913698" y="448628"/>
                  <a:pt x="2932748" y="452438"/>
                  <a:pt x="2952750" y="455295"/>
                </a:cubicBezTo>
                <a:cubicBezTo>
                  <a:pt x="2942273" y="459105"/>
                  <a:pt x="2931795" y="461010"/>
                  <a:pt x="2921318" y="462915"/>
                </a:cubicBezTo>
                <a:close/>
                <a:moveTo>
                  <a:pt x="2817495" y="460058"/>
                </a:moveTo>
                <a:cubicBezTo>
                  <a:pt x="2797493" y="457200"/>
                  <a:pt x="2777490" y="455295"/>
                  <a:pt x="2756535" y="453390"/>
                </a:cubicBezTo>
                <a:cubicBezTo>
                  <a:pt x="2776538" y="446723"/>
                  <a:pt x="2796540" y="441008"/>
                  <a:pt x="2816543" y="435293"/>
                </a:cubicBezTo>
                <a:cubicBezTo>
                  <a:pt x="2837498" y="438150"/>
                  <a:pt x="2857500" y="441960"/>
                  <a:pt x="2878455" y="444818"/>
                </a:cubicBezTo>
                <a:cubicBezTo>
                  <a:pt x="2858453" y="449580"/>
                  <a:pt x="2838450" y="454343"/>
                  <a:pt x="2817495" y="460058"/>
                </a:cubicBezTo>
                <a:close/>
                <a:moveTo>
                  <a:pt x="2751773" y="452438"/>
                </a:moveTo>
                <a:cubicBezTo>
                  <a:pt x="2730818" y="450533"/>
                  <a:pt x="2709863" y="447675"/>
                  <a:pt x="2688908" y="445770"/>
                </a:cubicBezTo>
                <a:cubicBezTo>
                  <a:pt x="2708910" y="438150"/>
                  <a:pt x="2728913" y="431483"/>
                  <a:pt x="2748915" y="424815"/>
                </a:cubicBezTo>
                <a:cubicBezTo>
                  <a:pt x="2769870" y="427673"/>
                  <a:pt x="2790825" y="430530"/>
                  <a:pt x="2811780" y="434340"/>
                </a:cubicBezTo>
                <a:cubicBezTo>
                  <a:pt x="2792730" y="440055"/>
                  <a:pt x="2771775" y="445770"/>
                  <a:pt x="2751773" y="452438"/>
                </a:cubicBezTo>
                <a:close/>
                <a:moveTo>
                  <a:pt x="2674620" y="443865"/>
                </a:moveTo>
                <a:cubicBezTo>
                  <a:pt x="2654618" y="441960"/>
                  <a:pt x="2634615" y="440055"/>
                  <a:pt x="2614613" y="438150"/>
                </a:cubicBezTo>
                <a:cubicBezTo>
                  <a:pt x="2634615" y="429578"/>
                  <a:pt x="2654618" y="421958"/>
                  <a:pt x="2674620" y="413385"/>
                </a:cubicBezTo>
                <a:cubicBezTo>
                  <a:pt x="2694623" y="416243"/>
                  <a:pt x="2714625" y="419100"/>
                  <a:pt x="2735580" y="421958"/>
                </a:cubicBezTo>
                <a:cubicBezTo>
                  <a:pt x="2714625" y="429578"/>
                  <a:pt x="2694623" y="437198"/>
                  <a:pt x="2674620" y="443865"/>
                </a:cubicBezTo>
                <a:close/>
                <a:moveTo>
                  <a:pt x="2607945" y="438150"/>
                </a:moveTo>
                <a:cubicBezTo>
                  <a:pt x="2588895" y="436245"/>
                  <a:pt x="2568893" y="434340"/>
                  <a:pt x="2549843" y="433388"/>
                </a:cubicBezTo>
                <a:cubicBezTo>
                  <a:pt x="2569845" y="423863"/>
                  <a:pt x="2589848" y="415290"/>
                  <a:pt x="2608898" y="405765"/>
                </a:cubicBezTo>
                <a:cubicBezTo>
                  <a:pt x="2628900" y="408623"/>
                  <a:pt x="2647950" y="410528"/>
                  <a:pt x="2667953" y="413385"/>
                </a:cubicBezTo>
                <a:cubicBezTo>
                  <a:pt x="2647950" y="421005"/>
                  <a:pt x="2627948" y="429578"/>
                  <a:pt x="2607945" y="438150"/>
                </a:cubicBezTo>
                <a:close/>
                <a:moveTo>
                  <a:pt x="2598420" y="441960"/>
                </a:moveTo>
                <a:cubicBezTo>
                  <a:pt x="2582228" y="448628"/>
                  <a:pt x="2566035" y="455295"/>
                  <a:pt x="2548890" y="462915"/>
                </a:cubicBezTo>
                <a:cubicBezTo>
                  <a:pt x="2529840" y="461963"/>
                  <a:pt x="2510790" y="461010"/>
                  <a:pt x="2491740" y="461010"/>
                </a:cubicBezTo>
                <a:cubicBezTo>
                  <a:pt x="2507933" y="453390"/>
                  <a:pt x="2524125" y="445770"/>
                  <a:pt x="2540318" y="438150"/>
                </a:cubicBezTo>
                <a:cubicBezTo>
                  <a:pt x="2560320" y="438150"/>
                  <a:pt x="2579370" y="440055"/>
                  <a:pt x="2598420" y="441960"/>
                </a:cubicBezTo>
                <a:close/>
                <a:moveTo>
                  <a:pt x="2604135" y="469583"/>
                </a:moveTo>
                <a:cubicBezTo>
                  <a:pt x="2584133" y="477203"/>
                  <a:pt x="2565083" y="483870"/>
                  <a:pt x="2545080" y="491490"/>
                </a:cubicBezTo>
                <a:cubicBezTo>
                  <a:pt x="2526030" y="491490"/>
                  <a:pt x="2506980" y="491490"/>
                  <a:pt x="2488883" y="490538"/>
                </a:cubicBezTo>
                <a:cubicBezTo>
                  <a:pt x="2507933" y="481965"/>
                  <a:pt x="2526983" y="474345"/>
                  <a:pt x="2546985" y="465773"/>
                </a:cubicBezTo>
                <a:cubicBezTo>
                  <a:pt x="2565083" y="467678"/>
                  <a:pt x="2585085" y="468630"/>
                  <a:pt x="2604135" y="469583"/>
                </a:cubicBezTo>
                <a:close/>
                <a:moveTo>
                  <a:pt x="2534603" y="496253"/>
                </a:moveTo>
                <a:cubicBezTo>
                  <a:pt x="2516505" y="502920"/>
                  <a:pt x="2499360" y="509588"/>
                  <a:pt x="2481263" y="516255"/>
                </a:cubicBezTo>
                <a:cubicBezTo>
                  <a:pt x="2463165" y="517208"/>
                  <a:pt x="2445068" y="517208"/>
                  <a:pt x="2426970" y="518160"/>
                </a:cubicBezTo>
                <a:cubicBezTo>
                  <a:pt x="2444115" y="510540"/>
                  <a:pt x="2462213" y="502920"/>
                  <a:pt x="2479358" y="495300"/>
                </a:cubicBezTo>
                <a:cubicBezTo>
                  <a:pt x="2497455" y="495300"/>
                  <a:pt x="2515553" y="496253"/>
                  <a:pt x="2534603" y="496253"/>
                </a:cubicBezTo>
                <a:close/>
                <a:moveTo>
                  <a:pt x="2469833" y="521018"/>
                </a:moveTo>
                <a:cubicBezTo>
                  <a:pt x="2452688" y="527685"/>
                  <a:pt x="2435543" y="534353"/>
                  <a:pt x="2419350" y="541020"/>
                </a:cubicBezTo>
                <a:cubicBezTo>
                  <a:pt x="2402205" y="541973"/>
                  <a:pt x="2384108" y="543878"/>
                  <a:pt x="2366963" y="545783"/>
                </a:cubicBezTo>
                <a:cubicBezTo>
                  <a:pt x="2383155" y="538163"/>
                  <a:pt x="2400300" y="531495"/>
                  <a:pt x="2416493" y="523875"/>
                </a:cubicBezTo>
                <a:cubicBezTo>
                  <a:pt x="2434590" y="521970"/>
                  <a:pt x="2451735" y="521018"/>
                  <a:pt x="2469833" y="521018"/>
                </a:cubicBezTo>
                <a:close/>
                <a:moveTo>
                  <a:pt x="2401253" y="547688"/>
                </a:moveTo>
                <a:cubicBezTo>
                  <a:pt x="2386013" y="553403"/>
                  <a:pt x="2369820" y="560070"/>
                  <a:pt x="2354580" y="565785"/>
                </a:cubicBezTo>
                <a:cubicBezTo>
                  <a:pt x="2338388" y="567690"/>
                  <a:pt x="2321243" y="569595"/>
                  <a:pt x="2305050" y="572453"/>
                </a:cubicBezTo>
                <a:cubicBezTo>
                  <a:pt x="2320290" y="565785"/>
                  <a:pt x="2335530" y="559118"/>
                  <a:pt x="2350770" y="552450"/>
                </a:cubicBezTo>
                <a:cubicBezTo>
                  <a:pt x="2367915" y="550545"/>
                  <a:pt x="2385060" y="548640"/>
                  <a:pt x="2401253" y="547688"/>
                </a:cubicBezTo>
                <a:close/>
                <a:moveTo>
                  <a:pt x="2368868" y="567690"/>
                </a:moveTo>
                <a:cubicBezTo>
                  <a:pt x="2386965" y="565785"/>
                  <a:pt x="2405063" y="562928"/>
                  <a:pt x="2423160" y="561023"/>
                </a:cubicBezTo>
                <a:cubicBezTo>
                  <a:pt x="2410778" y="565785"/>
                  <a:pt x="2397443" y="569595"/>
                  <a:pt x="2385060" y="574358"/>
                </a:cubicBezTo>
                <a:cubicBezTo>
                  <a:pt x="2366010" y="577215"/>
                  <a:pt x="2347913" y="581025"/>
                  <a:pt x="2328863" y="583883"/>
                </a:cubicBezTo>
                <a:cubicBezTo>
                  <a:pt x="2342198" y="578168"/>
                  <a:pt x="2355533" y="572453"/>
                  <a:pt x="2368868" y="567690"/>
                </a:cubicBezTo>
                <a:close/>
                <a:moveTo>
                  <a:pt x="2381250" y="562928"/>
                </a:moveTo>
                <a:cubicBezTo>
                  <a:pt x="2395538" y="557213"/>
                  <a:pt x="2409825" y="551498"/>
                  <a:pt x="2424113" y="545783"/>
                </a:cubicBezTo>
                <a:cubicBezTo>
                  <a:pt x="2443163" y="543878"/>
                  <a:pt x="2461260" y="542925"/>
                  <a:pt x="2480310" y="541020"/>
                </a:cubicBezTo>
                <a:cubicBezTo>
                  <a:pt x="2466023" y="545783"/>
                  <a:pt x="2451735" y="550545"/>
                  <a:pt x="2437448" y="555308"/>
                </a:cubicBezTo>
                <a:cubicBezTo>
                  <a:pt x="2418398" y="558165"/>
                  <a:pt x="2400300" y="560070"/>
                  <a:pt x="2381250" y="562928"/>
                </a:cubicBezTo>
                <a:close/>
                <a:moveTo>
                  <a:pt x="2488883" y="540068"/>
                </a:moveTo>
                <a:cubicBezTo>
                  <a:pt x="2505075" y="539115"/>
                  <a:pt x="2522220" y="537210"/>
                  <a:pt x="2538413" y="536258"/>
                </a:cubicBezTo>
                <a:cubicBezTo>
                  <a:pt x="2525078" y="540068"/>
                  <a:pt x="2510790" y="543878"/>
                  <a:pt x="2497455" y="547688"/>
                </a:cubicBezTo>
                <a:cubicBezTo>
                  <a:pt x="2480310" y="549593"/>
                  <a:pt x="2464118" y="551498"/>
                  <a:pt x="2446973" y="553403"/>
                </a:cubicBezTo>
                <a:cubicBezTo>
                  <a:pt x="2460308" y="549593"/>
                  <a:pt x="2474595" y="544830"/>
                  <a:pt x="2488883" y="540068"/>
                </a:cubicBezTo>
                <a:close/>
                <a:moveTo>
                  <a:pt x="2507933" y="533400"/>
                </a:moveTo>
                <a:cubicBezTo>
                  <a:pt x="2523173" y="528638"/>
                  <a:pt x="2538413" y="522923"/>
                  <a:pt x="2554605" y="518160"/>
                </a:cubicBezTo>
                <a:cubicBezTo>
                  <a:pt x="2572703" y="518160"/>
                  <a:pt x="2590800" y="517208"/>
                  <a:pt x="2607945" y="517208"/>
                </a:cubicBezTo>
                <a:cubicBezTo>
                  <a:pt x="2592705" y="521970"/>
                  <a:pt x="2576513" y="525780"/>
                  <a:pt x="2561273" y="530543"/>
                </a:cubicBezTo>
                <a:cubicBezTo>
                  <a:pt x="2544128" y="531495"/>
                  <a:pt x="2526030" y="532448"/>
                  <a:pt x="2507933" y="533400"/>
                </a:cubicBezTo>
                <a:close/>
                <a:moveTo>
                  <a:pt x="2633663" y="516255"/>
                </a:moveTo>
                <a:cubicBezTo>
                  <a:pt x="2650808" y="516255"/>
                  <a:pt x="2667000" y="515303"/>
                  <a:pt x="2684145" y="515303"/>
                </a:cubicBezTo>
                <a:cubicBezTo>
                  <a:pt x="2669858" y="518160"/>
                  <a:pt x="2656523" y="521970"/>
                  <a:pt x="2642235" y="524828"/>
                </a:cubicBezTo>
                <a:cubicBezTo>
                  <a:pt x="2625090" y="525780"/>
                  <a:pt x="2607945" y="526733"/>
                  <a:pt x="2591753" y="527685"/>
                </a:cubicBezTo>
                <a:cubicBezTo>
                  <a:pt x="2605088" y="524828"/>
                  <a:pt x="2619375" y="520065"/>
                  <a:pt x="2633663" y="516255"/>
                </a:cubicBezTo>
                <a:close/>
                <a:moveTo>
                  <a:pt x="2648903" y="512445"/>
                </a:moveTo>
                <a:cubicBezTo>
                  <a:pt x="2665095" y="507683"/>
                  <a:pt x="2680335" y="503873"/>
                  <a:pt x="2696528" y="499110"/>
                </a:cubicBezTo>
                <a:cubicBezTo>
                  <a:pt x="2714625" y="500063"/>
                  <a:pt x="2731770" y="500063"/>
                  <a:pt x="2749868" y="501015"/>
                </a:cubicBezTo>
                <a:cubicBezTo>
                  <a:pt x="2734628" y="504825"/>
                  <a:pt x="2718435" y="508635"/>
                  <a:pt x="2703195" y="511493"/>
                </a:cubicBezTo>
                <a:cubicBezTo>
                  <a:pt x="2684145" y="511493"/>
                  <a:pt x="2666048" y="512445"/>
                  <a:pt x="2648903" y="512445"/>
                </a:cubicBezTo>
                <a:close/>
                <a:moveTo>
                  <a:pt x="2708910" y="495300"/>
                </a:moveTo>
                <a:cubicBezTo>
                  <a:pt x="2727960" y="490538"/>
                  <a:pt x="2746058" y="485775"/>
                  <a:pt x="2765108" y="480060"/>
                </a:cubicBezTo>
                <a:cubicBezTo>
                  <a:pt x="2784158" y="481013"/>
                  <a:pt x="2802255" y="482918"/>
                  <a:pt x="2821305" y="484823"/>
                </a:cubicBezTo>
                <a:cubicBezTo>
                  <a:pt x="2802255" y="488633"/>
                  <a:pt x="2783205" y="493395"/>
                  <a:pt x="2765108" y="497205"/>
                </a:cubicBezTo>
                <a:cubicBezTo>
                  <a:pt x="2746058" y="496253"/>
                  <a:pt x="2727008" y="496253"/>
                  <a:pt x="2708910" y="495300"/>
                </a:cubicBezTo>
                <a:close/>
                <a:moveTo>
                  <a:pt x="2834640" y="485775"/>
                </a:moveTo>
                <a:cubicBezTo>
                  <a:pt x="2847975" y="486728"/>
                  <a:pt x="2861310" y="487680"/>
                  <a:pt x="2874645" y="489585"/>
                </a:cubicBezTo>
                <a:cubicBezTo>
                  <a:pt x="2855595" y="492443"/>
                  <a:pt x="2836545" y="496253"/>
                  <a:pt x="2817495" y="499110"/>
                </a:cubicBezTo>
                <a:cubicBezTo>
                  <a:pt x="2805113" y="498158"/>
                  <a:pt x="2792730" y="498158"/>
                  <a:pt x="2779395" y="497205"/>
                </a:cubicBezTo>
                <a:cubicBezTo>
                  <a:pt x="2798445" y="494348"/>
                  <a:pt x="2816543" y="490538"/>
                  <a:pt x="2834640" y="485775"/>
                </a:cubicBezTo>
                <a:close/>
                <a:moveTo>
                  <a:pt x="2898458" y="491490"/>
                </a:moveTo>
                <a:cubicBezTo>
                  <a:pt x="2910840" y="492443"/>
                  <a:pt x="2923223" y="493395"/>
                  <a:pt x="2936558" y="495300"/>
                </a:cubicBezTo>
                <a:cubicBezTo>
                  <a:pt x="2917508" y="497205"/>
                  <a:pt x="2898458" y="500063"/>
                  <a:pt x="2879408" y="501968"/>
                </a:cubicBezTo>
                <a:cubicBezTo>
                  <a:pt x="2868930" y="501015"/>
                  <a:pt x="2857500" y="501015"/>
                  <a:pt x="2847023" y="500063"/>
                </a:cubicBezTo>
                <a:cubicBezTo>
                  <a:pt x="2864168" y="498158"/>
                  <a:pt x="2881313" y="494348"/>
                  <a:pt x="2898458" y="491490"/>
                </a:cubicBezTo>
                <a:close/>
                <a:moveTo>
                  <a:pt x="2956560" y="497205"/>
                </a:moveTo>
                <a:cubicBezTo>
                  <a:pt x="2973705" y="499110"/>
                  <a:pt x="2991803" y="500063"/>
                  <a:pt x="3008948" y="501968"/>
                </a:cubicBezTo>
                <a:cubicBezTo>
                  <a:pt x="2991803" y="502920"/>
                  <a:pt x="2974658" y="504825"/>
                  <a:pt x="2956560" y="505778"/>
                </a:cubicBezTo>
                <a:cubicBezTo>
                  <a:pt x="2939415" y="504825"/>
                  <a:pt x="2921318" y="503873"/>
                  <a:pt x="2904173" y="502920"/>
                </a:cubicBezTo>
                <a:cubicBezTo>
                  <a:pt x="2922270" y="501015"/>
                  <a:pt x="2939415" y="499110"/>
                  <a:pt x="2956560" y="497205"/>
                </a:cubicBezTo>
                <a:close/>
                <a:moveTo>
                  <a:pt x="2981325" y="494348"/>
                </a:moveTo>
                <a:cubicBezTo>
                  <a:pt x="2991803" y="493395"/>
                  <a:pt x="3003233" y="491490"/>
                  <a:pt x="3013710" y="490538"/>
                </a:cubicBezTo>
                <a:cubicBezTo>
                  <a:pt x="3031808" y="493395"/>
                  <a:pt x="3049905" y="495300"/>
                  <a:pt x="3068003" y="498158"/>
                </a:cubicBezTo>
                <a:cubicBezTo>
                  <a:pt x="3058478" y="499110"/>
                  <a:pt x="3049905" y="499110"/>
                  <a:pt x="3040380" y="500063"/>
                </a:cubicBezTo>
                <a:cubicBezTo>
                  <a:pt x="3021330" y="498158"/>
                  <a:pt x="3001328" y="496253"/>
                  <a:pt x="2981325" y="494348"/>
                </a:cubicBezTo>
                <a:close/>
                <a:moveTo>
                  <a:pt x="3080385" y="499110"/>
                </a:moveTo>
                <a:cubicBezTo>
                  <a:pt x="3095625" y="501015"/>
                  <a:pt x="3111818" y="503873"/>
                  <a:pt x="3127058" y="505778"/>
                </a:cubicBezTo>
                <a:cubicBezTo>
                  <a:pt x="3121343" y="505778"/>
                  <a:pt x="3115628" y="505778"/>
                  <a:pt x="3109913" y="506730"/>
                </a:cubicBezTo>
                <a:cubicBezTo>
                  <a:pt x="3091815" y="504825"/>
                  <a:pt x="3073718" y="502920"/>
                  <a:pt x="3055620" y="501015"/>
                </a:cubicBezTo>
                <a:cubicBezTo>
                  <a:pt x="3064193" y="501015"/>
                  <a:pt x="3072765" y="500063"/>
                  <a:pt x="3080385" y="499110"/>
                </a:cubicBezTo>
                <a:close/>
                <a:moveTo>
                  <a:pt x="3103245" y="498158"/>
                </a:moveTo>
                <a:cubicBezTo>
                  <a:pt x="3122295" y="497205"/>
                  <a:pt x="3141345" y="495300"/>
                  <a:pt x="3159443" y="494348"/>
                </a:cubicBezTo>
                <a:cubicBezTo>
                  <a:pt x="3177540" y="497205"/>
                  <a:pt x="3194685" y="501015"/>
                  <a:pt x="3212783" y="504825"/>
                </a:cubicBezTo>
                <a:cubicBezTo>
                  <a:pt x="3193733" y="505778"/>
                  <a:pt x="3174683" y="505778"/>
                  <a:pt x="3154680" y="506730"/>
                </a:cubicBezTo>
                <a:cubicBezTo>
                  <a:pt x="3138488" y="502920"/>
                  <a:pt x="3121343" y="500063"/>
                  <a:pt x="3103245" y="498158"/>
                </a:cubicBezTo>
                <a:close/>
                <a:moveTo>
                  <a:pt x="3171825" y="490538"/>
                </a:moveTo>
                <a:cubicBezTo>
                  <a:pt x="3150870" y="486728"/>
                  <a:pt x="3130868" y="482918"/>
                  <a:pt x="3109913" y="479108"/>
                </a:cubicBezTo>
                <a:cubicBezTo>
                  <a:pt x="3125153" y="477203"/>
                  <a:pt x="3141345" y="475298"/>
                  <a:pt x="3156585" y="473393"/>
                </a:cubicBezTo>
                <a:cubicBezTo>
                  <a:pt x="3176588" y="478155"/>
                  <a:pt x="3196590" y="481965"/>
                  <a:pt x="3216593" y="486728"/>
                </a:cubicBezTo>
                <a:cubicBezTo>
                  <a:pt x="3202305" y="488633"/>
                  <a:pt x="3187065" y="489585"/>
                  <a:pt x="3171825" y="490538"/>
                </a:cubicBezTo>
                <a:close/>
                <a:moveTo>
                  <a:pt x="3095625" y="476250"/>
                </a:moveTo>
                <a:cubicBezTo>
                  <a:pt x="3079433" y="473393"/>
                  <a:pt x="3063240" y="470535"/>
                  <a:pt x="3047048" y="467678"/>
                </a:cubicBezTo>
                <a:cubicBezTo>
                  <a:pt x="3063240" y="464820"/>
                  <a:pt x="3079433" y="462915"/>
                  <a:pt x="3095625" y="460058"/>
                </a:cubicBezTo>
                <a:cubicBezTo>
                  <a:pt x="3111818" y="463868"/>
                  <a:pt x="3128010" y="467678"/>
                  <a:pt x="3145155" y="471488"/>
                </a:cubicBezTo>
                <a:cubicBezTo>
                  <a:pt x="3128010" y="472440"/>
                  <a:pt x="3111818" y="474345"/>
                  <a:pt x="3095625" y="476250"/>
                </a:cubicBezTo>
                <a:close/>
                <a:moveTo>
                  <a:pt x="3028950" y="463868"/>
                </a:moveTo>
                <a:cubicBezTo>
                  <a:pt x="3012758" y="461010"/>
                  <a:pt x="2996565" y="458153"/>
                  <a:pt x="2980373" y="455295"/>
                </a:cubicBezTo>
                <a:cubicBezTo>
                  <a:pt x="2996565" y="451485"/>
                  <a:pt x="3013710" y="448628"/>
                  <a:pt x="3029903" y="444818"/>
                </a:cubicBezTo>
                <a:cubicBezTo>
                  <a:pt x="3046095" y="448628"/>
                  <a:pt x="3063240" y="452438"/>
                  <a:pt x="3079433" y="455295"/>
                </a:cubicBezTo>
                <a:cubicBezTo>
                  <a:pt x="3062288" y="459105"/>
                  <a:pt x="3045143" y="461010"/>
                  <a:pt x="3028950" y="463868"/>
                </a:cubicBezTo>
                <a:close/>
                <a:moveTo>
                  <a:pt x="2967990" y="453390"/>
                </a:moveTo>
                <a:cubicBezTo>
                  <a:pt x="2947988" y="449580"/>
                  <a:pt x="2927985" y="446723"/>
                  <a:pt x="2907983" y="442913"/>
                </a:cubicBezTo>
                <a:cubicBezTo>
                  <a:pt x="2925128" y="438150"/>
                  <a:pt x="2942273" y="434340"/>
                  <a:pt x="2959418" y="429578"/>
                </a:cubicBezTo>
                <a:cubicBezTo>
                  <a:pt x="2979420" y="433388"/>
                  <a:pt x="2999423" y="438150"/>
                  <a:pt x="3018473" y="441960"/>
                </a:cubicBezTo>
                <a:cubicBezTo>
                  <a:pt x="3002280" y="446723"/>
                  <a:pt x="2985135" y="449580"/>
                  <a:pt x="2967990" y="453390"/>
                </a:cubicBezTo>
                <a:close/>
                <a:moveTo>
                  <a:pt x="2892743" y="441008"/>
                </a:moveTo>
                <a:cubicBezTo>
                  <a:pt x="2871788" y="437198"/>
                  <a:pt x="2850833" y="434340"/>
                  <a:pt x="2829878" y="430530"/>
                </a:cubicBezTo>
                <a:cubicBezTo>
                  <a:pt x="2847975" y="424815"/>
                  <a:pt x="2865120" y="420053"/>
                  <a:pt x="2883218" y="414338"/>
                </a:cubicBezTo>
                <a:cubicBezTo>
                  <a:pt x="2904173" y="418148"/>
                  <a:pt x="2925128" y="422910"/>
                  <a:pt x="2946083" y="426720"/>
                </a:cubicBezTo>
                <a:cubicBezTo>
                  <a:pt x="2927985" y="431483"/>
                  <a:pt x="2909888" y="436245"/>
                  <a:pt x="2892743" y="441008"/>
                </a:cubicBezTo>
                <a:close/>
                <a:moveTo>
                  <a:pt x="2825115" y="429578"/>
                </a:moveTo>
                <a:cubicBezTo>
                  <a:pt x="2804160" y="425768"/>
                  <a:pt x="2782253" y="422910"/>
                  <a:pt x="2761298" y="420053"/>
                </a:cubicBezTo>
                <a:cubicBezTo>
                  <a:pt x="2779395" y="413385"/>
                  <a:pt x="2797493" y="407670"/>
                  <a:pt x="2815590" y="401003"/>
                </a:cubicBezTo>
                <a:cubicBezTo>
                  <a:pt x="2836545" y="404813"/>
                  <a:pt x="2858453" y="409575"/>
                  <a:pt x="2879408" y="413385"/>
                </a:cubicBezTo>
                <a:cubicBezTo>
                  <a:pt x="2860358" y="419100"/>
                  <a:pt x="2843213" y="424815"/>
                  <a:pt x="2825115" y="429578"/>
                </a:cubicBezTo>
                <a:close/>
                <a:moveTo>
                  <a:pt x="2747010" y="418148"/>
                </a:moveTo>
                <a:cubicBezTo>
                  <a:pt x="2726055" y="415290"/>
                  <a:pt x="2706053" y="412433"/>
                  <a:pt x="2685098" y="409575"/>
                </a:cubicBezTo>
                <a:cubicBezTo>
                  <a:pt x="2703195" y="401955"/>
                  <a:pt x="2721293" y="395288"/>
                  <a:pt x="2739390" y="387668"/>
                </a:cubicBezTo>
                <a:cubicBezTo>
                  <a:pt x="2760345" y="391478"/>
                  <a:pt x="2780348" y="395288"/>
                  <a:pt x="2801303" y="399098"/>
                </a:cubicBezTo>
                <a:cubicBezTo>
                  <a:pt x="2784158" y="405765"/>
                  <a:pt x="2765108" y="411480"/>
                  <a:pt x="2747010" y="418148"/>
                </a:cubicBezTo>
                <a:close/>
                <a:moveTo>
                  <a:pt x="2679383" y="408623"/>
                </a:moveTo>
                <a:cubicBezTo>
                  <a:pt x="2659380" y="405765"/>
                  <a:pt x="2639378" y="402908"/>
                  <a:pt x="2619375" y="401003"/>
                </a:cubicBezTo>
                <a:cubicBezTo>
                  <a:pt x="2637473" y="392430"/>
                  <a:pt x="2655570" y="384810"/>
                  <a:pt x="2673668" y="376238"/>
                </a:cubicBezTo>
                <a:cubicBezTo>
                  <a:pt x="2693670" y="379095"/>
                  <a:pt x="2713673" y="382905"/>
                  <a:pt x="2733675" y="386715"/>
                </a:cubicBezTo>
                <a:cubicBezTo>
                  <a:pt x="2715578" y="394335"/>
                  <a:pt x="2697480" y="401003"/>
                  <a:pt x="2679383" y="408623"/>
                </a:cubicBezTo>
                <a:close/>
                <a:moveTo>
                  <a:pt x="178118" y="1125855"/>
                </a:moveTo>
                <a:cubicBezTo>
                  <a:pt x="659130" y="782003"/>
                  <a:pt x="1132523" y="487680"/>
                  <a:pt x="1664970" y="375285"/>
                </a:cubicBezTo>
                <a:cubicBezTo>
                  <a:pt x="1864995" y="333375"/>
                  <a:pt x="2072640" y="317183"/>
                  <a:pt x="2292668" y="330518"/>
                </a:cubicBezTo>
                <a:cubicBezTo>
                  <a:pt x="2415540" y="339090"/>
                  <a:pt x="2539365" y="354330"/>
                  <a:pt x="2665095" y="375285"/>
                </a:cubicBezTo>
                <a:cubicBezTo>
                  <a:pt x="2646998" y="383858"/>
                  <a:pt x="2627948" y="391478"/>
                  <a:pt x="2609850" y="400050"/>
                </a:cubicBezTo>
                <a:cubicBezTo>
                  <a:pt x="2484120" y="384810"/>
                  <a:pt x="2360295" y="374333"/>
                  <a:pt x="2237423" y="370523"/>
                </a:cubicBezTo>
                <a:cubicBezTo>
                  <a:pt x="2038350" y="363855"/>
                  <a:pt x="1847850" y="381953"/>
                  <a:pt x="1664970" y="421005"/>
                </a:cubicBezTo>
                <a:cubicBezTo>
                  <a:pt x="1134428" y="531495"/>
                  <a:pt x="661035" y="813435"/>
                  <a:pt x="176213" y="1126808"/>
                </a:cubicBezTo>
                <a:cubicBezTo>
                  <a:pt x="176213" y="1126808"/>
                  <a:pt x="177165" y="1125855"/>
                  <a:pt x="178118" y="1125855"/>
                </a:cubicBezTo>
                <a:close/>
                <a:moveTo>
                  <a:pt x="135255" y="1160145"/>
                </a:moveTo>
                <a:cubicBezTo>
                  <a:pt x="632460" y="834390"/>
                  <a:pt x="1119188" y="541973"/>
                  <a:pt x="1664970" y="426720"/>
                </a:cubicBezTo>
                <a:cubicBezTo>
                  <a:pt x="1847850" y="388620"/>
                  <a:pt x="2038350" y="369570"/>
                  <a:pt x="2237423" y="376238"/>
                </a:cubicBezTo>
                <a:cubicBezTo>
                  <a:pt x="2356485" y="380048"/>
                  <a:pt x="2478405" y="389573"/>
                  <a:pt x="2600325" y="403860"/>
                </a:cubicBezTo>
                <a:cubicBezTo>
                  <a:pt x="2580323" y="413385"/>
                  <a:pt x="2560320" y="421958"/>
                  <a:pt x="2540318" y="431483"/>
                </a:cubicBezTo>
                <a:cubicBezTo>
                  <a:pt x="2419350" y="421958"/>
                  <a:pt x="2300288" y="417195"/>
                  <a:pt x="2181225" y="417195"/>
                </a:cubicBezTo>
                <a:cubicBezTo>
                  <a:pt x="2004060" y="418148"/>
                  <a:pt x="1836420" y="436245"/>
                  <a:pt x="1672590" y="470535"/>
                </a:cubicBezTo>
                <a:cubicBezTo>
                  <a:pt x="1111568" y="588645"/>
                  <a:pt x="613410" y="880110"/>
                  <a:pt x="98108" y="1188720"/>
                </a:cubicBezTo>
                <a:cubicBezTo>
                  <a:pt x="110490" y="1179195"/>
                  <a:pt x="122873" y="1169670"/>
                  <a:pt x="135255" y="1160145"/>
                </a:cubicBezTo>
                <a:close/>
                <a:moveTo>
                  <a:pt x="44768" y="1221105"/>
                </a:moveTo>
                <a:cubicBezTo>
                  <a:pt x="57150" y="1212533"/>
                  <a:pt x="69533" y="1203008"/>
                  <a:pt x="80963" y="1194435"/>
                </a:cubicBezTo>
                <a:cubicBezTo>
                  <a:pt x="86678" y="1190625"/>
                  <a:pt x="91440" y="1187768"/>
                  <a:pt x="96203" y="1183958"/>
                </a:cubicBezTo>
                <a:cubicBezTo>
                  <a:pt x="94298" y="1184910"/>
                  <a:pt x="93345" y="1185863"/>
                  <a:pt x="91440" y="1187768"/>
                </a:cubicBezTo>
                <a:cubicBezTo>
                  <a:pt x="83820" y="1194435"/>
                  <a:pt x="76200" y="1200150"/>
                  <a:pt x="67628" y="1206818"/>
                </a:cubicBezTo>
                <a:cubicBezTo>
                  <a:pt x="61913" y="1211580"/>
                  <a:pt x="53340" y="1216343"/>
                  <a:pt x="44768" y="1221105"/>
                </a:cubicBezTo>
                <a:close/>
                <a:moveTo>
                  <a:pt x="2125980" y="460058"/>
                </a:moveTo>
                <a:cubicBezTo>
                  <a:pt x="1974533" y="465773"/>
                  <a:pt x="1828800" y="486728"/>
                  <a:pt x="1685925" y="516255"/>
                </a:cubicBezTo>
                <a:cubicBezTo>
                  <a:pt x="1106805" y="638175"/>
                  <a:pt x="587693" y="935355"/>
                  <a:pt x="49530" y="1227773"/>
                </a:cubicBezTo>
                <a:cubicBezTo>
                  <a:pt x="60960" y="1219200"/>
                  <a:pt x="72390" y="1209675"/>
                  <a:pt x="83820" y="1201103"/>
                </a:cubicBezTo>
                <a:cubicBezTo>
                  <a:pt x="604838" y="891540"/>
                  <a:pt x="1107758" y="595313"/>
                  <a:pt x="1673543" y="476250"/>
                </a:cubicBezTo>
                <a:cubicBezTo>
                  <a:pt x="1838325" y="441960"/>
                  <a:pt x="2005965" y="423863"/>
                  <a:pt x="2182178" y="422910"/>
                </a:cubicBezTo>
                <a:cubicBezTo>
                  <a:pt x="2297430" y="422910"/>
                  <a:pt x="2413635" y="427673"/>
                  <a:pt x="2531745" y="437198"/>
                </a:cubicBezTo>
                <a:cubicBezTo>
                  <a:pt x="2515553" y="444818"/>
                  <a:pt x="2498408" y="452438"/>
                  <a:pt x="2482215" y="461010"/>
                </a:cubicBezTo>
                <a:cubicBezTo>
                  <a:pt x="2362200" y="455295"/>
                  <a:pt x="2243138" y="455295"/>
                  <a:pt x="2125980" y="460058"/>
                </a:cubicBezTo>
                <a:close/>
                <a:moveTo>
                  <a:pt x="2483168" y="464820"/>
                </a:moveTo>
                <a:cubicBezTo>
                  <a:pt x="2502218" y="465773"/>
                  <a:pt x="2520315" y="466725"/>
                  <a:pt x="2539365" y="466725"/>
                </a:cubicBezTo>
                <a:cubicBezTo>
                  <a:pt x="2520315" y="475298"/>
                  <a:pt x="2500313" y="482918"/>
                  <a:pt x="2481263" y="491490"/>
                </a:cubicBezTo>
                <a:cubicBezTo>
                  <a:pt x="2463165" y="491490"/>
                  <a:pt x="2445068" y="491490"/>
                  <a:pt x="2426970" y="491490"/>
                </a:cubicBezTo>
                <a:cubicBezTo>
                  <a:pt x="2445068" y="482918"/>
                  <a:pt x="2464118" y="473393"/>
                  <a:pt x="2483168" y="464820"/>
                </a:cubicBezTo>
                <a:close/>
                <a:moveTo>
                  <a:pt x="2417445" y="496253"/>
                </a:moveTo>
                <a:cubicBezTo>
                  <a:pt x="2435543" y="496253"/>
                  <a:pt x="2453640" y="496253"/>
                  <a:pt x="2470785" y="496253"/>
                </a:cubicBezTo>
                <a:cubicBezTo>
                  <a:pt x="2452688" y="503873"/>
                  <a:pt x="2435543" y="511493"/>
                  <a:pt x="2417445" y="519113"/>
                </a:cubicBezTo>
                <a:cubicBezTo>
                  <a:pt x="2400300" y="520065"/>
                  <a:pt x="2382203" y="521018"/>
                  <a:pt x="2365058" y="521970"/>
                </a:cubicBezTo>
                <a:cubicBezTo>
                  <a:pt x="2383155" y="512445"/>
                  <a:pt x="2400300" y="503873"/>
                  <a:pt x="2417445" y="496253"/>
                </a:cubicBezTo>
                <a:close/>
                <a:moveTo>
                  <a:pt x="2356485" y="525780"/>
                </a:moveTo>
                <a:cubicBezTo>
                  <a:pt x="2373630" y="524828"/>
                  <a:pt x="2390775" y="523875"/>
                  <a:pt x="2407920" y="522923"/>
                </a:cubicBezTo>
                <a:cubicBezTo>
                  <a:pt x="2390775" y="530543"/>
                  <a:pt x="2373630" y="538163"/>
                  <a:pt x="2357438" y="545783"/>
                </a:cubicBezTo>
                <a:cubicBezTo>
                  <a:pt x="2340293" y="547688"/>
                  <a:pt x="2324100" y="548640"/>
                  <a:pt x="2306955" y="550545"/>
                </a:cubicBezTo>
                <a:cubicBezTo>
                  <a:pt x="2323148" y="541973"/>
                  <a:pt x="2340293" y="533400"/>
                  <a:pt x="2356485" y="525780"/>
                </a:cubicBezTo>
                <a:close/>
                <a:moveTo>
                  <a:pt x="2292668" y="557213"/>
                </a:moveTo>
                <a:cubicBezTo>
                  <a:pt x="2308860" y="555308"/>
                  <a:pt x="2325053" y="554355"/>
                  <a:pt x="2341245" y="552450"/>
                </a:cubicBezTo>
                <a:cubicBezTo>
                  <a:pt x="2326005" y="559118"/>
                  <a:pt x="2309813" y="566738"/>
                  <a:pt x="2294573" y="573405"/>
                </a:cubicBezTo>
                <a:cubicBezTo>
                  <a:pt x="2278380" y="575310"/>
                  <a:pt x="2263140" y="577215"/>
                  <a:pt x="2246948" y="580073"/>
                </a:cubicBezTo>
                <a:cubicBezTo>
                  <a:pt x="2262188" y="572453"/>
                  <a:pt x="2277428" y="564833"/>
                  <a:pt x="2292668" y="557213"/>
                </a:cubicBezTo>
                <a:close/>
                <a:moveTo>
                  <a:pt x="2238375" y="584835"/>
                </a:moveTo>
                <a:cubicBezTo>
                  <a:pt x="2253615" y="582930"/>
                  <a:pt x="2268855" y="581025"/>
                  <a:pt x="2284095" y="578168"/>
                </a:cubicBezTo>
                <a:cubicBezTo>
                  <a:pt x="2268855" y="584835"/>
                  <a:pt x="2253615" y="592455"/>
                  <a:pt x="2238375" y="599123"/>
                </a:cubicBezTo>
                <a:cubicBezTo>
                  <a:pt x="2223135" y="601980"/>
                  <a:pt x="2207895" y="604838"/>
                  <a:pt x="2192655" y="607695"/>
                </a:cubicBezTo>
                <a:cubicBezTo>
                  <a:pt x="2207895" y="600075"/>
                  <a:pt x="2223135" y="592455"/>
                  <a:pt x="2238375" y="584835"/>
                </a:cubicBezTo>
                <a:close/>
                <a:moveTo>
                  <a:pt x="2180273" y="614363"/>
                </a:moveTo>
                <a:cubicBezTo>
                  <a:pt x="2194560" y="611505"/>
                  <a:pt x="2208848" y="608648"/>
                  <a:pt x="2223135" y="606743"/>
                </a:cubicBezTo>
                <a:cubicBezTo>
                  <a:pt x="2206943" y="614363"/>
                  <a:pt x="2190750" y="621983"/>
                  <a:pt x="2174558" y="629603"/>
                </a:cubicBezTo>
                <a:cubicBezTo>
                  <a:pt x="2161223" y="632460"/>
                  <a:pt x="2146935" y="636270"/>
                  <a:pt x="2133600" y="639128"/>
                </a:cubicBezTo>
                <a:cubicBezTo>
                  <a:pt x="2148840" y="630555"/>
                  <a:pt x="2164080" y="622935"/>
                  <a:pt x="2180273" y="614363"/>
                </a:cubicBezTo>
                <a:close/>
                <a:moveTo>
                  <a:pt x="2112645" y="649605"/>
                </a:moveTo>
                <a:cubicBezTo>
                  <a:pt x="2125028" y="646748"/>
                  <a:pt x="2136458" y="643890"/>
                  <a:pt x="2148840" y="641033"/>
                </a:cubicBezTo>
                <a:cubicBezTo>
                  <a:pt x="2130743" y="649605"/>
                  <a:pt x="2112645" y="658178"/>
                  <a:pt x="2094548" y="665798"/>
                </a:cubicBezTo>
                <a:cubicBezTo>
                  <a:pt x="2084070" y="668655"/>
                  <a:pt x="2073593" y="671513"/>
                  <a:pt x="2064068" y="674370"/>
                </a:cubicBezTo>
                <a:cubicBezTo>
                  <a:pt x="2080260" y="665798"/>
                  <a:pt x="2096453" y="658178"/>
                  <a:pt x="2112645" y="649605"/>
                </a:cubicBezTo>
                <a:close/>
                <a:moveTo>
                  <a:pt x="1965008" y="727710"/>
                </a:moveTo>
                <a:cubicBezTo>
                  <a:pt x="1963103" y="728663"/>
                  <a:pt x="1961198" y="729615"/>
                  <a:pt x="1959293" y="729615"/>
                </a:cubicBezTo>
                <a:cubicBezTo>
                  <a:pt x="1968818" y="724853"/>
                  <a:pt x="1977390" y="720090"/>
                  <a:pt x="1986915" y="715328"/>
                </a:cubicBezTo>
                <a:cubicBezTo>
                  <a:pt x="1991678" y="713423"/>
                  <a:pt x="1996440" y="712470"/>
                  <a:pt x="2000250" y="710565"/>
                </a:cubicBezTo>
                <a:cubicBezTo>
                  <a:pt x="1988820" y="716280"/>
                  <a:pt x="1977390" y="721995"/>
                  <a:pt x="1965008" y="727710"/>
                </a:cubicBezTo>
                <a:close/>
                <a:moveTo>
                  <a:pt x="2020253" y="697230"/>
                </a:moveTo>
                <a:cubicBezTo>
                  <a:pt x="2028825" y="692468"/>
                  <a:pt x="2037398" y="688658"/>
                  <a:pt x="2045970" y="683895"/>
                </a:cubicBezTo>
                <a:cubicBezTo>
                  <a:pt x="2054543" y="681038"/>
                  <a:pt x="2063115" y="679133"/>
                  <a:pt x="2071688" y="676275"/>
                </a:cubicBezTo>
                <a:cubicBezTo>
                  <a:pt x="2063115" y="680085"/>
                  <a:pt x="2054543" y="684848"/>
                  <a:pt x="2045970" y="688658"/>
                </a:cubicBezTo>
                <a:cubicBezTo>
                  <a:pt x="2037398" y="691515"/>
                  <a:pt x="2028825" y="694373"/>
                  <a:pt x="2020253" y="697230"/>
                </a:cubicBezTo>
                <a:close/>
                <a:moveTo>
                  <a:pt x="2090738" y="674370"/>
                </a:moveTo>
                <a:cubicBezTo>
                  <a:pt x="2084070" y="676275"/>
                  <a:pt x="2076450" y="679133"/>
                  <a:pt x="2069783" y="681038"/>
                </a:cubicBezTo>
                <a:cubicBezTo>
                  <a:pt x="2076450" y="678180"/>
                  <a:pt x="2083118" y="674370"/>
                  <a:pt x="2089785" y="671513"/>
                </a:cubicBezTo>
                <a:cubicBezTo>
                  <a:pt x="2096453" y="669608"/>
                  <a:pt x="2104073" y="667703"/>
                  <a:pt x="2110740" y="665798"/>
                </a:cubicBezTo>
                <a:cubicBezTo>
                  <a:pt x="2104073" y="668655"/>
                  <a:pt x="2097405" y="671513"/>
                  <a:pt x="2090738" y="674370"/>
                </a:cubicBezTo>
                <a:close/>
                <a:moveTo>
                  <a:pt x="2112645" y="661035"/>
                </a:moveTo>
                <a:cubicBezTo>
                  <a:pt x="2129790" y="653415"/>
                  <a:pt x="2145983" y="644843"/>
                  <a:pt x="2163128" y="637223"/>
                </a:cubicBezTo>
                <a:cubicBezTo>
                  <a:pt x="2174558" y="634365"/>
                  <a:pt x="2185988" y="631508"/>
                  <a:pt x="2198370" y="629603"/>
                </a:cubicBezTo>
                <a:cubicBezTo>
                  <a:pt x="2179320" y="637223"/>
                  <a:pt x="2161223" y="644843"/>
                  <a:pt x="2142173" y="652463"/>
                </a:cubicBezTo>
                <a:cubicBezTo>
                  <a:pt x="2131695" y="655320"/>
                  <a:pt x="2122170" y="658178"/>
                  <a:pt x="2112645" y="661035"/>
                </a:cubicBezTo>
                <a:close/>
                <a:moveTo>
                  <a:pt x="2193608" y="638175"/>
                </a:moveTo>
                <a:cubicBezTo>
                  <a:pt x="2207895" y="632460"/>
                  <a:pt x="2222183" y="626745"/>
                  <a:pt x="2236470" y="620078"/>
                </a:cubicBezTo>
                <a:cubicBezTo>
                  <a:pt x="2249805" y="617220"/>
                  <a:pt x="2264093" y="614363"/>
                  <a:pt x="2277428" y="610553"/>
                </a:cubicBezTo>
                <a:cubicBezTo>
                  <a:pt x="2262188" y="616268"/>
                  <a:pt x="2246948" y="621030"/>
                  <a:pt x="2231708" y="626745"/>
                </a:cubicBezTo>
                <a:cubicBezTo>
                  <a:pt x="2219325" y="631508"/>
                  <a:pt x="2205990" y="635318"/>
                  <a:pt x="2193608" y="638175"/>
                </a:cubicBezTo>
                <a:close/>
                <a:moveTo>
                  <a:pt x="2260283" y="620078"/>
                </a:moveTo>
                <a:cubicBezTo>
                  <a:pt x="2270760" y="616268"/>
                  <a:pt x="2282190" y="612458"/>
                  <a:pt x="2292668" y="608648"/>
                </a:cubicBezTo>
                <a:cubicBezTo>
                  <a:pt x="2298383" y="607695"/>
                  <a:pt x="2304098" y="605790"/>
                  <a:pt x="2309813" y="604838"/>
                </a:cubicBezTo>
                <a:cubicBezTo>
                  <a:pt x="2293620" y="609600"/>
                  <a:pt x="2277428" y="615315"/>
                  <a:pt x="2260283" y="620078"/>
                </a:cubicBezTo>
                <a:close/>
                <a:moveTo>
                  <a:pt x="2268855" y="607695"/>
                </a:moveTo>
                <a:cubicBezTo>
                  <a:pt x="2282190" y="601980"/>
                  <a:pt x="2296478" y="596265"/>
                  <a:pt x="2309813" y="591503"/>
                </a:cubicBezTo>
                <a:cubicBezTo>
                  <a:pt x="2326958" y="588645"/>
                  <a:pt x="2344103" y="585788"/>
                  <a:pt x="2361248" y="582930"/>
                </a:cubicBezTo>
                <a:cubicBezTo>
                  <a:pt x="2348865" y="587693"/>
                  <a:pt x="2335530" y="591503"/>
                  <a:pt x="2323148" y="596265"/>
                </a:cubicBezTo>
                <a:cubicBezTo>
                  <a:pt x="2305050" y="600075"/>
                  <a:pt x="2286953" y="603885"/>
                  <a:pt x="2268855" y="607695"/>
                </a:cubicBezTo>
                <a:close/>
                <a:moveTo>
                  <a:pt x="2381250" y="582930"/>
                </a:moveTo>
                <a:cubicBezTo>
                  <a:pt x="2366963" y="585788"/>
                  <a:pt x="2352675" y="588645"/>
                  <a:pt x="2338388" y="592455"/>
                </a:cubicBezTo>
                <a:cubicBezTo>
                  <a:pt x="2349818" y="588645"/>
                  <a:pt x="2362200" y="583883"/>
                  <a:pt x="2373630" y="580073"/>
                </a:cubicBezTo>
                <a:cubicBezTo>
                  <a:pt x="2386965" y="578168"/>
                  <a:pt x="2400300" y="575310"/>
                  <a:pt x="2413635" y="573405"/>
                </a:cubicBezTo>
                <a:cubicBezTo>
                  <a:pt x="2402205" y="577215"/>
                  <a:pt x="2391728" y="580073"/>
                  <a:pt x="2381250" y="582930"/>
                </a:cubicBezTo>
                <a:close/>
                <a:moveTo>
                  <a:pt x="2397443" y="571500"/>
                </a:moveTo>
                <a:cubicBezTo>
                  <a:pt x="2408873" y="567690"/>
                  <a:pt x="2421255" y="562928"/>
                  <a:pt x="2432685" y="559118"/>
                </a:cubicBezTo>
                <a:cubicBezTo>
                  <a:pt x="2447925" y="557213"/>
                  <a:pt x="2464118" y="555308"/>
                  <a:pt x="2479358" y="553403"/>
                </a:cubicBezTo>
                <a:cubicBezTo>
                  <a:pt x="2467928" y="557213"/>
                  <a:pt x="2456498" y="560070"/>
                  <a:pt x="2445068" y="563880"/>
                </a:cubicBezTo>
                <a:cubicBezTo>
                  <a:pt x="2429828" y="566738"/>
                  <a:pt x="2413635" y="569595"/>
                  <a:pt x="2397443" y="571500"/>
                </a:cubicBezTo>
                <a:close/>
                <a:moveTo>
                  <a:pt x="2450783" y="568643"/>
                </a:moveTo>
                <a:cubicBezTo>
                  <a:pt x="2454593" y="567690"/>
                  <a:pt x="2458403" y="566738"/>
                  <a:pt x="2462213" y="565785"/>
                </a:cubicBezTo>
                <a:cubicBezTo>
                  <a:pt x="2469833" y="564833"/>
                  <a:pt x="2477453" y="562928"/>
                  <a:pt x="2484120" y="561975"/>
                </a:cubicBezTo>
                <a:cubicBezTo>
                  <a:pt x="2473643" y="563880"/>
                  <a:pt x="2462213" y="566738"/>
                  <a:pt x="2450783" y="568643"/>
                </a:cubicBezTo>
                <a:close/>
                <a:moveTo>
                  <a:pt x="2545080" y="548640"/>
                </a:moveTo>
                <a:cubicBezTo>
                  <a:pt x="2527935" y="551498"/>
                  <a:pt x="2510790" y="553403"/>
                  <a:pt x="2493645" y="556260"/>
                </a:cubicBezTo>
                <a:cubicBezTo>
                  <a:pt x="2501265" y="554355"/>
                  <a:pt x="2508885" y="551498"/>
                  <a:pt x="2516505" y="549593"/>
                </a:cubicBezTo>
                <a:cubicBezTo>
                  <a:pt x="2530793" y="547688"/>
                  <a:pt x="2545080" y="546735"/>
                  <a:pt x="2559368" y="544830"/>
                </a:cubicBezTo>
                <a:cubicBezTo>
                  <a:pt x="2554605" y="545783"/>
                  <a:pt x="2549843" y="547688"/>
                  <a:pt x="2545080" y="548640"/>
                </a:cubicBezTo>
                <a:close/>
                <a:moveTo>
                  <a:pt x="2533650" y="544830"/>
                </a:moveTo>
                <a:cubicBezTo>
                  <a:pt x="2545080" y="541973"/>
                  <a:pt x="2556510" y="538163"/>
                  <a:pt x="2567940" y="535305"/>
                </a:cubicBezTo>
                <a:cubicBezTo>
                  <a:pt x="2583180" y="534353"/>
                  <a:pt x="2597468" y="533400"/>
                  <a:pt x="2612708" y="532448"/>
                </a:cubicBezTo>
                <a:cubicBezTo>
                  <a:pt x="2602230" y="535305"/>
                  <a:pt x="2591753" y="537210"/>
                  <a:pt x="2581275" y="540068"/>
                </a:cubicBezTo>
                <a:cubicBezTo>
                  <a:pt x="2565083" y="541020"/>
                  <a:pt x="2549843" y="542925"/>
                  <a:pt x="2533650" y="544830"/>
                </a:cubicBezTo>
                <a:close/>
                <a:moveTo>
                  <a:pt x="2617470" y="536258"/>
                </a:moveTo>
                <a:cubicBezTo>
                  <a:pt x="2615565" y="536258"/>
                  <a:pt x="2613660" y="536258"/>
                  <a:pt x="2611755" y="537210"/>
                </a:cubicBezTo>
                <a:cubicBezTo>
                  <a:pt x="2620328" y="535305"/>
                  <a:pt x="2628900" y="533400"/>
                  <a:pt x="2636520" y="531495"/>
                </a:cubicBezTo>
                <a:cubicBezTo>
                  <a:pt x="2640330" y="531495"/>
                  <a:pt x="2645093" y="531495"/>
                  <a:pt x="2648903" y="530543"/>
                </a:cubicBezTo>
                <a:cubicBezTo>
                  <a:pt x="2639378" y="531495"/>
                  <a:pt x="2628900" y="534353"/>
                  <a:pt x="2617470" y="536258"/>
                </a:cubicBezTo>
                <a:close/>
                <a:moveTo>
                  <a:pt x="2688908" y="522923"/>
                </a:moveTo>
                <a:cubicBezTo>
                  <a:pt x="2681288" y="522923"/>
                  <a:pt x="2673668" y="523875"/>
                  <a:pt x="2667000" y="523875"/>
                </a:cubicBezTo>
                <a:cubicBezTo>
                  <a:pt x="2679383" y="521018"/>
                  <a:pt x="2691765" y="518160"/>
                  <a:pt x="2704148" y="515303"/>
                </a:cubicBezTo>
                <a:cubicBezTo>
                  <a:pt x="2712720" y="515303"/>
                  <a:pt x="2721293" y="515303"/>
                  <a:pt x="2729865" y="515303"/>
                </a:cubicBezTo>
                <a:cubicBezTo>
                  <a:pt x="2715578" y="518160"/>
                  <a:pt x="2702243" y="520065"/>
                  <a:pt x="2688908" y="522923"/>
                </a:cubicBezTo>
                <a:close/>
                <a:moveTo>
                  <a:pt x="2744153" y="520065"/>
                </a:moveTo>
                <a:cubicBezTo>
                  <a:pt x="2741295" y="520065"/>
                  <a:pt x="2739390" y="520065"/>
                  <a:pt x="2736533" y="520065"/>
                </a:cubicBezTo>
                <a:cubicBezTo>
                  <a:pt x="2746058" y="518160"/>
                  <a:pt x="2755583" y="516255"/>
                  <a:pt x="2765108" y="515303"/>
                </a:cubicBezTo>
                <a:cubicBezTo>
                  <a:pt x="2770823" y="515303"/>
                  <a:pt x="2775585" y="515303"/>
                  <a:pt x="2781300" y="515303"/>
                </a:cubicBezTo>
                <a:cubicBezTo>
                  <a:pt x="2767965" y="516255"/>
                  <a:pt x="2756535" y="518160"/>
                  <a:pt x="2744153" y="520065"/>
                </a:cubicBezTo>
                <a:close/>
                <a:moveTo>
                  <a:pt x="2750820" y="511493"/>
                </a:moveTo>
                <a:cubicBezTo>
                  <a:pt x="2740343" y="511493"/>
                  <a:pt x="2730818" y="511493"/>
                  <a:pt x="2720340" y="511493"/>
                </a:cubicBezTo>
                <a:cubicBezTo>
                  <a:pt x="2734628" y="508635"/>
                  <a:pt x="2749868" y="504825"/>
                  <a:pt x="2764155" y="501015"/>
                </a:cubicBezTo>
                <a:cubicBezTo>
                  <a:pt x="2775585" y="501015"/>
                  <a:pt x="2787015" y="501968"/>
                  <a:pt x="2798445" y="501968"/>
                </a:cubicBezTo>
                <a:cubicBezTo>
                  <a:pt x="2783205" y="505778"/>
                  <a:pt x="2767013" y="508635"/>
                  <a:pt x="2750820" y="511493"/>
                </a:cubicBezTo>
                <a:close/>
                <a:moveTo>
                  <a:pt x="2827973" y="503873"/>
                </a:moveTo>
                <a:cubicBezTo>
                  <a:pt x="2837498" y="503873"/>
                  <a:pt x="2847023" y="504825"/>
                  <a:pt x="2855595" y="504825"/>
                </a:cubicBezTo>
                <a:cubicBezTo>
                  <a:pt x="2840355" y="506730"/>
                  <a:pt x="2825115" y="508635"/>
                  <a:pt x="2808923" y="510540"/>
                </a:cubicBezTo>
                <a:cubicBezTo>
                  <a:pt x="2801303" y="510540"/>
                  <a:pt x="2793683" y="510540"/>
                  <a:pt x="2786063" y="510540"/>
                </a:cubicBezTo>
                <a:cubicBezTo>
                  <a:pt x="2801303" y="508635"/>
                  <a:pt x="2814638" y="506730"/>
                  <a:pt x="2827973" y="503873"/>
                </a:cubicBezTo>
                <a:close/>
                <a:moveTo>
                  <a:pt x="2834640" y="516255"/>
                </a:moveTo>
                <a:cubicBezTo>
                  <a:pt x="2821305" y="517208"/>
                  <a:pt x="2807018" y="517208"/>
                  <a:pt x="2793683" y="518160"/>
                </a:cubicBezTo>
                <a:cubicBezTo>
                  <a:pt x="2800350" y="517208"/>
                  <a:pt x="2807018" y="516255"/>
                  <a:pt x="2813685" y="515303"/>
                </a:cubicBezTo>
                <a:cubicBezTo>
                  <a:pt x="2824163" y="515303"/>
                  <a:pt x="2834640" y="515303"/>
                  <a:pt x="2845118" y="515303"/>
                </a:cubicBezTo>
                <a:cubicBezTo>
                  <a:pt x="2841308" y="515303"/>
                  <a:pt x="2837498" y="515303"/>
                  <a:pt x="2834640" y="516255"/>
                </a:cubicBezTo>
                <a:close/>
                <a:moveTo>
                  <a:pt x="2843213" y="511493"/>
                </a:moveTo>
                <a:cubicBezTo>
                  <a:pt x="2855595" y="509588"/>
                  <a:pt x="2867978" y="508635"/>
                  <a:pt x="2881313" y="506730"/>
                </a:cubicBezTo>
                <a:cubicBezTo>
                  <a:pt x="2896553" y="507683"/>
                  <a:pt x="2910840" y="507683"/>
                  <a:pt x="2926080" y="508635"/>
                </a:cubicBezTo>
                <a:cubicBezTo>
                  <a:pt x="2913698" y="509588"/>
                  <a:pt x="2902268" y="510540"/>
                  <a:pt x="2889885" y="511493"/>
                </a:cubicBezTo>
                <a:cubicBezTo>
                  <a:pt x="2874645" y="511493"/>
                  <a:pt x="2859405" y="511493"/>
                  <a:pt x="2843213" y="511493"/>
                </a:cubicBezTo>
                <a:close/>
                <a:moveTo>
                  <a:pt x="2945130" y="511493"/>
                </a:moveTo>
                <a:cubicBezTo>
                  <a:pt x="2936558" y="511493"/>
                  <a:pt x="2928938" y="511493"/>
                  <a:pt x="2920365" y="511493"/>
                </a:cubicBezTo>
                <a:cubicBezTo>
                  <a:pt x="2928938" y="510540"/>
                  <a:pt x="2937510" y="510540"/>
                  <a:pt x="2946083" y="509588"/>
                </a:cubicBezTo>
                <a:cubicBezTo>
                  <a:pt x="2954655" y="509588"/>
                  <a:pt x="2962275" y="510540"/>
                  <a:pt x="2970848" y="510540"/>
                </a:cubicBezTo>
                <a:cubicBezTo>
                  <a:pt x="2962275" y="511493"/>
                  <a:pt x="2953703" y="511493"/>
                  <a:pt x="2945130" y="511493"/>
                </a:cubicBezTo>
                <a:close/>
                <a:moveTo>
                  <a:pt x="3019425" y="509588"/>
                </a:moveTo>
                <a:cubicBezTo>
                  <a:pt x="3006090" y="508635"/>
                  <a:pt x="2991803" y="507683"/>
                  <a:pt x="2978468" y="507683"/>
                </a:cubicBezTo>
                <a:cubicBezTo>
                  <a:pt x="2993708" y="506730"/>
                  <a:pt x="3009900" y="504825"/>
                  <a:pt x="3025140" y="503873"/>
                </a:cubicBezTo>
                <a:cubicBezTo>
                  <a:pt x="3039428" y="504825"/>
                  <a:pt x="3053715" y="506730"/>
                  <a:pt x="3068003" y="507683"/>
                </a:cubicBezTo>
                <a:cubicBezTo>
                  <a:pt x="3051810" y="508635"/>
                  <a:pt x="3035618" y="508635"/>
                  <a:pt x="3019425" y="509588"/>
                </a:cubicBezTo>
                <a:close/>
                <a:moveTo>
                  <a:pt x="3095625" y="513398"/>
                </a:moveTo>
                <a:cubicBezTo>
                  <a:pt x="3088005" y="513398"/>
                  <a:pt x="3080385" y="512445"/>
                  <a:pt x="3072765" y="512445"/>
                </a:cubicBezTo>
                <a:cubicBezTo>
                  <a:pt x="3083243" y="512445"/>
                  <a:pt x="3093720" y="511493"/>
                  <a:pt x="3104198" y="511493"/>
                </a:cubicBezTo>
                <a:cubicBezTo>
                  <a:pt x="3112770" y="512445"/>
                  <a:pt x="3122295" y="513398"/>
                  <a:pt x="3130868" y="514350"/>
                </a:cubicBezTo>
                <a:cubicBezTo>
                  <a:pt x="3119438" y="513398"/>
                  <a:pt x="3107055" y="513398"/>
                  <a:pt x="3095625" y="513398"/>
                </a:cubicBezTo>
                <a:close/>
                <a:moveTo>
                  <a:pt x="3146108" y="510540"/>
                </a:moveTo>
                <a:cubicBezTo>
                  <a:pt x="3148965" y="510540"/>
                  <a:pt x="3151823" y="510540"/>
                  <a:pt x="3154680" y="510540"/>
                </a:cubicBezTo>
                <a:cubicBezTo>
                  <a:pt x="3163253" y="511493"/>
                  <a:pt x="3172778" y="513398"/>
                  <a:pt x="3181350" y="514350"/>
                </a:cubicBezTo>
                <a:cubicBezTo>
                  <a:pt x="3168968" y="512445"/>
                  <a:pt x="3157538" y="511493"/>
                  <a:pt x="3146108" y="510540"/>
                </a:cubicBezTo>
                <a:close/>
                <a:moveTo>
                  <a:pt x="3182303" y="509588"/>
                </a:moveTo>
                <a:cubicBezTo>
                  <a:pt x="3199448" y="509588"/>
                  <a:pt x="3216593" y="508635"/>
                  <a:pt x="3234690" y="508635"/>
                </a:cubicBezTo>
                <a:cubicBezTo>
                  <a:pt x="3250883" y="511493"/>
                  <a:pt x="3266123" y="514350"/>
                  <a:pt x="3282315" y="517208"/>
                </a:cubicBezTo>
                <a:cubicBezTo>
                  <a:pt x="3264218" y="517208"/>
                  <a:pt x="3246120" y="516255"/>
                  <a:pt x="3228023" y="516255"/>
                </a:cubicBezTo>
                <a:cubicBezTo>
                  <a:pt x="3212783" y="513398"/>
                  <a:pt x="3197543" y="511493"/>
                  <a:pt x="3182303" y="509588"/>
                </a:cubicBezTo>
                <a:close/>
                <a:moveTo>
                  <a:pt x="3294698" y="525780"/>
                </a:moveTo>
                <a:cubicBezTo>
                  <a:pt x="3293745" y="525780"/>
                  <a:pt x="3293745" y="525780"/>
                  <a:pt x="3294698" y="525780"/>
                </a:cubicBezTo>
                <a:cubicBezTo>
                  <a:pt x="3282315" y="523875"/>
                  <a:pt x="3269933" y="521970"/>
                  <a:pt x="3258503" y="520065"/>
                </a:cubicBezTo>
                <a:cubicBezTo>
                  <a:pt x="3273743" y="520065"/>
                  <a:pt x="3289935" y="521018"/>
                  <a:pt x="3305175" y="521018"/>
                </a:cubicBezTo>
                <a:cubicBezTo>
                  <a:pt x="3318510" y="523875"/>
                  <a:pt x="3331845" y="525780"/>
                  <a:pt x="3344228" y="528638"/>
                </a:cubicBezTo>
                <a:cubicBezTo>
                  <a:pt x="3327083" y="527685"/>
                  <a:pt x="3310890" y="526733"/>
                  <a:pt x="3294698" y="525780"/>
                </a:cubicBezTo>
                <a:close/>
                <a:moveTo>
                  <a:pt x="3387090" y="531495"/>
                </a:moveTo>
                <a:cubicBezTo>
                  <a:pt x="3369945" y="528638"/>
                  <a:pt x="3353753" y="524828"/>
                  <a:pt x="3336608" y="521970"/>
                </a:cubicBezTo>
                <a:cubicBezTo>
                  <a:pt x="3347085" y="521970"/>
                  <a:pt x="3356610" y="521970"/>
                  <a:pt x="3367088" y="522923"/>
                </a:cubicBezTo>
                <a:cubicBezTo>
                  <a:pt x="3382328" y="526733"/>
                  <a:pt x="3397568" y="529590"/>
                  <a:pt x="3412808" y="533400"/>
                </a:cubicBezTo>
                <a:cubicBezTo>
                  <a:pt x="3404235" y="532448"/>
                  <a:pt x="3395663" y="531495"/>
                  <a:pt x="3387090" y="531495"/>
                </a:cubicBezTo>
                <a:close/>
                <a:moveTo>
                  <a:pt x="3423285" y="544830"/>
                </a:moveTo>
                <a:cubicBezTo>
                  <a:pt x="3427095" y="544830"/>
                  <a:pt x="3429953" y="545783"/>
                  <a:pt x="3433763" y="545783"/>
                </a:cubicBezTo>
                <a:cubicBezTo>
                  <a:pt x="3437573" y="546735"/>
                  <a:pt x="3440430" y="546735"/>
                  <a:pt x="3444240" y="547688"/>
                </a:cubicBezTo>
                <a:cubicBezTo>
                  <a:pt x="3436620" y="546735"/>
                  <a:pt x="3429953" y="545783"/>
                  <a:pt x="3423285" y="544830"/>
                </a:cubicBezTo>
                <a:close/>
                <a:moveTo>
                  <a:pt x="3433763" y="540068"/>
                </a:moveTo>
                <a:cubicBezTo>
                  <a:pt x="3429000" y="539115"/>
                  <a:pt x="3423285" y="538163"/>
                  <a:pt x="3418523" y="537210"/>
                </a:cubicBezTo>
                <a:cubicBezTo>
                  <a:pt x="3424238" y="537210"/>
                  <a:pt x="3430905" y="538163"/>
                  <a:pt x="3436620" y="538163"/>
                </a:cubicBezTo>
                <a:cubicBezTo>
                  <a:pt x="3442335" y="539115"/>
                  <a:pt x="3447098" y="541020"/>
                  <a:pt x="3452813" y="541973"/>
                </a:cubicBezTo>
                <a:cubicBezTo>
                  <a:pt x="3446145" y="541020"/>
                  <a:pt x="3440430" y="541020"/>
                  <a:pt x="3433763" y="540068"/>
                </a:cubicBezTo>
                <a:close/>
                <a:moveTo>
                  <a:pt x="3548063" y="557213"/>
                </a:moveTo>
                <a:cubicBezTo>
                  <a:pt x="3562350" y="561023"/>
                  <a:pt x="3575685" y="564833"/>
                  <a:pt x="3589973" y="568643"/>
                </a:cubicBezTo>
                <a:cubicBezTo>
                  <a:pt x="3584258" y="567690"/>
                  <a:pt x="3578543" y="566738"/>
                  <a:pt x="3572828" y="565785"/>
                </a:cubicBezTo>
                <a:cubicBezTo>
                  <a:pt x="3563303" y="563880"/>
                  <a:pt x="3553778" y="561975"/>
                  <a:pt x="3544253" y="560070"/>
                </a:cubicBezTo>
                <a:cubicBezTo>
                  <a:pt x="3533775" y="558165"/>
                  <a:pt x="3524250" y="555308"/>
                  <a:pt x="3513773" y="553403"/>
                </a:cubicBezTo>
                <a:cubicBezTo>
                  <a:pt x="3525203" y="555308"/>
                  <a:pt x="3536633" y="556260"/>
                  <a:pt x="3548063" y="557213"/>
                </a:cubicBezTo>
                <a:close/>
                <a:moveTo>
                  <a:pt x="3489960" y="541020"/>
                </a:moveTo>
                <a:cubicBezTo>
                  <a:pt x="3498533" y="542925"/>
                  <a:pt x="3507105" y="545783"/>
                  <a:pt x="3515678" y="547688"/>
                </a:cubicBezTo>
                <a:cubicBezTo>
                  <a:pt x="3500438" y="545783"/>
                  <a:pt x="3485198" y="544830"/>
                  <a:pt x="3469958" y="542925"/>
                </a:cubicBezTo>
                <a:cubicBezTo>
                  <a:pt x="3463290" y="541020"/>
                  <a:pt x="3456623" y="540068"/>
                  <a:pt x="3449003" y="538163"/>
                </a:cubicBezTo>
                <a:cubicBezTo>
                  <a:pt x="3463290" y="540068"/>
                  <a:pt x="3476625" y="540068"/>
                  <a:pt x="3489960" y="541020"/>
                </a:cubicBezTo>
                <a:close/>
                <a:moveTo>
                  <a:pt x="3424238" y="522923"/>
                </a:moveTo>
                <a:cubicBezTo>
                  <a:pt x="3440430" y="527685"/>
                  <a:pt x="3455670" y="531495"/>
                  <a:pt x="3471863" y="536258"/>
                </a:cubicBezTo>
                <a:cubicBezTo>
                  <a:pt x="3456623" y="535305"/>
                  <a:pt x="3442335" y="534353"/>
                  <a:pt x="3427095" y="533400"/>
                </a:cubicBezTo>
                <a:cubicBezTo>
                  <a:pt x="3410903" y="529590"/>
                  <a:pt x="3395663" y="525780"/>
                  <a:pt x="3379470" y="521970"/>
                </a:cubicBezTo>
                <a:cubicBezTo>
                  <a:pt x="3393758" y="522923"/>
                  <a:pt x="3408998" y="522923"/>
                  <a:pt x="3424238" y="522923"/>
                </a:cubicBezTo>
                <a:close/>
                <a:moveTo>
                  <a:pt x="3356610" y="504825"/>
                </a:moveTo>
                <a:cubicBezTo>
                  <a:pt x="3373755" y="509588"/>
                  <a:pt x="3391853" y="514350"/>
                  <a:pt x="3408998" y="519113"/>
                </a:cubicBezTo>
                <a:cubicBezTo>
                  <a:pt x="3392805" y="519113"/>
                  <a:pt x="3376613" y="518160"/>
                  <a:pt x="3360420" y="518160"/>
                </a:cubicBezTo>
                <a:cubicBezTo>
                  <a:pt x="3343275" y="514350"/>
                  <a:pt x="3325178" y="509588"/>
                  <a:pt x="3308033" y="505778"/>
                </a:cubicBezTo>
                <a:cubicBezTo>
                  <a:pt x="3324225" y="505778"/>
                  <a:pt x="3340418" y="504825"/>
                  <a:pt x="3356610" y="504825"/>
                </a:cubicBezTo>
                <a:close/>
                <a:moveTo>
                  <a:pt x="3341370" y="500063"/>
                </a:moveTo>
                <a:cubicBezTo>
                  <a:pt x="3324225" y="500063"/>
                  <a:pt x="3307080" y="501015"/>
                  <a:pt x="3289935" y="501015"/>
                </a:cubicBezTo>
                <a:cubicBezTo>
                  <a:pt x="3270885" y="496253"/>
                  <a:pt x="3251835" y="492443"/>
                  <a:pt x="3232785" y="487680"/>
                </a:cubicBezTo>
                <a:cubicBezTo>
                  <a:pt x="3249930" y="486728"/>
                  <a:pt x="3267075" y="485775"/>
                  <a:pt x="3284220" y="483870"/>
                </a:cubicBezTo>
                <a:cubicBezTo>
                  <a:pt x="3304223" y="490538"/>
                  <a:pt x="3322320" y="495300"/>
                  <a:pt x="3341370" y="500063"/>
                </a:cubicBezTo>
                <a:close/>
                <a:moveTo>
                  <a:pt x="3217545" y="466725"/>
                </a:moveTo>
                <a:cubicBezTo>
                  <a:pt x="3237548" y="472440"/>
                  <a:pt x="3257550" y="477203"/>
                  <a:pt x="3277553" y="482918"/>
                </a:cubicBezTo>
                <a:cubicBezTo>
                  <a:pt x="3260408" y="483870"/>
                  <a:pt x="3242310" y="484823"/>
                  <a:pt x="3225165" y="486728"/>
                </a:cubicBezTo>
                <a:cubicBezTo>
                  <a:pt x="3205163" y="481965"/>
                  <a:pt x="3184208" y="477203"/>
                  <a:pt x="3164205" y="472440"/>
                </a:cubicBezTo>
                <a:cubicBezTo>
                  <a:pt x="3182303" y="470535"/>
                  <a:pt x="3199448" y="468630"/>
                  <a:pt x="3217545" y="466725"/>
                </a:cubicBezTo>
                <a:close/>
                <a:moveTo>
                  <a:pt x="3154680" y="450533"/>
                </a:moveTo>
                <a:cubicBezTo>
                  <a:pt x="3171825" y="455295"/>
                  <a:pt x="3188970" y="459105"/>
                  <a:pt x="3205163" y="463868"/>
                </a:cubicBezTo>
                <a:cubicBezTo>
                  <a:pt x="3187065" y="465773"/>
                  <a:pt x="3168968" y="467678"/>
                  <a:pt x="3150870" y="469583"/>
                </a:cubicBezTo>
                <a:cubicBezTo>
                  <a:pt x="3134678" y="465773"/>
                  <a:pt x="3117533" y="461963"/>
                  <a:pt x="3101340" y="458153"/>
                </a:cubicBezTo>
                <a:cubicBezTo>
                  <a:pt x="3119438" y="456248"/>
                  <a:pt x="3137535" y="453390"/>
                  <a:pt x="3154680" y="450533"/>
                </a:cubicBezTo>
                <a:close/>
                <a:moveTo>
                  <a:pt x="3089910" y="433388"/>
                </a:moveTo>
                <a:cubicBezTo>
                  <a:pt x="3107055" y="438150"/>
                  <a:pt x="3124200" y="441960"/>
                  <a:pt x="3140393" y="446723"/>
                </a:cubicBezTo>
                <a:cubicBezTo>
                  <a:pt x="3122295" y="449580"/>
                  <a:pt x="3103245" y="452438"/>
                  <a:pt x="3085148" y="455295"/>
                </a:cubicBezTo>
                <a:cubicBezTo>
                  <a:pt x="3068003" y="451485"/>
                  <a:pt x="3051810" y="447675"/>
                  <a:pt x="3034665" y="443865"/>
                </a:cubicBezTo>
                <a:cubicBezTo>
                  <a:pt x="3053715" y="440055"/>
                  <a:pt x="3071813" y="437198"/>
                  <a:pt x="3089910" y="433388"/>
                </a:cubicBezTo>
                <a:close/>
                <a:moveTo>
                  <a:pt x="3020378" y="415290"/>
                </a:moveTo>
                <a:cubicBezTo>
                  <a:pt x="3040380" y="420053"/>
                  <a:pt x="3060383" y="425768"/>
                  <a:pt x="3080385" y="430530"/>
                </a:cubicBezTo>
                <a:cubicBezTo>
                  <a:pt x="3062288" y="434340"/>
                  <a:pt x="3043238" y="438150"/>
                  <a:pt x="3025140" y="441960"/>
                </a:cubicBezTo>
                <a:cubicBezTo>
                  <a:pt x="3005138" y="437198"/>
                  <a:pt x="2985135" y="433388"/>
                  <a:pt x="2965133" y="429578"/>
                </a:cubicBezTo>
                <a:cubicBezTo>
                  <a:pt x="2983230" y="424815"/>
                  <a:pt x="3001328" y="420053"/>
                  <a:pt x="3020378" y="415290"/>
                </a:cubicBezTo>
                <a:close/>
                <a:moveTo>
                  <a:pt x="3007043" y="412433"/>
                </a:moveTo>
                <a:cubicBezTo>
                  <a:pt x="2987993" y="417195"/>
                  <a:pt x="2969895" y="421958"/>
                  <a:pt x="2950845" y="426720"/>
                </a:cubicBezTo>
                <a:cubicBezTo>
                  <a:pt x="2929890" y="421958"/>
                  <a:pt x="2908935" y="418148"/>
                  <a:pt x="2887980" y="414338"/>
                </a:cubicBezTo>
                <a:cubicBezTo>
                  <a:pt x="2907030" y="408623"/>
                  <a:pt x="2925128" y="402908"/>
                  <a:pt x="2944178" y="398145"/>
                </a:cubicBezTo>
                <a:cubicBezTo>
                  <a:pt x="2965133" y="401955"/>
                  <a:pt x="2986088" y="406718"/>
                  <a:pt x="3007043" y="412433"/>
                </a:cubicBezTo>
                <a:close/>
                <a:moveTo>
                  <a:pt x="2876550" y="381000"/>
                </a:moveTo>
                <a:cubicBezTo>
                  <a:pt x="2897505" y="385763"/>
                  <a:pt x="2919413" y="390525"/>
                  <a:pt x="2940368" y="396240"/>
                </a:cubicBezTo>
                <a:cubicBezTo>
                  <a:pt x="2921318" y="401955"/>
                  <a:pt x="2902268" y="407670"/>
                  <a:pt x="2884170" y="412433"/>
                </a:cubicBezTo>
                <a:cubicBezTo>
                  <a:pt x="2863215" y="408623"/>
                  <a:pt x="2841308" y="403860"/>
                  <a:pt x="2820353" y="400050"/>
                </a:cubicBezTo>
                <a:cubicBezTo>
                  <a:pt x="2838450" y="393383"/>
                  <a:pt x="2857500" y="386715"/>
                  <a:pt x="2876550" y="381000"/>
                </a:cubicBezTo>
                <a:close/>
                <a:moveTo>
                  <a:pt x="2802255" y="363855"/>
                </a:moveTo>
                <a:cubicBezTo>
                  <a:pt x="2823210" y="368618"/>
                  <a:pt x="2843213" y="373380"/>
                  <a:pt x="2864168" y="378143"/>
                </a:cubicBezTo>
                <a:cubicBezTo>
                  <a:pt x="2845118" y="384810"/>
                  <a:pt x="2826068" y="391478"/>
                  <a:pt x="2807018" y="398145"/>
                </a:cubicBezTo>
                <a:cubicBezTo>
                  <a:pt x="2786063" y="394335"/>
                  <a:pt x="2766060" y="390525"/>
                  <a:pt x="2745105" y="386715"/>
                </a:cubicBezTo>
                <a:cubicBezTo>
                  <a:pt x="2763203" y="379095"/>
                  <a:pt x="2783205" y="371475"/>
                  <a:pt x="2802255" y="363855"/>
                </a:cubicBezTo>
                <a:close/>
                <a:moveTo>
                  <a:pt x="2795588" y="362903"/>
                </a:moveTo>
                <a:cubicBezTo>
                  <a:pt x="2776538" y="370523"/>
                  <a:pt x="2757488" y="378143"/>
                  <a:pt x="2738438" y="384810"/>
                </a:cubicBezTo>
                <a:cubicBezTo>
                  <a:pt x="2718435" y="381000"/>
                  <a:pt x="2698433" y="378143"/>
                  <a:pt x="2677478" y="374333"/>
                </a:cubicBezTo>
                <a:cubicBezTo>
                  <a:pt x="2696528" y="365760"/>
                  <a:pt x="2715578" y="357188"/>
                  <a:pt x="2734628" y="349568"/>
                </a:cubicBezTo>
                <a:cubicBezTo>
                  <a:pt x="2755583" y="354330"/>
                  <a:pt x="2775585" y="358140"/>
                  <a:pt x="2795588" y="362903"/>
                </a:cubicBezTo>
                <a:close/>
              </a:path>
            </a:pathLst>
          </a:custGeom>
          <a:solidFill>
            <a:srgbClr val="ED6B61"/>
          </a:solidFill>
          <a:ln w="127" cap="flat">
            <a:noFill/>
            <a:prstDash val="solid"/>
            <a:miter lim="800000"/>
            <a:headEnd/>
            <a:tailEnd/>
          </a:ln>
        </p:spPr>
        <p:txBody>
          <a:bodyPr anchor="ctr"/>
          <a:lstStyle/>
          <a:p>
            <a:endParaRPr lang="fr-FR"/>
          </a:p>
        </p:txBody>
      </p:sp>
      <p:sp>
        <p:nvSpPr>
          <p:cNvPr id="2" name="Titre 1"/>
          <p:cNvSpPr>
            <a:spLocks noGrp="1"/>
          </p:cNvSpPr>
          <p:nvPr>
            <p:ph type="title"/>
          </p:nvPr>
        </p:nvSpPr>
        <p:spPr>
          <a:xfrm>
            <a:off x="240521" y="225686"/>
            <a:ext cx="5668279" cy="1325563"/>
          </a:xfrm>
        </p:spPr>
        <p:txBody>
          <a:bodyPr/>
          <a:lstStyle/>
          <a:p>
            <a:r>
              <a:rPr lang="fr-FR"/>
              <a:t>Modifiez le style du titre</a:t>
            </a:r>
          </a:p>
        </p:txBody>
      </p:sp>
      <p:sp>
        <p:nvSpPr>
          <p:cNvPr id="3" name="Espace réservé du contenu 2"/>
          <p:cNvSpPr>
            <a:spLocks noGrp="1"/>
          </p:cNvSpPr>
          <p:nvPr>
            <p:ph sz="half" idx="1"/>
          </p:nvPr>
        </p:nvSpPr>
        <p:spPr>
          <a:xfrm>
            <a:off x="240520" y="1825625"/>
            <a:ext cx="5668280" cy="4169822"/>
          </a:xfrm>
        </p:spPr>
        <p:txBody>
          <a:bodyPr>
            <a:normAutofit/>
          </a:bodyPr>
          <a:lstStyle>
            <a:lvl1pPr>
              <a:defRPr sz="2400"/>
            </a:lvl1pPr>
            <a:lvl2pPr>
              <a:defRPr sz="2000"/>
            </a:lvl2pPr>
            <a:lvl3pPr>
              <a:defRPr sz="1800"/>
            </a:lvl3pPr>
            <a:lvl4pPr>
              <a:defRPr sz="1600"/>
            </a:lvl4pPr>
            <a:lvl5pPr>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096000" y="0"/>
            <a:ext cx="6096000" cy="6213364"/>
          </a:xfrm>
        </p:spPr>
        <p:txBody>
          <a:bodyPr/>
          <a:lstStyle>
            <a:lvl1pPr marL="0" indent="0">
              <a:buNone/>
              <a:defRPr/>
            </a:lvl1pPr>
          </a:lstStyle>
          <a:p>
            <a:pPr lvl="0"/>
            <a:r>
              <a:rPr lang="fr-FR"/>
              <a:t>Cliquez pour modifier les styles du texte du masque</a:t>
            </a:r>
          </a:p>
        </p:txBody>
      </p:sp>
      <p:sp>
        <p:nvSpPr>
          <p:cNvPr id="7" name="Espace réservé de la date 4"/>
          <p:cNvSpPr>
            <a:spLocks noGrp="1"/>
          </p:cNvSpPr>
          <p:nvPr>
            <p:ph type="dt" sz="half" idx="10"/>
          </p:nvPr>
        </p:nvSpPr>
        <p:spPr/>
        <p:txBody>
          <a:bodyPr/>
          <a:lstStyle>
            <a:lvl1pPr>
              <a:defRPr/>
            </a:lvl1pPr>
          </a:lstStyle>
          <a:p>
            <a:r>
              <a:rPr lang="fr-FR"/>
              <a:t>09/10/2023</a:t>
            </a:r>
          </a:p>
        </p:txBody>
      </p:sp>
      <p:sp>
        <p:nvSpPr>
          <p:cNvPr id="8" name="Espace réservé du pied de page 5"/>
          <p:cNvSpPr>
            <a:spLocks noGrp="1"/>
          </p:cNvSpPr>
          <p:nvPr>
            <p:ph type="ftr" sz="quarter" idx="11"/>
          </p:nvPr>
        </p:nvSpPr>
        <p:spPr/>
        <p:txBody>
          <a:bodyPr/>
          <a:lstStyle>
            <a:lvl1pPr>
              <a:defRPr/>
            </a:lvl1pPr>
          </a:lstStyle>
          <a:p>
            <a:r>
              <a:rPr lang="fr-FR"/>
              <a:t>Projet RTE - Renforcement Electrique Bretagne</a:t>
            </a:r>
          </a:p>
        </p:txBody>
      </p:sp>
      <p:sp>
        <p:nvSpPr>
          <p:cNvPr id="9" name="Espace réservé du numéro de diapositive 6"/>
          <p:cNvSpPr>
            <a:spLocks noGrp="1"/>
          </p:cNvSpPr>
          <p:nvPr>
            <p:ph type="sldNum" sz="quarter" idx="12"/>
          </p:nvPr>
        </p:nvSpPr>
        <p:spPr/>
        <p:txBody>
          <a:bodyPr/>
          <a:lstStyle>
            <a:lvl1pPr>
              <a:defRPr/>
            </a:lvl1pPr>
          </a:lstStyle>
          <a:p>
            <a:fld id="{D5109E06-06E1-4D94-9DE5-FEB159EA0CA0}" type="slidenum">
              <a:rPr lang="fr-FR" smtClean="0"/>
              <a:t>‹N°›</a:t>
            </a:fld>
            <a:endParaRPr lang="fr-FR"/>
          </a:p>
        </p:txBody>
      </p:sp>
    </p:spTree>
    <p:extLst>
      <p:ext uri="{BB962C8B-B14F-4D97-AF65-F5344CB8AC3E}">
        <p14:creationId xmlns:p14="http://schemas.microsoft.com/office/powerpoint/2010/main" val="3188367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3"/>
          <p:cNvSpPr>
            <a:spLocks noGrp="1"/>
          </p:cNvSpPr>
          <p:nvPr>
            <p:ph type="dt" sz="half" idx="10"/>
          </p:nvPr>
        </p:nvSpPr>
        <p:spPr/>
        <p:txBody>
          <a:bodyPr/>
          <a:lstStyle>
            <a:lvl1pPr>
              <a:defRPr/>
            </a:lvl1pPr>
          </a:lstStyle>
          <a:p>
            <a:r>
              <a:rPr lang="fr-FR"/>
              <a:t>09/10/2023</a:t>
            </a:r>
          </a:p>
        </p:txBody>
      </p:sp>
      <p:sp>
        <p:nvSpPr>
          <p:cNvPr id="8" name="Espace réservé du pied de page 4"/>
          <p:cNvSpPr>
            <a:spLocks noGrp="1"/>
          </p:cNvSpPr>
          <p:nvPr>
            <p:ph type="ftr" sz="quarter" idx="11"/>
          </p:nvPr>
        </p:nvSpPr>
        <p:spPr/>
        <p:txBody>
          <a:bodyPr/>
          <a:lstStyle>
            <a:lvl1pPr>
              <a:defRPr/>
            </a:lvl1pPr>
          </a:lstStyle>
          <a:p>
            <a:r>
              <a:rPr lang="fr-FR"/>
              <a:t>Projet RTE - Renforcement Electrique Bretagne</a:t>
            </a:r>
          </a:p>
        </p:txBody>
      </p:sp>
      <p:sp>
        <p:nvSpPr>
          <p:cNvPr id="9" name="Espace réservé du numéro de diapositive 5"/>
          <p:cNvSpPr>
            <a:spLocks noGrp="1"/>
          </p:cNvSpPr>
          <p:nvPr>
            <p:ph type="sldNum" sz="quarter" idx="12"/>
          </p:nvPr>
        </p:nvSpPr>
        <p:spPr>
          <a:ln/>
        </p:spPr>
        <p:txBody>
          <a:bodyPr/>
          <a:lstStyle>
            <a:lvl1pPr>
              <a:defRPr/>
            </a:lvl1pPr>
          </a:lstStyle>
          <a:p>
            <a:fld id="{D5109E06-06E1-4D94-9DE5-FEB159EA0CA0}" type="slidenum">
              <a:rPr lang="fr-FR" smtClean="0"/>
              <a:t>‹N°›</a:t>
            </a:fld>
            <a:endParaRPr lang="fr-FR"/>
          </a:p>
        </p:txBody>
      </p:sp>
    </p:spTree>
    <p:extLst>
      <p:ext uri="{BB962C8B-B14F-4D97-AF65-F5344CB8AC3E}">
        <p14:creationId xmlns:p14="http://schemas.microsoft.com/office/powerpoint/2010/main" val="3493556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3"/>
          <p:cNvSpPr>
            <a:spLocks noGrp="1"/>
          </p:cNvSpPr>
          <p:nvPr>
            <p:ph type="dt" sz="half" idx="10"/>
          </p:nvPr>
        </p:nvSpPr>
        <p:spPr/>
        <p:txBody>
          <a:bodyPr/>
          <a:lstStyle>
            <a:lvl1pPr>
              <a:defRPr/>
            </a:lvl1pPr>
          </a:lstStyle>
          <a:p>
            <a:r>
              <a:rPr lang="fr-FR"/>
              <a:t>09/10/2023</a:t>
            </a:r>
          </a:p>
        </p:txBody>
      </p:sp>
      <p:sp>
        <p:nvSpPr>
          <p:cNvPr id="4" name="Espace réservé du pied de page 4"/>
          <p:cNvSpPr>
            <a:spLocks noGrp="1"/>
          </p:cNvSpPr>
          <p:nvPr>
            <p:ph type="ftr" sz="quarter" idx="11"/>
          </p:nvPr>
        </p:nvSpPr>
        <p:spPr/>
        <p:txBody>
          <a:bodyPr/>
          <a:lstStyle>
            <a:lvl1pPr>
              <a:defRPr/>
            </a:lvl1pPr>
          </a:lstStyle>
          <a:p>
            <a:r>
              <a:rPr lang="fr-FR"/>
              <a:t>Projet RTE - Renforcement Electrique Bretagne</a:t>
            </a:r>
          </a:p>
        </p:txBody>
      </p:sp>
      <p:sp>
        <p:nvSpPr>
          <p:cNvPr id="5" name="Espace réservé du numéro de diapositive 5"/>
          <p:cNvSpPr>
            <a:spLocks noGrp="1"/>
          </p:cNvSpPr>
          <p:nvPr>
            <p:ph type="sldNum" sz="quarter" idx="12"/>
          </p:nvPr>
        </p:nvSpPr>
        <p:spPr>
          <a:ln/>
        </p:spPr>
        <p:txBody>
          <a:bodyPr/>
          <a:lstStyle>
            <a:lvl1pPr>
              <a:defRPr/>
            </a:lvl1pPr>
          </a:lstStyle>
          <a:p>
            <a:fld id="{D5109E06-06E1-4D94-9DE5-FEB159EA0CA0}" type="slidenum">
              <a:rPr lang="fr-FR" smtClean="0"/>
              <a:t>‹N°›</a:t>
            </a:fld>
            <a:endParaRPr lang="fr-FR"/>
          </a:p>
        </p:txBody>
      </p:sp>
    </p:spTree>
    <p:extLst>
      <p:ext uri="{BB962C8B-B14F-4D97-AF65-F5344CB8AC3E}">
        <p14:creationId xmlns:p14="http://schemas.microsoft.com/office/powerpoint/2010/main" val="444611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Titre seul">
    <p:spTree>
      <p:nvGrpSpPr>
        <p:cNvPr id="1" name=""/>
        <p:cNvGrpSpPr/>
        <p:nvPr/>
      </p:nvGrpSpPr>
      <p:grpSpPr>
        <a:xfrm>
          <a:off x="0" y="0"/>
          <a:ext cx="0" cy="0"/>
          <a:chOff x="0" y="0"/>
          <a:chExt cx="0" cy="0"/>
        </a:xfrm>
      </p:grpSpPr>
      <p:sp>
        <p:nvSpPr>
          <p:cNvPr id="3" name="Rectangle 2"/>
          <p:cNvSpPr/>
          <p:nvPr/>
        </p:nvSpPr>
        <p:spPr>
          <a:xfrm>
            <a:off x="0" y="0"/>
            <a:ext cx="12192000" cy="62309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p>
        </p:txBody>
      </p:sp>
      <p:sp>
        <p:nvSpPr>
          <p:cNvPr id="4" name="Triangle rectangle 3"/>
          <p:cNvSpPr/>
          <p:nvPr/>
        </p:nvSpPr>
        <p:spPr>
          <a:xfrm rot="10800000">
            <a:off x="7070725" y="0"/>
            <a:ext cx="5121275" cy="1719263"/>
          </a:xfrm>
          <a:prstGeom prst="rtTriangle">
            <a:avLst/>
          </a:prstGeom>
          <a:solidFill>
            <a:srgbClr val="44596C">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p>
        </p:txBody>
      </p:sp>
      <p:sp>
        <p:nvSpPr>
          <p:cNvPr id="5" name="Triangle rectangle 4"/>
          <p:cNvSpPr/>
          <p:nvPr/>
        </p:nvSpPr>
        <p:spPr>
          <a:xfrm rot="10800000" flipH="1">
            <a:off x="-23813" y="0"/>
            <a:ext cx="9750426" cy="3522663"/>
          </a:xfrm>
          <a:prstGeom prst="rtTriangle">
            <a:avLst/>
          </a:prstGeom>
          <a:solidFill>
            <a:srgbClr val="01A6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p>
        </p:txBody>
      </p:sp>
      <p:grpSp>
        <p:nvGrpSpPr>
          <p:cNvPr id="6" name="Groupe 5"/>
          <p:cNvGrpSpPr/>
          <p:nvPr/>
        </p:nvGrpSpPr>
        <p:grpSpPr>
          <a:xfrm>
            <a:off x="1" y="0"/>
            <a:ext cx="573748" cy="401161"/>
            <a:chOff x="1" y="0"/>
            <a:chExt cx="573748" cy="401161"/>
          </a:xfrm>
          <a:solidFill>
            <a:schemeClr val="bg1"/>
          </a:solidFill>
        </p:grpSpPr>
        <p:sp>
          <p:nvSpPr>
            <p:cNvPr id="7" name="Rectangle 6"/>
            <p:cNvSpPr/>
            <p:nvPr/>
          </p:nvSpPr>
          <p:spPr>
            <a:xfrm rot="19098284">
              <a:off x="38753" y="206000"/>
              <a:ext cx="534996" cy="3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p>
          </p:txBody>
        </p:sp>
        <p:sp>
          <p:nvSpPr>
            <p:cNvPr id="8" name="Forme libre : forme 31"/>
            <p:cNvSpPr/>
            <p:nvPr/>
          </p:nvSpPr>
          <p:spPr>
            <a:xfrm flipH="1">
              <a:off x="1" y="0"/>
              <a:ext cx="450327" cy="401161"/>
            </a:xfrm>
            <a:custGeom>
              <a:avLst/>
              <a:gdLst>
                <a:gd name="connsiteX0" fmla="*/ 16236 w 450327"/>
                <a:gd name="connsiteY0" fmla="*/ 0 h 401161"/>
                <a:gd name="connsiteX1" fmla="*/ 0 w 450327"/>
                <a:gd name="connsiteY1" fmla="*/ 0 h 401161"/>
                <a:gd name="connsiteX2" fmla="*/ 450327 w 450327"/>
                <a:gd name="connsiteY2" fmla="*/ 401161 h 401161"/>
                <a:gd name="connsiteX3" fmla="*/ 450327 w 450327"/>
                <a:gd name="connsiteY3" fmla="*/ 386697 h 401161"/>
                <a:gd name="connsiteX4" fmla="*/ 16236 w 450327"/>
                <a:gd name="connsiteY4" fmla="*/ 0 h 401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327" h="401161">
                  <a:moveTo>
                    <a:pt x="16236" y="0"/>
                  </a:moveTo>
                  <a:lnTo>
                    <a:pt x="0" y="0"/>
                  </a:lnTo>
                  <a:lnTo>
                    <a:pt x="450327" y="401161"/>
                  </a:lnTo>
                  <a:lnTo>
                    <a:pt x="450327" y="386697"/>
                  </a:lnTo>
                  <a:lnTo>
                    <a:pt x="16236"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p>
          </p:txBody>
        </p:sp>
      </p:grpSp>
      <p:sp>
        <p:nvSpPr>
          <p:cNvPr id="9" name="Graphique 138"/>
          <p:cNvSpPr>
            <a:spLocks/>
          </p:cNvSpPr>
          <p:nvPr/>
        </p:nvSpPr>
        <p:spPr bwMode="auto">
          <a:xfrm>
            <a:off x="8756650" y="5797550"/>
            <a:ext cx="3435350" cy="1060450"/>
          </a:xfrm>
          <a:custGeom>
            <a:avLst/>
            <a:gdLst>
              <a:gd name="T0" fmla="*/ 25865 w 4010025"/>
              <a:gd name="T1" fmla="*/ 898400 h 1238250"/>
              <a:gd name="T2" fmla="*/ 1560296 w 4010025"/>
              <a:gd name="T3" fmla="*/ 339520 h 1238250"/>
              <a:gd name="T4" fmla="*/ 1276479 w 4010025"/>
              <a:gd name="T5" fmla="*/ 435927 h 1238250"/>
              <a:gd name="T6" fmla="*/ 1440758 w 4010025"/>
              <a:gd name="T7" fmla="*/ 438721 h 1238250"/>
              <a:gd name="T8" fmla="*/ 1358269 w 4010025"/>
              <a:gd name="T9" fmla="*/ 498801 h 1238250"/>
              <a:gd name="T10" fmla="*/ 1498779 w 4010025"/>
              <a:gd name="T11" fmla="*/ 499500 h 1238250"/>
              <a:gd name="T12" fmla="*/ 1412796 w 4010025"/>
              <a:gd name="T13" fmla="*/ 546305 h 1238250"/>
              <a:gd name="T14" fmla="*/ 1115695 w 4010025"/>
              <a:gd name="T15" fmla="*/ 692313 h 1238250"/>
              <a:gd name="T16" fmla="*/ 1926602 w 4010025"/>
              <a:gd name="T17" fmla="*/ 396805 h 1238250"/>
              <a:gd name="T18" fmla="*/ 2782249 w 4010025"/>
              <a:gd name="T19" fmla="*/ 454789 h 1238250"/>
              <a:gd name="T20" fmla="*/ 2945129 w 4010025"/>
              <a:gd name="T21" fmla="*/ 437323 h 1238250"/>
              <a:gd name="T22" fmla="*/ 2945129 w 4010025"/>
              <a:gd name="T23" fmla="*/ 354889 h 1238250"/>
              <a:gd name="T24" fmla="*/ 2945828 w 4010025"/>
              <a:gd name="T25" fmla="*/ 245907 h 1238250"/>
              <a:gd name="T26" fmla="*/ 2211817 w 4010025"/>
              <a:gd name="T27" fmla="*/ 301796 h 1238250"/>
              <a:gd name="T28" fmla="*/ 2106260 w 4010025"/>
              <a:gd name="T29" fmla="*/ 275947 h 1238250"/>
              <a:gd name="T30" fmla="*/ 2001402 w 4010025"/>
              <a:gd name="T31" fmla="*/ 254989 h 1238250"/>
              <a:gd name="T32" fmla="*/ 2457886 w 4010025"/>
              <a:gd name="T33" fmla="*/ 379340 h 1238250"/>
              <a:gd name="T34" fmla="*/ 1639988 w 4010025"/>
              <a:gd name="T35" fmla="*/ 442912 h 1238250"/>
              <a:gd name="T36" fmla="*/ 1835725 w 4010025"/>
              <a:gd name="T37" fmla="*/ 377943 h 1238250"/>
              <a:gd name="T38" fmla="*/ 1911922 w 4010025"/>
              <a:gd name="T39" fmla="*/ 324849 h 1238250"/>
              <a:gd name="T40" fmla="*/ 1923107 w 4010025"/>
              <a:gd name="T41" fmla="*/ 345108 h 1238250"/>
              <a:gd name="T42" fmla="*/ 2015383 w 4010025"/>
              <a:gd name="T43" fmla="*/ 334629 h 1238250"/>
              <a:gd name="T44" fmla="*/ 2092978 w 4010025"/>
              <a:gd name="T45" fmla="*/ 354191 h 1238250"/>
              <a:gd name="T46" fmla="*/ 2166379 w 4010025"/>
              <a:gd name="T47" fmla="*/ 349999 h 1238250"/>
              <a:gd name="T48" fmla="*/ 2019577 w 4010025"/>
              <a:gd name="T49" fmla="*/ 331836 h 1238250"/>
              <a:gd name="T50" fmla="*/ 1914719 w 4010025"/>
              <a:gd name="T51" fmla="*/ 297603 h 1238250"/>
              <a:gd name="T52" fmla="*/ 1911223 w 4010025"/>
              <a:gd name="T53" fmla="*/ 344411 h 1238250"/>
              <a:gd name="T54" fmla="*/ 1728070 w 4010025"/>
              <a:gd name="T55" fmla="*/ 414968 h 1238250"/>
              <a:gd name="T56" fmla="*/ 1788888 w 4010025"/>
              <a:gd name="T57" fmla="*/ 407284 h 1238250"/>
              <a:gd name="T58" fmla="*/ 1932894 w 4010025"/>
              <a:gd name="T59" fmla="*/ 378641 h 1238250"/>
              <a:gd name="T60" fmla="*/ 2070608 w 4010025"/>
              <a:gd name="T61" fmla="*/ 355588 h 1238250"/>
              <a:gd name="T62" fmla="*/ 2127232 w 4010025"/>
              <a:gd name="T63" fmla="*/ 360478 h 1238250"/>
              <a:gd name="T64" fmla="*/ 2295006 w 4010025"/>
              <a:gd name="T65" fmla="*/ 370957 h 1238250"/>
              <a:gd name="T66" fmla="*/ 2360717 w 4010025"/>
              <a:gd name="T67" fmla="*/ 356985 h 1238250"/>
              <a:gd name="T68" fmla="*/ 2178263 w 4010025"/>
              <a:gd name="T69" fmla="*/ 332534 h 1238250"/>
              <a:gd name="T70" fmla="*/ 2066414 w 4010025"/>
              <a:gd name="T71" fmla="*/ 294111 h 1238250"/>
              <a:gd name="T72" fmla="*/ 1966449 w 4010025"/>
              <a:gd name="T73" fmla="*/ 299700 h 1238250"/>
              <a:gd name="T74" fmla="*/ 1642086 w 4010025"/>
              <a:gd name="T75" fmla="*/ 275947 h 1238250"/>
              <a:gd name="T76" fmla="*/ 32856 w 4010025"/>
              <a:gd name="T77" fmla="*/ 895606 h 1238250"/>
              <a:gd name="T78" fmla="*/ 1821045 w 4010025"/>
              <a:gd name="T79" fmla="*/ 360478 h 1238250"/>
              <a:gd name="T80" fmla="*/ 1729468 w 4010025"/>
              <a:gd name="T81" fmla="*/ 385627 h 1238250"/>
              <a:gd name="T82" fmla="*/ 1631599 w 4010025"/>
              <a:gd name="T83" fmla="*/ 445009 h 1238250"/>
              <a:gd name="T84" fmla="*/ 1468020 w 4010025"/>
              <a:gd name="T85" fmla="*/ 521156 h 1238250"/>
              <a:gd name="T86" fmla="*/ 1550509 w 4010025"/>
              <a:gd name="T87" fmla="*/ 484828 h 1238250"/>
              <a:gd name="T88" fmla="*/ 1695215 w 4010025"/>
              <a:gd name="T89" fmla="*/ 443611 h 1238250"/>
              <a:gd name="T90" fmla="*/ 1759527 w 4010025"/>
              <a:gd name="T91" fmla="*/ 419160 h 1238250"/>
              <a:gd name="T92" fmla="*/ 1878367 w 4010025"/>
              <a:gd name="T93" fmla="*/ 399599 h 1238250"/>
              <a:gd name="T94" fmla="*/ 1973439 w 4010025"/>
              <a:gd name="T95" fmla="*/ 383532 h 1238250"/>
              <a:gd name="T96" fmla="*/ 2028664 w 4010025"/>
              <a:gd name="T97" fmla="*/ 367463 h 1238250"/>
              <a:gd name="T98" fmla="*/ 2080395 w 4010025"/>
              <a:gd name="T99" fmla="*/ 378641 h 1238250"/>
              <a:gd name="T100" fmla="*/ 2185953 w 4010025"/>
              <a:gd name="T101" fmla="*/ 372354 h 1238250"/>
              <a:gd name="T102" fmla="*/ 2308987 w 4010025"/>
              <a:gd name="T103" fmla="*/ 374450 h 1238250"/>
              <a:gd name="T104" fmla="*/ 2485848 w 4010025"/>
              <a:gd name="T105" fmla="*/ 389819 h 1238250"/>
              <a:gd name="T106" fmla="*/ 2534083 w 4010025"/>
              <a:gd name="T107" fmla="*/ 397504 h 1238250"/>
              <a:gd name="T108" fmla="*/ 2561346 w 4010025"/>
              <a:gd name="T109" fmla="*/ 396805 h 1238250"/>
              <a:gd name="T110" fmla="*/ 2414544 w 4010025"/>
              <a:gd name="T111" fmla="*/ 367463 h 1238250"/>
              <a:gd name="T112" fmla="*/ 2276130 w 4010025"/>
              <a:gd name="T113" fmla="*/ 336027 h 1238250"/>
              <a:gd name="T114" fmla="*/ 2206924 w 4010025"/>
              <a:gd name="T115" fmla="*/ 302494 h 1238250"/>
              <a:gd name="T116" fmla="*/ 2060122 w 4010025"/>
              <a:gd name="T117" fmla="*/ 292014 h 123825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010025" h="1238250">
                <a:moveTo>
                  <a:pt x="4013835" y="3810"/>
                </a:moveTo>
                <a:lnTo>
                  <a:pt x="4013835" y="0"/>
                </a:lnTo>
                <a:cubicBezTo>
                  <a:pt x="3874770" y="11430"/>
                  <a:pt x="3737610" y="31433"/>
                  <a:pt x="3602355" y="60008"/>
                </a:cubicBezTo>
                <a:cubicBezTo>
                  <a:pt x="3305175" y="122873"/>
                  <a:pt x="3016568" y="223838"/>
                  <a:pt x="2732723" y="345758"/>
                </a:cubicBezTo>
                <a:cubicBezTo>
                  <a:pt x="2603183" y="319088"/>
                  <a:pt x="2474595" y="298133"/>
                  <a:pt x="2347913" y="284798"/>
                </a:cubicBezTo>
                <a:cubicBezTo>
                  <a:pt x="2107883" y="260985"/>
                  <a:pt x="1881188" y="274320"/>
                  <a:pt x="1666875" y="319088"/>
                </a:cubicBezTo>
                <a:cubicBezTo>
                  <a:pt x="1115378" y="435293"/>
                  <a:pt x="630555" y="755333"/>
                  <a:pt x="140970" y="1148715"/>
                </a:cubicBezTo>
                <a:cubicBezTo>
                  <a:pt x="138113" y="1150620"/>
                  <a:pt x="136208" y="1152525"/>
                  <a:pt x="133350" y="1154430"/>
                </a:cubicBezTo>
                <a:cubicBezTo>
                  <a:pt x="89535" y="1183005"/>
                  <a:pt x="44768" y="1212533"/>
                  <a:pt x="0" y="1241108"/>
                </a:cubicBezTo>
                <a:lnTo>
                  <a:pt x="10478" y="1241108"/>
                </a:lnTo>
                <a:cubicBezTo>
                  <a:pt x="21908" y="1233488"/>
                  <a:pt x="34290" y="1225868"/>
                  <a:pt x="45720" y="1217295"/>
                </a:cubicBezTo>
                <a:cubicBezTo>
                  <a:pt x="41910" y="1220153"/>
                  <a:pt x="39053" y="1222058"/>
                  <a:pt x="35243" y="1224915"/>
                </a:cubicBezTo>
                <a:cubicBezTo>
                  <a:pt x="31433" y="1227773"/>
                  <a:pt x="27623" y="1229678"/>
                  <a:pt x="23813" y="1232535"/>
                </a:cubicBezTo>
                <a:cubicBezTo>
                  <a:pt x="19050" y="1235393"/>
                  <a:pt x="15240" y="1237298"/>
                  <a:pt x="10478" y="1240155"/>
                </a:cubicBezTo>
                <a:lnTo>
                  <a:pt x="12383" y="1240155"/>
                </a:lnTo>
                <a:lnTo>
                  <a:pt x="15240" y="1240155"/>
                </a:lnTo>
                <a:lnTo>
                  <a:pt x="16193" y="1240155"/>
                </a:lnTo>
                <a:cubicBezTo>
                  <a:pt x="18098" y="1239203"/>
                  <a:pt x="19050" y="1238250"/>
                  <a:pt x="20955" y="1237298"/>
                </a:cubicBezTo>
                <a:cubicBezTo>
                  <a:pt x="32385" y="1230630"/>
                  <a:pt x="42863" y="1223963"/>
                  <a:pt x="54293" y="1217295"/>
                </a:cubicBezTo>
                <a:cubicBezTo>
                  <a:pt x="44768" y="1224915"/>
                  <a:pt x="34290" y="1232535"/>
                  <a:pt x="24765" y="1240155"/>
                </a:cubicBezTo>
                <a:lnTo>
                  <a:pt x="31433" y="1240155"/>
                </a:lnTo>
                <a:lnTo>
                  <a:pt x="33338" y="1240155"/>
                </a:lnTo>
                <a:cubicBezTo>
                  <a:pt x="578168" y="943928"/>
                  <a:pt x="1100138" y="641985"/>
                  <a:pt x="1685925" y="519113"/>
                </a:cubicBezTo>
                <a:cubicBezTo>
                  <a:pt x="1828800" y="489585"/>
                  <a:pt x="1974533" y="468630"/>
                  <a:pt x="2125980" y="462915"/>
                </a:cubicBezTo>
                <a:cubicBezTo>
                  <a:pt x="2240280" y="458153"/>
                  <a:pt x="2356485" y="459105"/>
                  <a:pt x="2472690" y="462915"/>
                </a:cubicBezTo>
                <a:cubicBezTo>
                  <a:pt x="2453640" y="472440"/>
                  <a:pt x="2434590" y="481013"/>
                  <a:pt x="2414588" y="490538"/>
                </a:cubicBezTo>
                <a:cubicBezTo>
                  <a:pt x="2298383" y="491490"/>
                  <a:pt x="2183130" y="495300"/>
                  <a:pt x="2069783" y="504825"/>
                </a:cubicBezTo>
                <a:cubicBezTo>
                  <a:pt x="1945958" y="513398"/>
                  <a:pt x="1824990" y="532448"/>
                  <a:pt x="1707833" y="557213"/>
                </a:cubicBezTo>
                <a:cubicBezTo>
                  <a:pt x="1126808" y="681038"/>
                  <a:pt x="604838" y="968693"/>
                  <a:pt x="61913" y="1241108"/>
                </a:cubicBezTo>
                <a:lnTo>
                  <a:pt x="70485" y="1241108"/>
                </a:lnTo>
                <a:cubicBezTo>
                  <a:pt x="611505" y="969645"/>
                  <a:pt x="1130618" y="683895"/>
                  <a:pt x="1709738" y="561975"/>
                </a:cubicBezTo>
                <a:cubicBezTo>
                  <a:pt x="1828800" y="537210"/>
                  <a:pt x="1948815" y="518160"/>
                  <a:pt x="2071688" y="509588"/>
                </a:cubicBezTo>
                <a:cubicBezTo>
                  <a:pt x="2182178" y="501015"/>
                  <a:pt x="2294573" y="497205"/>
                  <a:pt x="2406968" y="496253"/>
                </a:cubicBezTo>
                <a:cubicBezTo>
                  <a:pt x="2389823" y="504825"/>
                  <a:pt x="2371725" y="513398"/>
                  <a:pt x="2354580" y="521970"/>
                </a:cubicBezTo>
                <a:cubicBezTo>
                  <a:pt x="2240280" y="527685"/>
                  <a:pt x="2126933" y="536258"/>
                  <a:pt x="2015490" y="549593"/>
                </a:cubicBezTo>
                <a:cubicBezTo>
                  <a:pt x="1921193" y="561023"/>
                  <a:pt x="1829753" y="575310"/>
                  <a:pt x="1739265" y="594360"/>
                </a:cubicBezTo>
                <a:cubicBezTo>
                  <a:pt x="1164908" y="715328"/>
                  <a:pt x="643890" y="988695"/>
                  <a:pt x="105728" y="1241108"/>
                </a:cubicBezTo>
                <a:lnTo>
                  <a:pt x="117158" y="1241108"/>
                </a:lnTo>
                <a:cubicBezTo>
                  <a:pt x="653415" y="989648"/>
                  <a:pt x="1170623" y="718185"/>
                  <a:pt x="1742123" y="598170"/>
                </a:cubicBezTo>
                <a:cubicBezTo>
                  <a:pt x="1832610" y="579120"/>
                  <a:pt x="1924050" y="563880"/>
                  <a:pt x="2016443" y="553403"/>
                </a:cubicBezTo>
                <a:cubicBezTo>
                  <a:pt x="2125028" y="541020"/>
                  <a:pt x="2235518" y="532448"/>
                  <a:pt x="2346008" y="526733"/>
                </a:cubicBezTo>
                <a:cubicBezTo>
                  <a:pt x="2328863" y="535305"/>
                  <a:pt x="2312670" y="543878"/>
                  <a:pt x="2295525" y="551498"/>
                </a:cubicBezTo>
                <a:cubicBezTo>
                  <a:pt x="2184083" y="561975"/>
                  <a:pt x="2072640" y="575310"/>
                  <a:pt x="1962150" y="592455"/>
                </a:cubicBezTo>
                <a:cubicBezTo>
                  <a:pt x="1902143" y="601028"/>
                  <a:pt x="1845945" y="612458"/>
                  <a:pt x="1786890" y="624840"/>
                </a:cubicBezTo>
                <a:cubicBezTo>
                  <a:pt x="1218248" y="744855"/>
                  <a:pt x="701040" y="1004888"/>
                  <a:pt x="167640" y="1241108"/>
                </a:cubicBezTo>
                <a:lnTo>
                  <a:pt x="183833" y="1241108"/>
                </a:lnTo>
                <a:cubicBezTo>
                  <a:pt x="713423" y="1006793"/>
                  <a:pt x="1226820" y="749618"/>
                  <a:pt x="1789748" y="630555"/>
                </a:cubicBezTo>
                <a:cubicBezTo>
                  <a:pt x="1846898" y="618173"/>
                  <a:pt x="1905953" y="608648"/>
                  <a:pt x="1963103" y="598170"/>
                </a:cubicBezTo>
                <a:cubicBezTo>
                  <a:pt x="2068830" y="581978"/>
                  <a:pt x="2174558" y="568643"/>
                  <a:pt x="2281238" y="558165"/>
                </a:cubicBezTo>
                <a:cubicBezTo>
                  <a:pt x="2265998" y="565785"/>
                  <a:pt x="2250758" y="573405"/>
                  <a:pt x="2234565" y="581978"/>
                </a:cubicBezTo>
                <a:cubicBezTo>
                  <a:pt x="2124075" y="597218"/>
                  <a:pt x="2014538" y="615315"/>
                  <a:pt x="1905953" y="636270"/>
                </a:cubicBezTo>
                <a:cubicBezTo>
                  <a:pt x="1887855" y="640080"/>
                  <a:pt x="1867853" y="644843"/>
                  <a:pt x="1848803" y="648653"/>
                </a:cubicBezTo>
                <a:cubicBezTo>
                  <a:pt x="1284923" y="767715"/>
                  <a:pt x="769620" y="1018223"/>
                  <a:pt x="240030" y="1241108"/>
                </a:cubicBezTo>
                <a:lnTo>
                  <a:pt x="250508" y="1241108"/>
                </a:lnTo>
                <a:cubicBezTo>
                  <a:pt x="777240" y="1018223"/>
                  <a:pt x="1289685" y="769620"/>
                  <a:pt x="1848803" y="652463"/>
                </a:cubicBezTo>
                <a:cubicBezTo>
                  <a:pt x="1866900" y="648653"/>
                  <a:pt x="1887855" y="643890"/>
                  <a:pt x="1905953" y="640080"/>
                </a:cubicBezTo>
                <a:cubicBezTo>
                  <a:pt x="2011680" y="620078"/>
                  <a:pt x="2117408" y="601980"/>
                  <a:pt x="2224088" y="586740"/>
                </a:cubicBezTo>
                <a:cubicBezTo>
                  <a:pt x="2208848" y="594360"/>
                  <a:pt x="2192655" y="602933"/>
                  <a:pt x="2177415" y="610553"/>
                </a:cubicBezTo>
                <a:cubicBezTo>
                  <a:pt x="2122170" y="621030"/>
                  <a:pt x="2066925" y="632460"/>
                  <a:pt x="2011680" y="643890"/>
                </a:cubicBezTo>
                <a:cubicBezTo>
                  <a:pt x="1958340" y="655320"/>
                  <a:pt x="1904048" y="666750"/>
                  <a:pt x="1850708" y="680085"/>
                </a:cubicBezTo>
                <a:cubicBezTo>
                  <a:pt x="1319213" y="802958"/>
                  <a:pt x="825818" y="1034415"/>
                  <a:pt x="321945" y="1242060"/>
                </a:cubicBezTo>
                <a:lnTo>
                  <a:pt x="331470" y="1242060"/>
                </a:lnTo>
                <a:cubicBezTo>
                  <a:pt x="831533" y="1036320"/>
                  <a:pt x="1321118" y="807720"/>
                  <a:pt x="1848803" y="684848"/>
                </a:cubicBezTo>
                <a:cubicBezTo>
                  <a:pt x="1902143" y="671513"/>
                  <a:pt x="1955483" y="660083"/>
                  <a:pt x="2009775" y="648653"/>
                </a:cubicBezTo>
                <a:cubicBezTo>
                  <a:pt x="2061210" y="638175"/>
                  <a:pt x="2111693" y="627698"/>
                  <a:pt x="2163128" y="618173"/>
                </a:cubicBezTo>
                <a:cubicBezTo>
                  <a:pt x="2146935" y="626745"/>
                  <a:pt x="2130743" y="635318"/>
                  <a:pt x="2114550" y="643890"/>
                </a:cubicBezTo>
                <a:cubicBezTo>
                  <a:pt x="2006918" y="669608"/>
                  <a:pt x="1899285" y="696278"/>
                  <a:pt x="1791653" y="724853"/>
                </a:cubicBezTo>
                <a:cubicBezTo>
                  <a:pt x="1343978" y="847725"/>
                  <a:pt x="923925" y="1060133"/>
                  <a:pt x="496253" y="1242060"/>
                </a:cubicBezTo>
                <a:lnTo>
                  <a:pt x="511493" y="1242060"/>
                </a:lnTo>
                <a:cubicBezTo>
                  <a:pt x="935355" y="1061085"/>
                  <a:pt x="1352550" y="850583"/>
                  <a:pt x="1796415" y="730568"/>
                </a:cubicBezTo>
                <a:cubicBezTo>
                  <a:pt x="1895475" y="702945"/>
                  <a:pt x="1994535" y="678180"/>
                  <a:pt x="2094548" y="654368"/>
                </a:cubicBezTo>
                <a:cubicBezTo>
                  <a:pt x="2077403" y="662940"/>
                  <a:pt x="2060258" y="672465"/>
                  <a:pt x="2042160" y="681038"/>
                </a:cubicBezTo>
                <a:cubicBezTo>
                  <a:pt x="1941195" y="709613"/>
                  <a:pt x="1840230" y="740093"/>
                  <a:pt x="1740218" y="771525"/>
                </a:cubicBezTo>
                <a:cubicBezTo>
                  <a:pt x="1346835" y="895350"/>
                  <a:pt x="971550" y="1078230"/>
                  <a:pt x="590550" y="1242060"/>
                </a:cubicBezTo>
                <a:lnTo>
                  <a:pt x="599123" y="1242060"/>
                </a:lnTo>
                <a:cubicBezTo>
                  <a:pt x="977265" y="1080135"/>
                  <a:pt x="1350645" y="899160"/>
                  <a:pt x="1741170" y="776288"/>
                </a:cubicBezTo>
                <a:cubicBezTo>
                  <a:pt x="1835468" y="746760"/>
                  <a:pt x="1929765" y="718185"/>
                  <a:pt x="2024063" y="691515"/>
                </a:cubicBezTo>
                <a:cubicBezTo>
                  <a:pt x="2014538" y="696278"/>
                  <a:pt x="2004060" y="701993"/>
                  <a:pt x="1994535" y="707708"/>
                </a:cubicBezTo>
                <a:cubicBezTo>
                  <a:pt x="1890713" y="741998"/>
                  <a:pt x="1787843" y="778193"/>
                  <a:pt x="1684973" y="814388"/>
                </a:cubicBezTo>
                <a:cubicBezTo>
                  <a:pt x="1324928" y="942975"/>
                  <a:pt x="974408" y="1099185"/>
                  <a:pt x="620078" y="1243013"/>
                </a:cubicBezTo>
                <a:lnTo>
                  <a:pt x="636270" y="1243013"/>
                </a:lnTo>
                <a:cubicBezTo>
                  <a:pt x="985838" y="1101090"/>
                  <a:pt x="1331595" y="946785"/>
                  <a:pt x="1686878" y="821055"/>
                </a:cubicBezTo>
                <a:cubicBezTo>
                  <a:pt x="1778318" y="788670"/>
                  <a:pt x="1869758" y="757238"/>
                  <a:pt x="1961198" y="725805"/>
                </a:cubicBezTo>
                <a:cubicBezTo>
                  <a:pt x="1948815" y="732473"/>
                  <a:pt x="1937385" y="738188"/>
                  <a:pt x="1925003" y="744855"/>
                </a:cubicBezTo>
                <a:cubicBezTo>
                  <a:pt x="1826895" y="782955"/>
                  <a:pt x="1727835" y="821055"/>
                  <a:pt x="1629728" y="860108"/>
                </a:cubicBezTo>
                <a:cubicBezTo>
                  <a:pt x="1325880" y="981075"/>
                  <a:pt x="1025843" y="1117283"/>
                  <a:pt x="723900" y="1243013"/>
                </a:cubicBezTo>
                <a:lnTo>
                  <a:pt x="731520" y="1243013"/>
                </a:lnTo>
                <a:cubicBezTo>
                  <a:pt x="1030605" y="1118235"/>
                  <a:pt x="1327785" y="982980"/>
                  <a:pt x="1629728" y="862013"/>
                </a:cubicBezTo>
                <a:cubicBezTo>
                  <a:pt x="1723073" y="824865"/>
                  <a:pt x="1816418" y="788670"/>
                  <a:pt x="1909763" y="752475"/>
                </a:cubicBezTo>
                <a:cubicBezTo>
                  <a:pt x="1907858" y="753428"/>
                  <a:pt x="1905953" y="754380"/>
                  <a:pt x="1904048" y="755333"/>
                </a:cubicBezTo>
                <a:cubicBezTo>
                  <a:pt x="1792605" y="803910"/>
                  <a:pt x="1682115" y="852488"/>
                  <a:pt x="1570673" y="902018"/>
                </a:cubicBezTo>
                <a:cubicBezTo>
                  <a:pt x="1316355" y="1014413"/>
                  <a:pt x="1062990" y="1132523"/>
                  <a:pt x="807720" y="1242060"/>
                </a:cubicBezTo>
                <a:lnTo>
                  <a:pt x="822960" y="1242060"/>
                </a:lnTo>
                <a:cubicBezTo>
                  <a:pt x="1074420" y="1133475"/>
                  <a:pt x="1323975" y="1017270"/>
                  <a:pt x="1575435" y="906780"/>
                </a:cubicBezTo>
                <a:cubicBezTo>
                  <a:pt x="1652588" y="872490"/>
                  <a:pt x="1730693" y="838200"/>
                  <a:pt x="1808798" y="803910"/>
                </a:cubicBezTo>
                <a:cubicBezTo>
                  <a:pt x="1712595" y="850583"/>
                  <a:pt x="1616393" y="897255"/>
                  <a:pt x="1520190" y="943928"/>
                </a:cubicBezTo>
                <a:cubicBezTo>
                  <a:pt x="1312545" y="1044893"/>
                  <a:pt x="1105853" y="1146810"/>
                  <a:pt x="897255" y="1242060"/>
                </a:cubicBezTo>
                <a:lnTo>
                  <a:pt x="906780" y="1242060"/>
                </a:lnTo>
                <a:cubicBezTo>
                  <a:pt x="1112520" y="1147763"/>
                  <a:pt x="1315403" y="1047750"/>
                  <a:pt x="1518285" y="948690"/>
                </a:cubicBezTo>
                <a:cubicBezTo>
                  <a:pt x="1605915" y="905828"/>
                  <a:pt x="1692593" y="862965"/>
                  <a:pt x="1780223" y="821055"/>
                </a:cubicBezTo>
                <a:cubicBezTo>
                  <a:pt x="1512570" y="963930"/>
                  <a:pt x="1244918" y="1109663"/>
                  <a:pt x="973455" y="1242060"/>
                </a:cubicBezTo>
                <a:lnTo>
                  <a:pt x="983933" y="1242060"/>
                </a:lnTo>
                <a:cubicBezTo>
                  <a:pt x="1286828" y="1094423"/>
                  <a:pt x="1584008" y="930593"/>
                  <a:pt x="1882140" y="771525"/>
                </a:cubicBezTo>
                <a:cubicBezTo>
                  <a:pt x="1945005" y="743903"/>
                  <a:pt x="2008823" y="717233"/>
                  <a:pt x="2071688" y="689610"/>
                </a:cubicBezTo>
                <a:cubicBezTo>
                  <a:pt x="2088833" y="682943"/>
                  <a:pt x="2105025" y="677228"/>
                  <a:pt x="2122170" y="670560"/>
                </a:cubicBezTo>
                <a:cubicBezTo>
                  <a:pt x="2181225" y="651510"/>
                  <a:pt x="2241233" y="632460"/>
                  <a:pt x="2300288" y="614363"/>
                </a:cubicBezTo>
                <a:cubicBezTo>
                  <a:pt x="2353628" y="600075"/>
                  <a:pt x="2406968" y="586740"/>
                  <a:pt x="2460308" y="573405"/>
                </a:cubicBezTo>
                <a:cubicBezTo>
                  <a:pt x="2515553" y="561975"/>
                  <a:pt x="2569845" y="551498"/>
                  <a:pt x="2625090" y="541020"/>
                </a:cubicBezTo>
                <a:cubicBezTo>
                  <a:pt x="2646045" y="538163"/>
                  <a:pt x="2667953" y="535305"/>
                  <a:pt x="2688908" y="532448"/>
                </a:cubicBezTo>
                <a:cubicBezTo>
                  <a:pt x="2721293" y="529590"/>
                  <a:pt x="2753678" y="526733"/>
                  <a:pt x="2786063" y="523875"/>
                </a:cubicBezTo>
                <a:cubicBezTo>
                  <a:pt x="2845118" y="521018"/>
                  <a:pt x="2905125" y="519113"/>
                  <a:pt x="2964180" y="516255"/>
                </a:cubicBezTo>
                <a:cubicBezTo>
                  <a:pt x="3007043" y="516255"/>
                  <a:pt x="3048953" y="517208"/>
                  <a:pt x="3091815" y="518160"/>
                </a:cubicBezTo>
                <a:cubicBezTo>
                  <a:pt x="3148013" y="521018"/>
                  <a:pt x="3203258" y="524828"/>
                  <a:pt x="3259455" y="528638"/>
                </a:cubicBezTo>
                <a:cubicBezTo>
                  <a:pt x="3276600" y="530543"/>
                  <a:pt x="3293745" y="532448"/>
                  <a:pt x="3310890" y="534353"/>
                </a:cubicBezTo>
                <a:cubicBezTo>
                  <a:pt x="3390900" y="545783"/>
                  <a:pt x="3469958" y="558165"/>
                  <a:pt x="3549968" y="569595"/>
                </a:cubicBezTo>
                <a:cubicBezTo>
                  <a:pt x="3573780" y="574358"/>
                  <a:pt x="3597593" y="578168"/>
                  <a:pt x="3621405" y="582930"/>
                </a:cubicBezTo>
                <a:cubicBezTo>
                  <a:pt x="3649980" y="589598"/>
                  <a:pt x="3679508" y="596265"/>
                  <a:pt x="3708083" y="601980"/>
                </a:cubicBezTo>
                <a:cubicBezTo>
                  <a:pt x="3810000" y="628650"/>
                  <a:pt x="3911918" y="654368"/>
                  <a:pt x="4012883" y="678180"/>
                </a:cubicBezTo>
                <a:lnTo>
                  <a:pt x="4012883" y="674370"/>
                </a:lnTo>
                <a:cubicBezTo>
                  <a:pt x="3939540" y="657225"/>
                  <a:pt x="3865245" y="639128"/>
                  <a:pt x="3790950" y="620078"/>
                </a:cubicBezTo>
                <a:cubicBezTo>
                  <a:pt x="3865245" y="636270"/>
                  <a:pt x="3938588" y="650558"/>
                  <a:pt x="4012883" y="664845"/>
                </a:cubicBezTo>
                <a:lnTo>
                  <a:pt x="4012883" y="662940"/>
                </a:lnTo>
                <a:cubicBezTo>
                  <a:pt x="3921443" y="645795"/>
                  <a:pt x="3830003" y="626745"/>
                  <a:pt x="3738563" y="606743"/>
                </a:cubicBezTo>
                <a:cubicBezTo>
                  <a:pt x="3728085" y="603885"/>
                  <a:pt x="3717608" y="601028"/>
                  <a:pt x="3706178" y="598170"/>
                </a:cubicBezTo>
                <a:cubicBezTo>
                  <a:pt x="3809048" y="616268"/>
                  <a:pt x="3910965" y="633413"/>
                  <a:pt x="4012883" y="647700"/>
                </a:cubicBezTo>
                <a:lnTo>
                  <a:pt x="4012883" y="641985"/>
                </a:lnTo>
                <a:cubicBezTo>
                  <a:pt x="3901440" y="625793"/>
                  <a:pt x="3789045" y="607695"/>
                  <a:pt x="3676650" y="587693"/>
                </a:cubicBezTo>
                <a:cubicBezTo>
                  <a:pt x="3789045" y="602933"/>
                  <a:pt x="3901440" y="616268"/>
                  <a:pt x="4012883" y="626745"/>
                </a:cubicBezTo>
                <a:lnTo>
                  <a:pt x="4012883" y="621983"/>
                </a:lnTo>
                <a:cubicBezTo>
                  <a:pt x="3881438" y="609600"/>
                  <a:pt x="3749040" y="592455"/>
                  <a:pt x="3617595" y="574358"/>
                </a:cubicBezTo>
                <a:cubicBezTo>
                  <a:pt x="3601403" y="569595"/>
                  <a:pt x="3585210" y="565785"/>
                  <a:pt x="3569018" y="561023"/>
                </a:cubicBezTo>
                <a:cubicBezTo>
                  <a:pt x="3717608" y="575310"/>
                  <a:pt x="3865245" y="588645"/>
                  <a:pt x="4012883" y="596265"/>
                </a:cubicBezTo>
                <a:lnTo>
                  <a:pt x="4012883" y="590550"/>
                </a:lnTo>
                <a:cubicBezTo>
                  <a:pt x="3854768" y="581978"/>
                  <a:pt x="3694748" y="567690"/>
                  <a:pt x="3535680" y="551498"/>
                </a:cubicBezTo>
                <a:cubicBezTo>
                  <a:pt x="3526155" y="548640"/>
                  <a:pt x="3515678" y="545783"/>
                  <a:pt x="3506153" y="542925"/>
                </a:cubicBezTo>
                <a:cubicBezTo>
                  <a:pt x="3675698" y="552450"/>
                  <a:pt x="3844290" y="561023"/>
                  <a:pt x="4012883" y="563880"/>
                </a:cubicBezTo>
                <a:lnTo>
                  <a:pt x="4012883" y="560070"/>
                </a:lnTo>
                <a:cubicBezTo>
                  <a:pt x="3838575" y="557213"/>
                  <a:pt x="3662363" y="548640"/>
                  <a:pt x="3487103" y="538163"/>
                </a:cubicBezTo>
                <a:cubicBezTo>
                  <a:pt x="3469958" y="533400"/>
                  <a:pt x="3453765" y="528638"/>
                  <a:pt x="3436620" y="524828"/>
                </a:cubicBezTo>
                <a:cubicBezTo>
                  <a:pt x="3629025" y="527685"/>
                  <a:pt x="3821430" y="530543"/>
                  <a:pt x="4012883" y="526733"/>
                </a:cubicBezTo>
                <a:lnTo>
                  <a:pt x="4012883" y="522923"/>
                </a:lnTo>
                <a:cubicBezTo>
                  <a:pt x="3816668" y="526733"/>
                  <a:pt x="3619500" y="524828"/>
                  <a:pt x="3422333" y="521018"/>
                </a:cubicBezTo>
                <a:cubicBezTo>
                  <a:pt x="3404235" y="516255"/>
                  <a:pt x="3386138" y="511493"/>
                  <a:pt x="3368040" y="505778"/>
                </a:cubicBezTo>
                <a:cubicBezTo>
                  <a:pt x="3583305" y="500063"/>
                  <a:pt x="3798570" y="495300"/>
                  <a:pt x="4012883" y="483870"/>
                </a:cubicBezTo>
                <a:lnTo>
                  <a:pt x="4012883" y="480060"/>
                </a:lnTo>
                <a:cubicBezTo>
                  <a:pt x="3792855" y="491490"/>
                  <a:pt x="3572828" y="496253"/>
                  <a:pt x="3352800" y="501968"/>
                </a:cubicBezTo>
                <a:cubicBezTo>
                  <a:pt x="3333750" y="496253"/>
                  <a:pt x="3314700" y="491490"/>
                  <a:pt x="3294698" y="486728"/>
                </a:cubicBezTo>
                <a:cubicBezTo>
                  <a:pt x="3533775" y="470535"/>
                  <a:pt x="3772853" y="456248"/>
                  <a:pt x="4012883" y="438150"/>
                </a:cubicBezTo>
                <a:lnTo>
                  <a:pt x="4012883" y="435293"/>
                </a:lnTo>
                <a:cubicBezTo>
                  <a:pt x="3770948" y="454343"/>
                  <a:pt x="3529013" y="468630"/>
                  <a:pt x="3287078" y="484823"/>
                </a:cubicBezTo>
                <a:cubicBezTo>
                  <a:pt x="3267075" y="479108"/>
                  <a:pt x="3246120" y="473393"/>
                  <a:pt x="3226118" y="468630"/>
                </a:cubicBezTo>
                <a:cubicBezTo>
                  <a:pt x="3487103" y="440055"/>
                  <a:pt x="3749993" y="415290"/>
                  <a:pt x="4012883" y="388620"/>
                </a:cubicBezTo>
                <a:lnTo>
                  <a:pt x="4012883" y="381000"/>
                </a:lnTo>
                <a:cubicBezTo>
                  <a:pt x="3746183" y="408623"/>
                  <a:pt x="3479483" y="433388"/>
                  <a:pt x="3214688" y="462915"/>
                </a:cubicBezTo>
                <a:cubicBezTo>
                  <a:pt x="3197543" y="458153"/>
                  <a:pt x="3180398" y="453390"/>
                  <a:pt x="3163253" y="449580"/>
                </a:cubicBezTo>
                <a:cubicBezTo>
                  <a:pt x="3445193" y="406718"/>
                  <a:pt x="3728085" y="369570"/>
                  <a:pt x="4013835" y="335280"/>
                </a:cubicBezTo>
                <a:lnTo>
                  <a:pt x="4013835" y="329565"/>
                </a:lnTo>
                <a:cubicBezTo>
                  <a:pt x="3724275" y="363855"/>
                  <a:pt x="3435668" y="401955"/>
                  <a:pt x="3148965" y="445770"/>
                </a:cubicBezTo>
                <a:cubicBezTo>
                  <a:pt x="3131820" y="441008"/>
                  <a:pt x="3114675" y="437198"/>
                  <a:pt x="3097530" y="432435"/>
                </a:cubicBezTo>
                <a:cubicBezTo>
                  <a:pt x="3400425" y="373380"/>
                  <a:pt x="3705225" y="323850"/>
                  <a:pt x="4013835" y="282893"/>
                </a:cubicBezTo>
                <a:lnTo>
                  <a:pt x="4013835" y="279083"/>
                </a:lnTo>
                <a:cubicBezTo>
                  <a:pt x="3702368" y="320040"/>
                  <a:pt x="3393758" y="369570"/>
                  <a:pt x="3088005" y="430530"/>
                </a:cubicBezTo>
                <a:cubicBezTo>
                  <a:pt x="3068003" y="425768"/>
                  <a:pt x="3047048" y="420053"/>
                  <a:pt x="3027045" y="415290"/>
                </a:cubicBezTo>
                <a:cubicBezTo>
                  <a:pt x="3128010" y="390525"/>
                  <a:pt x="3228975" y="367665"/>
                  <a:pt x="3330893" y="346710"/>
                </a:cubicBezTo>
                <a:cubicBezTo>
                  <a:pt x="3555683" y="299085"/>
                  <a:pt x="3783330" y="260033"/>
                  <a:pt x="4013835" y="228600"/>
                </a:cubicBezTo>
                <a:lnTo>
                  <a:pt x="4013835" y="221933"/>
                </a:lnTo>
                <a:cubicBezTo>
                  <a:pt x="3783330" y="253365"/>
                  <a:pt x="3555683" y="292418"/>
                  <a:pt x="3329940" y="340043"/>
                </a:cubicBezTo>
                <a:cubicBezTo>
                  <a:pt x="3224213" y="361950"/>
                  <a:pt x="3119438" y="385763"/>
                  <a:pt x="3013710" y="411480"/>
                </a:cubicBezTo>
                <a:cubicBezTo>
                  <a:pt x="2992755" y="405765"/>
                  <a:pt x="2971800" y="401003"/>
                  <a:pt x="2950845" y="396240"/>
                </a:cubicBezTo>
                <a:cubicBezTo>
                  <a:pt x="3139440" y="341948"/>
                  <a:pt x="3329940" y="293370"/>
                  <a:pt x="3521393" y="253365"/>
                </a:cubicBezTo>
                <a:cubicBezTo>
                  <a:pt x="3684270" y="219075"/>
                  <a:pt x="3848100" y="190500"/>
                  <a:pt x="4013835" y="168593"/>
                </a:cubicBezTo>
                <a:lnTo>
                  <a:pt x="4013835" y="166688"/>
                </a:lnTo>
                <a:cubicBezTo>
                  <a:pt x="3848100" y="188595"/>
                  <a:pt x="3684270" y="217170"/>
                  <a:pt x="3521393" y="251460"/>
                </a:cubicBezTo>
                <a:cubicBezTo>
                  <a:pt x="3328035" y="292418"/>
                  <a:pt x="3136583" y="340995"/>
                  <a:pt x="2947035" y="396240"/>
                </a:cubicBezTo>
                <a:cubicBezTo>
                  <a:pt x="2925128" y="391478"/>
                  <a:pt x="2904173" y="385763"/>
                  <a:pt x="2883218" y="381000"/>
                </a:cubicBezTo>
                <a:cubicBezTo>
                  <a:pt x="3116580" y="302895"/>
                  <a:pt x="3352800" y="236220"/>
                  <a:pt x="3591878" y="185738"/>
                </a:cubicBezTo>
                <a:cubicBezTo>
                  <a:pt x="3730943" y="156210"/>
                  <a:pt x="3871913" y="132398"/>
                  <a:pt x="4013835" y="114300"/>
                </a:cubicBezTo>
                <a:lnTo>
                  <a:pt x="4013835" y="108585"/>
                </a:lnTo>
                <a:cubicBezTo>
                  <a:pt x="3870960" y="126683"/>
                  <a:pt x="3729990" y="150495"/>
                  <a:pt x="3589020" y="180023"/>
                </a:cubicBezTo>
                <a:cubicBezTo>
                  <a:pt x="3345180" y="228600"/>
                  <a:pt x="3106103" y="297180"/>
                  <a:pt x="2869883" y="376238"/>
                </a:cubicBezTo>
                <a:cubicBezTo>
                  <a:pt x="2848928" y="371475"/>
                  <a:pt x="2827973" y="366713"/>
                  <a:pt x="2807018" y="361950"/>
                </a:cubicBezTo>
                <a:cubicBezTo>
                  <a:pt x="3070860" y="260985"/>
                  <a:pt x="3338513" y="177165"/>
                  <a:pt x="3612833" y="119063"/>
                </a:cubicBezTo>
                <a:cubicBezTo>
                  <a:pt x="3744278" y="91440"/>
                  <a:pt x="3877628" y="70485"/>
                  <a:pt x="4013835" y="56198"/>
                </a:cubicBezTo>
                <a:lnTo>
                  <a:pt x="4013835" y="52388"/>
                </a:lnTo>
                <a:cubicBezTo>
                  <a:pt x="3879533" y="66675"/>
                  <a:pt x="3745230" y="87630"/>
                  <a:pt x="3613785" y="115253"/>
                </a:cubicBezTo>
                <a:cubicBezTo>
                  <a:pt x="3337560" y="173355"/>
                  <a:pt x="3068003" y="259080"/>
                  <a:pt x="2801303" y="360998"/>
                </a:cubicBezTo>
                <a:cubicBezTo>
                  <a:pt x="2780348" y="356235"/>
                  <a:pt x="2760345" y="352425"/>
                  <a:pt x="2740343" y="347663"/>
                </a:cubicBezTo>
                <a:cubicBezTo>
                  <a:pt x="3022283" y="225743"/>
                  <a:pt x="3308985" y="125730"/>
                  <a:pt x="3605213" y="63818"/>
                </a:cubicBezTo>
                <a:cubicBezTo>
                  <a:pt x="3739515" y="35243"/>
                  <a:pt x="3875723" y="15240"/>
                  <a:pt x="4013835" y="3810"/>
                </a:cubicBezTo>
                <a:close/>
                <a:moveTo>
                  <a:pt x="1669733" y="322898"/>
                </a:moveTo>
                <a:cubicBezTo>
                  <a:pt x="1884045" y="278130"/>
                  <a:pt x="2110740" y="263843"/>
                  <a:pt x="2350770" y="288608"/>
                </a:cubicBezTo>
                <a:cubicBezTo>
                  <a:pt x="2474595" y="300990"/>
                  <a:pt x="2600325" y="321945"/>
                  <a:pt x="2727008" y="347663"/>
                </a:cubicBezTo>
                <a:cubicBezTo>
                  <a:pt x="2707958" y="356235"/>
                  <a:pt x="2688908" y="363855"/>
                  <a:pt x="2669858" y="372428"/>
                </a:cubicBezTo>
                <a:cubicBezTo>
                  <a:pt x="2543175" y="351473"/>
                  <a:pt x="2417445" y="335280"/>
                  <a:pt x="2294573" y="327660"/>
                </a:cubicBezTo>
                <a:cubicBezTo>
                  <a:pt x="2074545" y="312420"/>
                  <a:pt x="1865948" y="330518"/>
                  <a:pt x="1666875" y="372428"/>
                </a:cubicBezTo>
                <a:cubicBezTo>
                  <a:pt x="1145858" y="481965"/>
                  <a:pt x="682943" y="762953"/>
                  <a:pt x="215265" y="1096328"/>
                </a:cubicBezTo>
                <a:cubicBezTo>
                  <a:pt x="679133" y="728663"/>
                  <a:pt x="1143953" y="433388"/>
                  <a:pt x="1669733" y="322898"/>
                </a:cubicBezTo>
                <a:close/>
                <a:moveTo>
                  <a:pt x="3240405" y="502920"/>
                </a:moveTo>
                <a:cubicBezTo>
                  <a:pt x="3221355" y="499110"/>
                  <a:pt x="3202305" y="495300"/>
                  <a:pt x="3182303" y="492443"/>
                </a:cubicBezTo>
                <a:cubicBezTo>
                  <a:pt x="3196590" y="491490"/>
                  <a:pt x="3211830" y="490538"/>
                  <a:pt x="3226118" y="489585"/>
                </a:cubicBezTo>
                <a:cubicBezTo>
                  <a:pt x="3244215" y="493395"/>
                  <a:pt x="3263265" y="498158"/>
                  <a:pt x="3281363" y="501968"/>
                </a:cubicBezTo>
                <a:cubicBezTo>
                  <a:pt x="3268028" y="501968"/>
                  <a:pt x="3253740" y="502920"/>
                  <a:pt x="3240405" y="502920"/>
                </a:cubicBezTo>
                <a:close/>
                <a:moveTo>
                  <a:pt x="3298508" y="505778"/>
                </a:moveTo>
                <a:cubicBezTo>
                  <a:pt x="3315653" y="509588"/>
                  <a:pt x="3332798" y="513398"/>
                  <a:pt x="3348990" y="517208"/>
                </a:cubicBezTo>
                <a:cubicBezTo>
                  <a:pt x="3337560" y="517208"/>
                  <a:pt x="3326130" y="517208"/>
                  <a:pt x="3313748" y="516255"/>
                </a:cubicBezTo>
                <a:cubicBezTo>
                  <a:pt x="3295650" y="512445"/>
                  <a:pt x="3277553" y="509588"/>
                  <a:pt x="3259455" y="505778"/>
                </a:cubicBezTo>
                <a:cubicBezTo>
                  <a:pt x="3273743" y="506730"/>
                  <a:pt x="3286125" y="506730"/>
                  <a:pt x="3298508" y="505778"/>
                </a:cubicBezTo>
                <a:close/>
                <a:moveTo>
                  <a:pt x="2250758" y="597218"/>
                </a:moveTo>
                <a:cubicBezTo>
                  <a:pt x="2265045" y="590550"/>
                  <a:pt x="2280285" y="583883"/>
                  <a:pt x="2294573" y="577215"/>
                </a:cubicBezTo>
                <a:cubicBezTo>
                  <a:pt x="2310765" y="575310"/>
                  <a:pt x="2326958" y="572453"/>
                  <a:pt x="2343150" y="570548"/>
                </a:cubicBezTo>
                <a:cubicBezTo>
                  <a:pt x="2327910" y="576263"/>
                  <a:pt x="2312670" y="582930"/>
                  <a:pt x="2297430" y="588645"/>
                </a:cubicBezTo>
                <a:cubicBezTo>
                  <a:pt x="2282190" y="591503"/>
                  <a:pt x="2265998" y="594360"/>
                  <a:pt x="2250758" y="597218"/>
                </a:cubicBezTo>
                <a:close/>
                <a:moveTo>
                  <a:pt x="2278380" y="596265"/>
                </a:moveTo>
                <a:cubicBezTo>
                  <a:pt x="2262188" y="602933"/>
                  <a:pt x="2246948" y="609600"/>
                  <a:pt x="2230755" y="615315"/>
                </a:cubicBezTo>
                <a:cubicBezTo>
                  <a:pt x="2216468" y="618173"/>
                  <a:pt x="2202180" y="621983"/>
                  <a:pt x="2187893" y="624840"/>
                </a:cubicBezTo>
                <a:cubicBezTo>
                  <a:pt x="2203133" y="617220"/>
                  <a:pt x="2218373" y="610553"/>
                  <a:pt x="2234565" y="603885"/>
                </a:cubicBezTo>
                <a:cubicBezTo>
                  <a:pt x="2248853" y="601980"/>
                  <a:pt x="2264093" y="599123"/>
                  <a:pt x="2278380" y="596265"/>
                </a:cubicBezTo>
                <a:close/>
                <a:moveTo>
                  <a:pt x="3016568" y="485775"/>
                </a:moveTo>
                <a:cubicBezTo>
                  <a:pt x="3002280" y="483870"/>
                  <a:pt x="2987040" y="481965"/>
                  <a:pt x="2972753" y="480060"/>
                </a:cubicBezTo>
                <a:cubicBezTo>
                  <a:pt x="2991803" y="477203"/>
                  <a:pt x="3010853" y="473393"/>
                  <a:pt x="3030855" y="470535"/>
                </a:cubicBezTo>
                <a:cubicBezTo>
                  <a:pt x="3046095" y="473393"/>
                  <a:pt x="3062288" y="476250"/>
                  <a:pt x="3077528" y="479108"/>
                </a:cubicBezTo>
                <a:cubicBezTo>
                  <a:pt x="3056573" y="481013"/>
                  <a:pt x="3036570" y="482918"/>
                  <a:pt x="3016568" y="485775"/>
                </a:cubicBezTo>
                <a:close/>
                <a:moveTo>
                  <a:pt x="3091815" y="481013"/>
                </a:moveTo>
                <a:cubicBezTo>
                  <a:pt x="3110865" y="484823"/>
                  <a:pt x="3130868" y="487680"/>
                  <a:pt x="3149918" y="491490"/>
                </a:cubicBezTo>
                <a:cubicBezTo>
                  <a:pt x="3129915" y="492443"/>
                  <a:pt x="3110865" y="494348"/>
                  <a:pt x="3090863" y="495300"/>
                </a:cubicBezTo>
                <a:cubicBezTo>
                  <a:pt x="3071813" y="492443"/>
                  <a:pt x="3051810" y="489585"/>
                  <a:pt x="3032760" y="486728"/>
                </a:cubicBezTo>
                <a:cubicBezTo>
                  <a:pt x="3052763" y="485775"/>
                  <a:pt x="3071813" y="482918"/>
                  <a:pt x="3091815" y="481013"/>
                </a:cubicBezTo>
                <a:close/>
                <a:moveTo>
                  <a:pt x="2501265" y="515303"/>
                </a:moveTo>
                <a:cubicBezTo>
                  <a:pt x="2518410" y="508635"/>
                  <a:pt x="2535555" y="501968"/>
                  <a:pt x="2552700" y="496253"/>
                </a:cubicBezTo>
                <a:cubicBezTo>
                  <a:pt x="2572703" y="496253"/>
                  <a:pt x="2592705" y="497205"/>
                  <a:pt x="2611755" y="497205"/>
                </a:cubicBezTo>
                <a:cubicBezTo>
                  <a:pt x="2594610" y="502920"/>
                  <a:pt x="2577465" y="508635"/>
                  <a:pt x="2560320" y="514350"/>
                </a:cubicBezTo>
                <a:cubicBezTo>
                  <a:pt x="2541270" y="514350"/>
                  <a:pt x="2521268" y="515303"/>
                  <a:pt x="2501265" y="515303"/>
                </a:cubicBezTo>
                <a:close/>
                <a:moveTo>
                  <a:pt x="2547938" y="518160"/>
                </a:moveTo>
                <a:cubicBezTo>
                  <a:pt x="2531745" y="523875"/>
                  <a:pt x="2516505" y="528638"/>
                  <a:pt x="2500313" y="534353"/>
                </a:cubicBezTo>
                <a:cubicBezTo>
                  <a:pt x="2481263" y="535305"/>
                  <a:pt x="2461260" y="537210"/>
                  <a:pt x="2442210" y="539115"/>
                </a:cubicBezTo>
                <a:cubicBezTo>
                  <a:pt x="2458403" y="532448"/>
                  <a:pt x="2474595" y="526733"/>
                  <a:pt x="2490788" y="520065"/>
                </a:cubicBezTo>
                <a:cubicBezTo>
                  <a:pt x="2508885" y="519113"/>
                  <a:pt x="2528888" y="519113"/>
                  <a:pt x="2547938" y="518160"/>
                </a:cubicBezTo>
                <a:close/>
                <a:moveTo>
                  <a:pt x="2615565" y="465773"/>
                </a:moveTo>
                <a:cubicBezTo>
                  <a:pt x="2595563" y="464820"/>
                  <a:pt x="2576513" y="463868"/>
                  <a:pt x="2556510" y="462915"/>
                </a:cubicBezTo>
                <a:cubicBezTo>
                  <a:pt x="2572703" y="456248"/>
                  <a:pt x="2588895" y="449580"/>
                  <a:pt x="2605088" y="442913"/>
                </a:cubicBezTo>
                <a:cubicBezTo>
                  <a:pt x="2625090" y="444818"/>
                  <a:pt x="2644140" y="446723"/>
                  <a:pt x="2664143" y="448628"/>
                </a:cubicBezTo>
                <a:cubicBezTo>
                  <a:pt x="2647950" y="453390"/>
                  <a:pt x="2631758" y="460058"/>
                  <a:pt x="2615565" y="465773"/>
                </a:cubicBezTo>
                <a:close/>
                <a:moveTo>
                  <a:pt x="2679383" y="449580"/>
                </a:moveTo>
                <a:cubicBezTo>
                  <a:pt x="2700338" y="451485"/>
                  <a:pt x="2720340" y="453390"/>
                  <a:pt x="2741295" y="456248"/>
                </a:cubicBezTo>
                <a:cubicBezTo>
                  <a:pt x="2726055" y="461010"/>
                  <a:pt x="2709863" y="465773"/>
                  <a:pt x="2694623" y="470535"/>
                </a:cubicBezTo>
                <a:cubicBezTo>
                  <a:pt x="2673668" y="469583"/>
                  <a:pt x="2652713" y="467678"/>
                  <a:pt x="2632710" y="466725"/>
                </a:cubicBezTo>
                <a:cubicBezTo>
                  <a:pt x="2647950" y="461010"/>
                  <a:pt x="2663190" y="455295"/>
                  <a:pt x="2679383" y="449580"/>
                </a:cubicBezTo>
                <a:close/>
                <a:moveTo>
                  <a:pt x="2620328" y="470535"/>
                </a:moveTo>
                <a:cubicBezTo>
                  <a:pt x="2640330" y="471488"/>
                  <a:pt x="2661285" y="473393"/>
                  <a:pt x="2681288" y="474345"/>
                </a:cubicBezTo>
                <a:cubicBezTo>
                  <a:pt x="2662238" y="480060"/>
                  <a:pt x="2643188" y="486728"/>
                  <a:pt x="2624138" y="493395"/>
                </a:cubicBezTo>
                <a:cubicBezTo>
                  <a:pt x="2604135" y="493395"/>
                  <a:pt x="2583180" y="492443"/>
                  <a:pt x="2563178" y="492443"/>
                </a:cubicBezTo>
                <a:cubicBezTo>
                  <a:pt x="2582228" y="484823"/>
                  <a:pt x="2601278" y="478155"/>
                  <a:pt x="2620328" y="470535"/>
                </a:cubicBezTo>
                <a:close/>
                <a:moveTo>
                  <a:pt x="2618423" y="497205"/>
                </a:moveTo>
                <a:cubicBezTo>
                  <a:pt x="2637473" y="497205"/>
                  <a:pt x="2655570" y="498158"/>
                  <a:pt x="2674620" y="498158"/>
                </a:cubicBezTo>
                <a:cubicBezTo>
                  <a:pt x="2657475" y="502920"/>
                  <a:pt x="2640330" y="507683"/>
                  <a:pt x="2623185" y="512445"/>
                </a:cubicBezTo>
                <a:cubicBezTo>
                  <a:pt x="2604135" y="512445"/>
                  <a:pt x="2586038" y="513398"/>
                  <a:pt x="2566988" y="513398"/>
                </a:cubicBezTo>
                <a:cubicBezTo>
                  <a:pt x="2584133" y="508635"/>
                  <a:pt x="2601278" y="502920"/>
                  <a:pt x="2618423" y="497205"/>
                </a:cubicBezTo>
                <a:close/>
                <a:moveTo>
                  <a:pt x="2629853" y="493395"/>
                </a:moveTo>
                <a:cubicBezTo>
                  <a:pt x="2648903" y="487680"/>
                  <a:pt x="2667953" y="481013"/>
                  <a:pt x="2687003" y="475298"/>
                </a:cubicBezTo>
                <a:cubicBezTo>
                  <a:pt x="2707005" y="476250"/>
                  <a:pt x="2726055" y="478155"/>
                  <a:pt x="2746058" y="479108"/>
                </a:cubicBezTo>
                <a:cubicBezTo>
                  <a:pt x="2727008" y="483870"/>
                  <a:pt x="2707005" y="489585"/>
                  <a:pt x="2687955" y="494348"/>
                </a:cubicBezTo>
                <a:cubicBezTo>
                  <a:pt x="2668905" y="494348"/>
                  <a:pt x="2648903" y="494348"/>
                  <a:pt x="2629853" y="493395"/>
                </a:cubicBezTo>
                <a:close/>
                <a:moveTo>
                  <a:pt x="2700338" y="470535"/>
                </a:moveTo>
                <a:cubicBezTo>
                  <a:pt x="2715578" y="465773"/>
                  <a:pt x="2730818" y="461010"/>
                  <a:pt x="2746058" y="456248"/>
                </a:cubicBezTo>
                <a:cubicBezTo>
                  <a:pt x="2766060" y="458153"/>
                  <a:pt x="2785110" y="461010"/>
                  <a:pt x="2805113" y="462915"/>
                </a:cubicBezTo>
                <a:cubicBezTo>
                  <a:pt x="2789873" y="466725"/>
                  <a:pt x="2775585" y="470535"/>
                  <a:pt x="2760345" y="474345"/>
                </a:cubicBezTo>
                <a:cubicBezTo>
                  <a:pt x="2740343" y="473393"/>
                  <a:pt x="2720340" y="472440"/>
                  <a:pt x="2700338" y="470535"/>
                </a:cubicBezTo>
                <a:close/>
                <a:moveTo>
                  <a:pt x="2822258" y="465773"/>
                </a:moveTo>
                <a:cubicBezTo>
                  <a:pt x="2841308" y="467678"/>
                  <a:pt x="2860358" y="470535"/>
                  <a:pt x="2879408" y="472440"/>
                </a:cubicBezTo>
                <a:cubicBezTo>
                  <a:pt x="2866073" y="475298"/>
                  <a:pt x="2851785" y="478155"/>
                  <a:pt x="2838450" y="481013"/>
                </a:cubicBezTo>
                <a:cubicBezTo>
                  <a:pt x="2819400" y="479108"/>
                  <a:pt x="2799398" y="478155"/>
                  <a:pt x="2780348" y="476250"/>
                </a:cubicBezTo>
                <a:cubicBezTo>
                  <a:pt x="2793683" y="472440"/>
                  <a:pt x="2807970" y="468630"/>
                  <a:pt x="2822258" y="465773"/>
                </a:cubicBezTo>
                <a:close/>
                <a:moveTo>
                  <a:pt x="2891790" y="474345"/>
                </a:moveTo>
                <a:cubicBezTo>
                  <a:pt x="2906078" y="476250"/>
                  <a:pt x="2920365" y="478155"/>
                  <a:pt x="2934653" y="480060"/>
                </a:cubicBezTo>
                <a:cubicBezTo>
                  <a:pt x="2921318" y="481965"/>
                  <a:pt x="2907983" y="484823"/>
                  <a:pt x="2894648" y="486728"/>
                </a:cubicBezTo>
                <a:cubicBezTo>
                  <a:pt x="2880360" y="485775"/>
                  <a:pt x="2866073" y="483870"/>
                  <a:pt x="2851785" y="482918"/>
                </a:cubicBezTo>
                <a:cubicBezTo>
                  <a:pt x="2865120" y="480060"/>
                  <a:pt x="2878455" y="477203"/>
                  <a:pt x="2891790" y="474345"/>
                </a:cubicBezTo>
                <a:close/>
                <a:moveTo>
                  <a:pt x="2955608" y="481965"/>
                </a:moveTo>
                <a:cubicBezTo>
                  <a:pt x="2968943" y="483870"/>
                  <a:pt x="2983230" y="485775"/>
                  <a:pt x="2996565" y="487680"/>
                </a:cubicBezTo>
                <a:cubicBezTo>
                  <a:pt x="2984183" y="489585"/>
                  <a:pt x="2972753" y="490538"/>
                  <a:pt x="2960370" y="492443"/>
                </a:cubicBezTo>
                <a:cubicBezTo>
                  <a:pt x="2946083" y="491490"/>
                  <a:pt x="2932748" y="489585"/>
                  <a:pt x="2918460" y="488633"/>
                </a:cubicBezTo>
                <a:cubicBezTo>
                  <a:pt x="2931795" y="485775"/>
                  <a:pt x="2944178" y="483870"/>
                  <a:pt x="2955608" y="481965"/>
                </a:cubicBezTo>
                <a:close/>
                <a:moveTo>
                  <a:pt x="2951798" y="477203"/>
                </a:moveTo>
                <a:cubicBezTo>
                  <a:pt x="2936558" y="475298"/>
                  <a:pt x="2921318" y="473393"/>
                  <a:pt x="2906078" y="471488"/>
                </a:cubicBezTo>
                <a:cubicBezTo>
                  <a:pt x="2911793" y="470535"/>
                  <a:pt x="2917508" y="468630"/>
                  <a:pt x="2922270" y="467678"/>
                </a:cubicBezTo>
                <a:cubicBezTo>
                  <a:pt x="2936558" y="464820"/>
                  <a:pt x="2949893" y="461963"/>
                  <a:pt x="2964180" y="459105"/>
                </a:cubicBezTo>
                <a:cubicBezTo>
                  <a:pt x="2980373" y="461963"/>
                  <a:pt x="2995613" y="464820"/>
                  <a:pt x="3011805" y="467678"/>
                </a:cubicBezTo>
                <a:cubicBezTo>
                  <a:pt x="2991803" y="470535"/>
                  <a:pt x="2971800" y="473393"/>
                  <a:pt x="2951798" y="477203"/>
                </a:cubicBezTo>
                <a:close/>
                <a:moveTo>
                  <a:pt x="2921318" y="462915"/>
                </a:moveTo>
                <a:cubicBezTo>
                  <a:pt x="2911793" y="464820"/>
                  <a:pt x="2902268" y="466725"/>
                  <a:pt x="2892743" y="468630"/>
                </a:cubicBezTo>
                <a:cubicBezTo>
                  <a:pt x="2873693" y="465773"/>
                  <a:pt x="2853690" y="463868"/>
                  <a:pt x="2834640" y="461010"/>
                </a:cubicBezTo>
                <a:cubicBezTo>
                  <a:pt x="2854643" y="456248"/>
                  <a:pt x="2873693" y="450533"/>
                  <a:pt x="2893695" y="445770"/>
                </a:cubicBezTo>
                <a:cubicBezTo>
                  <a:pt x="2913698" y="448628"/>
                  <a:pt x="2932748" y="452438"/>
                  <a:pt x="2952750" y="455295"/>
                </a:cubicBezTo>
                <a:cubicBezTo>
                  <a:pt x="2942273" y="459105"/>
                  <a:pt x="2931795" y="461010"/>
                  <a:pt x="2921318" y="462915"/>
                </a:cubicBezTo>
                <a:close/>
                <a:moveTo>
                  <a:pt x="2817495" y="460058"/>
                </a:moveTo>
                <a:cubicBezTo>
                  <a:pt x="2797493" y="457200"/>
                  <a:pt x="2777490" y="455295"/>
                  <a:pt x="2756535" y="453390"/>
                </a:cubicBezTo>
                <a:cubicBezTo>
                  <a:pt x="2776538" y="446723"/>
                  <a:pt x="2796540" y="441008"/>
                  <a:pt x="2816543" y="435293"/>
                </a:cubicBezTo>
                <a:cubicBezTo>
                  <a:pt x="2837498" y="438150"/>
                  <a:pt x="2857500" y="441960"/>
                  <a:pt x="2878455" y="444818"/>
                </a:cubicBezTo>
                <a:cubicBezTo>
                  <a:pt x="2858453" y="449580"/>
                  <a:pt x="2838450" y="454343"/>
                  <a:pt x="2817495" y="460058"/>
                </a:cubicBezTo>
                <a:close/>
                <a:moveTo>
                  <a:pt x="2751773" y="452438"/>
                </a:moveTo>
                <a:cubicBezTo>
                  <a:pt x="2730818" y="450533"/>
                  <a:pt x="2709863" y="447675"/>
                  <a:pt x="2688908" y="445770"/>
                </a:cubicBezTo>
                <a:cubicBezTo>
                  <a:pt x="2708910" y="438150"/>
                  <a:pt x="2728913" y="431483"/>
                  <a:pt x="2748915" y="424815"/>
                </a:cubicBezTo>
                <a:cubicBezTo>
                  <a:pt x="2769870" y="427673"/>
                  <a:pt x="2790825" y="430530"/>
                  <a:pt x="2811780" y="434340"/>
                </a:cubicBezTo>
                <a:cubicBezTo>
                  <a:pt x="2792730" y="440055"/>
                  <a:pt x="2771775" y="445770"/>
                  <a:pt x="2751773" y="452438"/>
                </a:cubicBezTo>
                <a:close/>
                <a:moveTo>
                  <a:pt x="2674620" y="443865"/>
                </a:moveTo>
                <a:cubicBezTo>
                  <a:pt x="2654618" y="441960"/>
                  <a:pt x="2634615" y="440055"/>
                  <a:pt x="2614613" y="438150"/>
                </a:cubicBezTo>
                <a:cubicBezTo>
                  <a:pt x="2634615" y="429578"/>
                  <a:pt x="2654618" y="421958"/>
                  <a:pt x="2674620" y="413385"/>
                </a:cubicBezTo>
                <a:cubicBezTo>
                  <a:pt x="2694623" y="416243"/>
                  <a:pt x="2714625" y="419100"/>
                  <a:pt x="2735580" y="421958"/>
                </a:cubicBezTo>
                <a:cubicBezTo>
                  <a:pt x="2714625" y="429578"/>
                  <a:pt x="2694623" y="437198"/>
                  <a:pt x="2674620" y="443865"/>
                </a:cubicBezTo>
                <a:close/>
                <a:moveTo>
                  <a:pt x="2607945" y="438150"/>
                </a:moveTo>
                <a:cubicBezTo>
                  <a:pt x="2588895" y="436245"/>
                  <a:pt x="2568893" y="434340"/>
                  <a:pt x="2549843" y="433388"/>
                </a:cubicBezTo>
                <a:cubicBezTo>
                  <a:pt x="2569845" y="423863"/>
                  <a:pt x="2589848" y="415290"/>
                  <a:pt x="2608898" y="405765"/>
                </a:cubicBezTo>
                <a:cubicBezTo>
                  <a:pt x="2628900" y="408623"/>
                  <a:pt x="2647950" y="410528"/>
                  <a:pt x="2667953" y="413385"/>
                </a:cubicBezTo>
                <a:cubicBezTo>
                  <a:pt x="2647950" y="421005"/>
                  <a:pt x="2627948" y="429578"/>
                  <a:pt x="2607945" y="438150"/>
                </a:cubicBezTo>
                <a:close/>
                <a:moveTo>
                  <a:pt x="2598420" y="441960"/>
                </a:moveTo>
                <a:cubicBezTo>
                  <a:pt x="2582228" y="448628"/>
                  <a:pt x="2566035" y="455295"/>
                  <a:pt x="2548890" y="462915"/>
                </a:cubicBezTo>
                <a:cubicBezTo>
                  <a:pt x="2529840" y="461963"/>
                  <a:pt x="2510790" y="461010"/>
                  <a:pt x="2491740" y="461010"/>
                </a:cubicBezTo>
                <a:cubicBezTo>
                  <a:pt x="2507933" y="453390"/>
                  <a:pt x="2524125" y="445770"/>
                  <a:pt x="2540318" y="438150"/>
                </a:cubicBezTo>
                <a:cubicBezTo>
                  <a:pt x="2560320" y="438150"/>
                  <a:pt x="2579370" y="440055"/>
                  <a:pt x="2598420" y="441960"/>
                </a:cubicBezTo>
                <a:close/>
                <a:moveTo>
                  <a:pt x="2604135" y="469583"/>
                </a:moveTo>
                <a:cubicBezTo>
                  <a:pt x="2584133" y="477203"/>
                  <a:pt x="2565083" y="483870"/>
                  <a:pt x="2545080" y="491490"/>
                </a:cubicBezTo>
                <a:cubicBezTo>
                  <a:pt x="2526030" y="491490"/>
                  <a:pt x="2506980" y="491490"/>
                  <a:pt x="2488883" y="490538"/>
                </a:cubicBezTo>
                <a:cubicBezTo>
                  <a:pt x="2507933" y="481965"/>
                  <a:pt x="2526983" y="474345"/>
                  <a:pt x="2546985" y="465773"/>
                </a:cubicBezTo>
                <a:cubicBezTo>
                  <a:pt x="2565083" y="467678"/>
                  <a:pt x="2585085" y="468630"/>
                  <a:pt x="2604135" y="469583"/>
                </a:cubicBezTo>
                <a:close/>
                <a:moveTo>
                  <a:pt x="2534603" y="496253"/>
                </a:moveTo>
                <a:cubicBezTo>
                  <a:pt x="2516505" y="502920"/>
                  <a:pt x="2499360" y="509588"/>
                  <a:pt x="2481263" y="516255"/>
                </a:cubicBezTo>
                <a:cubicBezTo>
                  <a:pt x="2463165" y="517208"/>
                  <a:pt x="2445068" y="517208"/>
                  <a:pt x="2426970" y="518160"/>
                </a:cubicBezTo>
                <a:cubicBezTo>
                  <a:pt x="2444115" y="510540"/>
                  <a:pt x="2462213" y="502920"/>
                  <a:pt x="2479358" y="495300"/>
                </a:cubicBezTo>
                <a:cubicBezTo>
                  <a:pt x="2497455" y="495300"/>
                  <a:pt x="2515553" y="496253"/>
                  <a:pt x="2534603" y="496253"/>
                </a:cubicBezTo>
                <a:close/>
                <a:moveTo>
                  <a:pt x="2469833" y="521018"/>
                </a:moveTo>
                <a:cubicBezTo>
                  <a:pt x="2452688" y="527685"/>
                  <a:pt x="2435543" y="534353"/>
                  <a:pt x="2419350" y="541020"/>
                </a:cubicBezTo>
                <a:cubicBezTo>
                  <a:pt x="2402205" y="541973"/>
                  <a:pt x="2384108" y="543878"/>
                  <a:pt x="2366963" y="545783"/>
                </a:cubicBezTo>
                <a:cubicBezTo>
                  <a:pt x="2383155" y="538163"/>
                  <a:pt x="2400300" y="531495"/>
                  <a:pt x="2416493" y="523875"/>
                </a:cubicBezTo>
                <a:cubicBezTo>
                  <a:pt x="2434590" y="521970"/>
                  <a:pt x="2451735" y="521018"/>
                  <a:pt x="2469833" y="521018"/>
                </a:cubicBezTo>
                <a:close/>
                <a:moveTo>
                  <a:pt x="2401253" y="547688"/>
                </a:moveTo>
                <a:cubicBezTo>
                  <a:pt x="2386013" y="553403"/>
                  <a:pt x="2369820" y="560070"/>
                  <a:pt x="2354580" y="565785"/>
                </a:cubicBezTo>
                <a:cubicBezTo>
                  <a:pt x="2338388" y="567690"/>
                  <a:pt x="2321243" y="569595"/>
                  <a:pt x="2305050" y="572453"/>
                </a:cubicBezTo>
                <a:cubicBezTo>
                  <a:pt x="2320290" y="565785"/>
                  <a:pt x="2335530" y="559118"/>
                  <a:pt x="2350770" y="552450"/>
                </a:cubicBezTo>
                <a:cubicBezTo>
                  <a:pt x="2367915" y="550545"/>
                  <a:pt x="2385060" y="548640"/>
                  <a:pt x="2401253" y="547688"/>
                </a:cubicBezTo>
                <a:close/>
                <a:moveTo>
                  <a:pt x="2368868" y="567690"/>
                </a:moveTo>
                <a:cubicBezTo>
                  <a:pt x="2386965" y="565785"/>
                  <a:pt x="2405063" y="562928"/>
                  <a:pt x="2423160" y="561023"/>
                </a:cubicBezTo>
                <a:cubicBezTo>
                  <a:pt x="2410778" y="565785"/>
                  <a:pt x="2397443" y="569595"/>
                  <a:pt x="2385060" y="574358"/>
                </a:cubicBezTo>
                <a:cubicBezTo>
                  <a:pt x="2366010" y="577215"/>
                  <a:pt x="2347913" y="581025"/>
                  <a:pt x="2328863" y="583883"/>
                </a:cubicBezTo>
                <a:cubicBezTo>
                  <a:pt x="2342198" y="578168"/>
                  <a:pt x="2355533" y="572453"/>
                  <a:pt x="2368868" y="567690"/>
                </a:cubicBezTo>
                <a:close/>
                <a:moveTo>
                  <a:pt x="2381250" y="562928"/>
                </a:moveTo>
                <a:cubicBezTo>
                  <a:pt x="2395538" y="557213"/>
                  <a:pt x="2409825" y="551498"/>
                  <a:pt x="2424113" y="545783"/>
                </a:cubicBezTo>
                <a:cubicBezTo>
                  <a:pt x="2443163" y="543878"/>
                  <a:pt x="2461260" y="542925"/>
                  <a:pt x="2480310" y="541020"/>
                </a:cubicBezTo>
                <a:cubicBezTo>
                  <a:pt x="2466023" y="545783"/>
                  <a:pt x="2451735" y="550545"/>
                  <a:pt x="2437448" y="555308"/>
                </a:cubicBezTo>
                <a:cubicBezTo>
                  <a:pt x="2418398" y="558165"/>
                  <a:pt x="2400300" y="560070"/>
                  <a:pt x="2381250" y="562928"/>
                </a:cubicBezTo>
                <a:close/>
                <a:moveTo>
                  <a:pt x="2488883" y="540068"/>
                </a:moveTo>
                <a:cubicBezTo>
                  <a:pt x="2505075" y="539115"/>
                  <a:pt x="2522220" y="537210"/>
                  <a:pt x="2538413" y="536258"/>
                </a:cubicBezTo>
                <a:cubicBezTo>
                  <a:pt x="2525078" y="540068"/>
                  <a:pt x="2510790" y="543878"/>
                  <a:pt x="2497455" y="547688"/>
                </a:cubicBezTo>
                <a:cubicBezTo>
                  <a:pt x="2480310" y="549593"/>
                  <a:pt x="2464118" y="551498"/>
                  <a:pt x="2446973" y="553403"/>
                </a:cubicBezTo>
                <a:cubicBezTo>
                  <a:pt x="2460308" y="549593"/>
                  <a:pt x="2474595" y="544830"/>
                  <a:pt x="2488883" y="540068"/>
                </a:cubicBezTo>
                <a:close/>
                <a:moveTo>
                  <a:pt x="2507933" y="533400"/>
                </a:moveTo>
                <a:cubicBezTo>
                  <a:pt x="2523173" y="528638"/>
                  <a:pt x="2538413" y="522923"/>
                  <a:pt x="2554605" y="518160"/>
                </a:cubicBezTo>
                <a:cubicBezTo>
                  <a:pt x="2572703" y="518160"/>
                  <a:pt x="2590800" y="517208"/>
                  <a:pt x="2607945" y="517208"/>
                </a:cubicBezTo>
                <a:cubicBezTo>
                  <a:pt x="2592705" y="521970"/>
                  <a:pt x="2576513" y="525780"/>
                  <a:pt x="2561273" y="530543"/>
                </a:cubicBezTo>
                <a:cubicBezTo>
                  <a:pt x="2544128" y="531495"/>
                  <a:pt x="2526030" y="532448"/>
                  <a:pt x="2507933" y="533400"/>
                </a:cubicBezTo>
                <a:close/>
                <a:moveTo>
                  <a:pt x="2633663" y="516255"/>
                </a:moveTo>
                <a:cubicBezTo>
                  <a:pt x="2650808" y="516255"/>
                  <a:pt x="2667000" y="515303"/>
                  <a:pt x="2684145" y="515303"/>
                </a:cubicBezTo>
                <a:cubicBezTo>
                  <a:pt x="2669858" y="518160"/>
                  <a:pt x="2656523" y="521970"/>
                  <a:pt x="2642235" y="524828"/>
                </a:cubicBezTo>
                <a:cubicBezTo>
                  <a:pt x="2625090" y="525780"/>
                  <a:pt x="2607945" y="526733"/>
                  <a:pt x="2591753" y="527685"/>
                </a:cubicBezTo>
                <a:cubicBezTo>
                  <a:pt x="2605088" y="524828"/>
                  <a:pt x="2619375" y="520065"/>
                  <a:pt x="2633663" y="516255"/>
                </a:cubicBezTo>
                <a:close/>
                <a:moveTo>
                  <a:pt x="2648903" y="512445"/>
                </a:moveTo>
                <a:cubicBezTo>
                  <a:pt x="2665095" y="507683"/>
                  <a:pt x="2680335" y="503873"/>
                  <a:pt x="2696528" y="499110"/>
                </a:cubicBezTo>
                <a:cubicBezTo>
                  <a:pt x="2714625" y="500063"/>
                  <a:pt x="2731770" y="500063"/>
                  <a:pt x="2749868" y="501015"/>
                </a:cubicBezTo>
                <a:cubicBezTo>
                  <a:pt x="2734628" y="504825"/>
                  <a:pt x="2718435" y="508635"/>
                  <a:pt x="2703195" y="511493"/>
                </a:cubicBezTo>
                <a:cubicBezTo>
                  <a:pt x="2684145" y="511493"/>
                  <a:pt x="2666048" y="512445"/>
                  <a:pt x="2648903" y="512445"/>
                </a:cubicBezTo>
                <a:close/>
                <a:moveTo>
                  <a:pt x="2708910" y="495300"/>
                </a:moveTo>
                <a:cubicBezTo>
                  <a:pt x="2727960" y="490538"/>
                  <a:pt x="2746058" y="485775"/>
                  <a:pt x="2765108" y="480060"/>
                </a:cubicBezTo>
                <a:cubicBezTo>
                  <a:pt x="2784158" y="481013"/>
                  <a:pt x="2802255" y="482918"/>
                  <a:pt x="2821305" y="484823"/>
                </a:cubicBezTo>
                <a:cubicBezTo>
                  <a:pt x="2802255" y="488633"/>
                  <a:pt x="2783205" y="493395"/>
                  <a:pt x="2765108" y="497205"/>
                </a:cubicBezTo>
                <a:cubicBezTo>
                  <a:pt x="2746058" y="496253"/>
                  <a:pt x="2727008" y="496253"/>
                  <a:pt x="2708910" y="495300"/>
                </a:cubicBezTo>
                <a:close/>
                <a:moveTo>
                  <a:pt x="2834640" y="485775"/>
                </a:moveTo>
                <a:cubicBezTo>
                  <a:pt x="2847975" y="486728"/>
                  <a:pt x="2861310" y="487680"/>
                  <a:pt x="2874645" y="489585"/>
                </a:cubicBezTo>
                <a:cubicBezTo>
                  <a:pt x="2855595" y="492443"/>
                  <a:pt x="2836545" y="496253"/>
                  <a:pt x="2817495" y="499110"/>
                </a:cubicBezTo>
                <a:cubicBezTo>
                  <a:pt x="2805113" y="498158"/>
                  <a:pt x="2792730" y="498158"/>
                  <a:pt x="2779395" y="497205"/>
                </a:cubicBezTo>
                <a:cubicBezTo>
                  <a:pt x="2798445" y="494348"/>
                  <a:pt x="2816543" y="490538"/>
                  <a:pt x="2834640" y="485775"/>
                </a:cubicBezTo>
                <a:close/>
                <a:moveTo>
                  <a:pt x="2898458" y="491490"/>
                </a:moveTo>
                <a:cubicBezTo>
                  <a:pt x="2910840" y="492443"/>
                  <a:pt x="2923223" y="493395"/>
                  <a:pt x="2936558" y="495300"/>
                </a:cubicBezTo>
                <a:cubicBezTo>
                  <a:pt x="2917508" y="497205"/>
                  <a:pt x="2898458" y="500063"/>
                  <a:pt x="2879408" y="501968"/>
                </a:cubicBezTo>
                <a:cubicBezTo>
                  <a:pt x="2868930" y="501015"/>
                  <a:pt x="2857500" y="501015"/>
                  <a:pt x="2847023" y="500063"/>
                </a:cubicBezTo>
                <a:cubicBezTo>
                  <a:pt x="2864168" y="498158"/>
                  <a:pt x="2881313" y="494348"/>
                  <a:pt x="2898458" y="491490"/>
                </a:cubicBezTo>
                <a:close/>
                <a:moveTo>
                  <a:pt x="2956560" y="497205"/>
                </a:moveTo>
                <a:cubicBezTo>
                  <a:pt x="2973705" y="499110"/>
                  <a:pt x="2991803" y="500063"/>
                  <a:pt x="3008948" y="501968"/>
                </a:cubicBezTo>
                <a:cubicBezTo>
                  <a:pt x="2991803" y="502920"/>
                  <a:pt x="2974658" y="504825"/>
                  <a:pt x="2956560" y="505778"/>
                </a:cubicBezTo>
                <a:cubicBezTo>
                  <a:pt x="2939415" y="504825"/>
                  <a:pt x="2921318" y="503873"/>
                  <a:pt x="2904173" y="502920"/>
                </a:cubicBezTo>
                <a:cubicBezTo>
                  <a:pt x="2922270" y="501015"/>
                  <a:pt x="2939415" y="499110"/>
                  <a:pt x="2956560" y="497205"/>
                </a:cubicBezTo>
                <a:close/>
                <a:moveTo>
                  <a:pt x="2981325" y="494348"/>
                </a:moveTo>
                <a:cubicBezTo>
                  <a:pt x="2991803" y="493395"/>
                  <a:pt x="3003233" y="491490"/>
                  <a:pt x="3013710" y="490538"/>
                </a:cubicBezTo>
                <a:cubicBezTo>
                  <a:pt x="3031808" y="493395"/>
                  <a:pt x="3049905" y="495300"/>
                  <a:pt x="3068003" y="498158"/>
                </a:cubicBezTo>
                <a:cubicBezTo>
                  <a:pt x="3058478" y="499110"/>
                  <a:pt x="3049905" y="499110"/>
                  <a:pt x="3040380" y="500063"/>
                </a:cubicBezTo>
                <a:cubicBezTo>
                  <a:pt x="3021330" y="498158"/>
                  <a:pt x="3001328" y="496253"/>
                  <a:pt x="2981325" y="494348"/>
                </a:cubicBezTo>
                <a:close/>
                <a:moveTo>
                  <a:pt x="3080385" y="499110"/>
                </a:moveTo>
                <a:cubicBezTo>
                  <a:pt x="3095625" y="501015"/>
                  <a:pt x="3111818" y="503873"/>
                  <a:pt x="3127058" y="505778"/>
                </a:cubicBezTo>
                <a:cubicBezTo>
                  <a:pt x="3121343" y="505778"/>
                  <a:pt x="3115628" y="505778"/>
                  <a:pt x="3109913" y="506730"/>
                </a:cubicBezTo>
                <a:cubicBezTo>
                  <a:pt x="3091815" y="504825"/>
                  <a:pt x="3073718" y="502920"/>
                  <a:pt x="3055620" y="501015"/>
                </a:cubicBezTo>
                <a:cubicBezTo>
                  <a:pt x="3064193" y="501015"/>
                  <a:pt x="3072765" y="500063"/>
                  <a:pt x="3080385" y="499110"/>
                </a:cubicBezTo>
                <a:close/>
                <a:moveTo>
                  <a:pt x="3103245" y="498158"/>
                </a:moveTo>
                <a:cubicBezTo>
                  <a:pt x="3122295" y="497205"/>
                  <a:pt x="3141345" y="495300"/>
                  <a:pt x="3159443" y="494348"/>
                </a:cubicBezTo>
                <a:cubicBezTo>
                  <a:pt x="3177540" y="497205"/>
                  <a:pt x="3194685" y="501015"/>
                  <a:pt x="3212783" y="504825"/>
                </a:cubicBezTo>
                <a:cubicBezTo>
                  <a:pt x="3193733" y="505778"/>
                  <a:pt x="3174683" y="505778"/>
                  <a:pt x="3154680" y="506730"/>
                </a:cubicBezTo>
                <a:cubicBezTo>
                  <a:pt x="3138488" y="502920"/>
                  <a:pt x="3121343" y="500063"/>
                  <a:pt x="3103245" y="498158"/>
                </a:cubicBezTo>
                <a:close/>
                <a:moveTo>
                  <a:pt x="3171825" y="490538"/>
                </a:moveTo>
                <a:cubicBezTo>
                  <a:pt x="3150870" y="486728"/>
                  <a:pt x="3130868" y="482918"/>
                  <a:pt x="3109913" y="479108"/>
                </a:cubicBezTo>
                <a:cubicBezTo>
                  <a:pt x="3125153" y="477203"/>
                  <a:pt x="3141345" y="475298"/>
                  <a:pt x="3156585" y="473393"/>
                </a:cubicBezTo>
                <a:cubicBezTo>
                  <a:pt x="3176588" y="478155"/>
                  <a:pt x="3196590" y="481965"/>
                  <a:pt x="3216593" y="486728"/>
                </a:cubicBezTo>
                <a:cubicBezTo>
                  <a:pt x="3202305" y="488633"/>
                  <a:pt x="3187065" y="489585"/>
                  <a:pt x="3171825" y="490538"/>
                </a:cubicBezTo>
                <a:close/>
                <a:moveTo>
                  <a:pt x="3095625" y="476250"/>
                </a:moveTo>
                <a:cubicBezTo>
                  <a:pt x="3079433" y="473393"/>
                  <a:pt x="3063240" y="470535"/>
                  <a:pt x="3047048" y="467678"/>
                </a:cubicBezTo>
                <a:cubicBezTo>
                  <a:pt x="3063240" y="464820"/>
                  <a:pt x="3079433" y="462915"/>
                  <a:pt x="3095625" y="460058"/>
                </a:cubicBezTo>
                <a:cubicBezTo>
                  <a:pt x="3111818" y="463868"/>
                  <a:pt x="3128010" y="467678"/>
                  <a:pt x="3145155" y="471488"/>
                </a:cubicBezTo>
                <a:cubicBezTo>
                  <a:pt x="3128010" y="472440"/>
                  <a:pt x="3111818" y="474345"/>
                  <a:pt x="3095625" y="476250"/>
                </a:cubicBezTo>
                <a:close/>
                <a:moveTo>
                  <a:pt x="3028950" y="463868"/>
                </a:moveTo>
                <a:cubicBezTo>
                  <a:pt x="3012758" y="461010"/>
                  <a:pt x="2996565" y="458153"/>
                  <a:pt x="2980373" y="455295"/>
                </a:cubicBezTo>
                <a:cubicBezTo>
                  <a:pt x="2996565" y="451485"/>
                  <a:pt x="3013710" y="448628"/>
                  <a:pt x="3029903" y="444818"/>
                </a:cubicBezTo>
                <a:cubicBezTo>
                  <a:pt x="3046095" y="448628"/>
                  <a:pt x="3063240" y="452438"/>
                  <a:pt x="3079433" y="455295"/>
                </a:cubicBezTo>
                <a:cubicBezTo>
                  <a:pt x="3062288" y="459105"/>
                  <a:pt x="3045143" y="461010"/>
                  <a:pt x="3028950" y="463868"/>
                </a:cubicBezTo>
                <a:close/>
                <a:moveTo>
                  <a:pt x="2967990" y="453390"/>
                </a:moveTo>
                <a:cubicBezTo>
                  <a:pt x="2947988" y="449580"/>
                  <a:pt x="2927985" y="446723"/>
                  <a:pt x="2907983" y="442913"/>
                </a:cubicBezTo>
                <a:cubicBezTo>
                  <a:pt x="2925128" y="438150"/>
                  <a:pt x="2942273" y="434340"/>
                  <a:pt x="2959418" y="429578"/>
                </a:cubicBezTo>
                <a:cubicBezTo>
                  <a:pt x="2979420" y="433388"/>
                  <a:pt x="2999423" y="438150"/>
                  <a:pt x="3018473" y="441960"/>
                </a:cubicBezTo>
                <a:cubicBezTo>
                  <a:pt x="3002280" y="446723"/>
                  <a:pt x="2985135" y="449580"/>
                  <a:pt x="2967990" y="453390"/>
                </a:cubicBezTo>
                <a:close/>
                <a:moveTo>
                  <a:pt x="2892743" y="441008"/>
                </a:moveTo>
                <a:cubicBezTo>
                  <a:pt x="2871788" y="437198"/>
                  <a:pt x="2850833" y="434340"/>
                  <a:pt x="2829878" y="430530"/>
                </a:cubicBezTo>
                <a:cubicBezTo>
                  <a:pt x="2847975" y="424815"/>
                  <a:pt x="2865120" y="420053"/>
                  <a:pt x="2883218" y="414338"/>
                </a:cubicBezTo>
                <a:cubicBezTo>
                  <a:pt x="2904173" y="418148"/>
                  <a:pt x="2925128" y="422910"/>
                  <a:pt x="2946083" y="426720"/>
                </a:cubicBezTo>
                <a:cubicBezTo>
                  <a:pt x="2927985" y="431483"/>
                  <a:pt x="2909888" y="436245"/>
                  <a:pt x="2892743" y="441008"/>
                </a:cubicBezTo>
                <a:close/>
                <a:moveTo>
                  <a:pt x="2825115" y="429578"/>
                </a:moveTo>
                <a:cubicBezTo>
                  <a:pt x="2804160" y="425768"/>
                  <a:pt x="2782253" y="422910"/>
                  <a:pt x="2761298" y="420053"/>
                </a:cubicBezTo>
                <a:cubicBezTo>
                  <a:pt x="2779395" y="413385"/>
                  <a:pt x="2797493" y="407670"/>
                  <a:pt x="2815590" y="401003"/>
                </a:cubicBezTo>
                <a:cubicBezTo>
                  <a:pt x="2836545" y="404813"/>
                  <a:pt x="2858453" y="409575"/>
                  <a:pt x="2879408" y="413385"/>
                </a:cubicBezTo>
                <a:cubicBezTo>
                  <a:pt x="2860358" y="419100"/>
                  <a:pt x="2843213" y="424815"/>
                  <a:pt x="2825115" y="429578"/>
                </a:cubicBezTo>
                <a:close/>
                <a:moveTo>
                  <a:pt x="2747010" y="418148"/>
                </a:moveTo>
                <a:cubicBezTo>
                  <a:pt x="2726055" y="415290"/>
                  <a:pt x="2706053" y="412433"/>
                  <a:pt x="2685098" y="409575"/>
                </a:cubicBezTo>
                <a:cubicBezTo>
                  <a:pt x="2703195" y="401955"/>
                  <a:pt x="2721293" y="395288"/>
                  <a:pt x="2739390" y="387668"/>
                </a:cubicBezTo>
                <a:cubicBezTo>
                  <a:pt x="2760345" y="391478"/>
                  <a:pt x="2780348" y="395288"/>
                  <a:pt x="2801303" y="399098"/>
                </a:cubicBezTo>
                <a:cubicBezTo>
                  <a:pt x="2784158" y="405765"/>
                  <a:pt x="2765108" y="411480"/>
                  <a:pt x="2747010" y="418148"/>
                </a:cubicBezTo>
                <a:close/>
                <a:moveTo>
                  <a:pt x="2679383" y="408623"/>
                </a:moveTo>
                <a:cubicBezTo>
                  <a:pt x="2659380" y="405765"/>
                  <a:pt x="2639378" y="402908"/>
                  <a:pt x="2619375" y="401003"/>
                </a:cubicBezTo>
                <a:cubicBezTo>
                  <a:pt x="2637473" y="392430"/>
                  <a:pt x="2655570" y="384810"/>
                  <a:pt x="2673668" y="376238"/>
                </a:cubicBezTo>
                <a:cubicBezTo>
                  <a:pt x="2693670" y="379095"/>
                  <a:pt x="2713673" y="382905"/>
                  <a:pt x="2733675" y="386715"/>
                </a:cubicBezTo>
                <a:cubicBezTo>
                  <a:pt x="2715578" y="394335"/>
                  <a:pt x="2697480" y="401003"/>
                  <a:pt x="2679383" y="408623"/>
                </a:cubicBezTo>
                <a:close/>
                <a:moveTo>
                  <a:pt x="178118" y="1125855"/>
                </a:moveTo>
                <a:cubicBezTo>
                  <a:pt x="659130" y="782003"/>
                  <a:pt x="1132523" y="487680"/>
                  <a:pt x="1664970" y="375285"/>
                </a:cubicBezTo>
                <a:cubicBezTo>
                  <a:pt x="1864995" y="333375"/>
                  <a:pt x="2072640" y="317183"/>
                  <a:pt x="2292668" y="330518"/>
                </a:cubicBezTo>
                <a:cubicBezTo>
                  <a:pt x="2415540" y="339090"/>
                  <a:pt x="2539365" y="354330"/>
                  <a:pt x="2665095" y="375285"/>
                </a:cubicBezTo>
                <a:cubicBezTo>
                  <a:pt x="2646998" y="383858"/>
                  <a:pt x="2627948" y="391478"/>
                  <a:pt x="2609850" y="400050"/>
                </a:cubicBezTo>
                <a:cubicBezTo>
                  <a:pt x="2484120" y="384810"/>
                  <a:pt x="2360295" y="374333"/>
                  <a:pt x="2237423" y="370523"/>
                </a:cubicBezTo>
                <a:cubicBezTo>
                  <a:pt x="2038350" y="363855"/>
                  <a:pt x="1847850" y="381953"/>
                  <a:pt x="1664970" y="421005"/>
                </a:cubicBezTo>
                <a:cubicBezTo>
                  <a:pt x="1134428" y="531495"/>
                  <a:pt x="661035" y="813435"/>
                  <a:pt x="176213" y="1126808"/>
                </a:cubicBezTo>
                <a:cubicBezTo>
                  <a:pt x="176213" y="1126808"/>
                  <a:pt x="177165" y="1125855"/>
                  <a:pt x="178118" y="1125855"/>
                </a:cubicBezTo>
                <a:close/>
                <a:moveTo>
                  <a:pt x="135255" y="1160145"/>
                </a:moveTo>
                <a:cubicBezTo>
                  <a:pt x="632460" y="834390"/>
                  <a:pt x="1119188" y="541973"/>
                  <a:pt x="1664970" y="426720"/>
                </a:cubicBezTo>
                <a:cubicBezTo>
                  <a:pt x="1847850" y="388620"/>
                  <a:pt x="2038350" y="369570"/>
                  <a:pt x="2237423" y="376238"/>
                </a:cubicBezTo>
                <a:cubicBezTo>
                  <a:pt x="2356485" y="380048"/>
                  <a:pt x="2478405" y="389573"/>
                  <a:pt x="2600325" y="403860"/>
                </a:cubicBezTo>
                <a:cubicBezTo>
                  <a:pt x="2580323" y="413385"/>
                  <a:pt x="2560320" y="421958"/>
                  <a:pt x="2540318" y="431483"/>
                </a:cubicBezTo>
                <a:cubicBezTo>
                  <a:pt x="2419350" y="421958"/>
                  <a:pt x="2300288" y="417195"/>
                  <a:pt x="2181225" y="417195"/>
                </a:cubicBezTo>
                <a:cubicBezTo>
                  <a:pt x="2004060" y="418148"/>
                  <a:pt x="1836420" y="436245"/>
                  <a:pt x="1672590" y="470535"/>
                </a:cubicBezTo>
                <a:cubicBezTo>
                  <a:pt x="1111568" y="588645"/>
                  <a:pt x="613410" y="880110"/>
                  <a:pt x="98108" y="1188720"/>
                </a:cubicBezTo>
                <a:cubicBezTo>
                  <a:pt x="110490" y="1179195"/>
                  <a:pt x="122873" y="1169670"/>
                  <a:pt x="135255" y="1160145"/>
                </a:cubicBezTo>
                <a:close/>
                <a:moveTo>
                  <a:pt x="44768" y="1221105"/>
                </a:moveTo>
                <a:cubicBezTo>
                  <a:pt x="57150" y="1212533"/>
                  <a:pt x="69533" y="1203008"/>
                  <a:pt x="80963" y="1194435"/>
                </a:cubicBezTo>
                <a:cubicBezTo>
                  <a:pt x="86678" y="1190625"/>
                  <a:pt x="91440" y="1187768"/>
                  <a:pt x="96203" y="1183958"/>
                </a:cubicBezTo>
                <a:cubicBezTo>
                  <a:pt x="94298" y="1184910"/>
                  <a:pt x="93345" y="1185863"/>
                  <a:pt x="91440" y="1187768"/>
                </a:cubicBezTo>
                <a:cubicBezTo>
                  <a:pt x="83820" y="1194435"/>
                  <a:pt x="76200" y="1200150"/>
                  <a:pt x="67628" y="1206818"/>
                </a:cubicBezTo>
                <a:cubicBezTo>
                  <a:pt x="61913" y="1211580"/>
                  <a:pt x="53340" y="1216343"/>
                  <a:pt x="44768" y="1221105"/>
                </a:cubicBezTo>
                <a:close/>
                <a:moveTo>
                  <a:pt x="2125980" y="460058"/>
                </a:moveTo>
                <a:cubicBezTo>
                  <a:pt x="1974533" y="465773"/>
                  <a:pt x="1828800" y="486728"/>
                  <a:pt x="1685925" y="516255"/>
                </a:cubicBezTo>
                <a:cubicBezTo>
                  <a:pt x="1106805" y="638175"/>
                  <a:pt x="587693" y="935355"/>
                  <a:pt x="49530" y="1227773"/>
                </a:cubicBezTo>
                <a:cubicBezTo>
                  <a:pt x="60960" y="1219200"/>
                  <a:pt x="72390" y="1209675"/>
                  <a:pt x="83820" y="1201103"/>
                </a:cubicBezTo>
                <a:cubicBezTo>
                  <a:pt x="604838" y="891540"/>
                  <a:pt x="1107758" y="595313"/>
                  <a:pt x="1673543" y="476250"/>
                </a:cubicBezTo>
                <a:cubicBezTo>
                  <a:pt x="1838325" y="441960"/>
                  <a:pt x="2005965" y="423863"/>
                  <a:pt x="2182178" y="422910"/>
                </a:cubicBezTo>
                <a:cubicBezTo>
                  <a:pt x="2297430" y="422910"/>
                  <a:pt x="2413635" y="427673"/>
                  <a:pt x="2531745" y="437198"/>
                </a:cubicBezTo>
                <a:cubicBezTo>
                  <a:pt x="2515553" y="444818"/>
                  <a:pt x="2498408" y="452438"/>
                  <a:pt x="2482215" y="461010"/>
                </a:cubicBezTo>
                <a:cubicBezTo>
                  <a:pt x="2362200" y="455295"/>
                  <a:pt x="2243138" y="455295"/>
                  <a:pt x="2125980" y="460058"/>
                </a:cubicBezTo>
                <a:close/>
                <a:moveTo>
                  <a:pt x="2483168" y="464820"/>
                </a:moveTo>
                <a:cubicBezTo>
                  <a:pt x="2502218" y="465773"/>
                  <a:pt x="2520315" y="466725"/>
                  <a:pt x="2539365" y="466725"/>
                </a:cubicBezTo>
                <a:cubicBezTo>
                  <a:pt x="2520315" y="475298"/>
                  <a:pt x="2500313" y="482918"/>
                  <a:pt x="2481263" y="491490"/>
                </a:cubicBezTo>
                <a:cubicBezTo>
                  <a:pt x="2463165" y="491490"/>
                  <a:pt x="2445068" y="491490"/>
                  <a:pt x="2426970" y="491490"/>
                </a:cubicBezTo>
                <a:cubicBezTo>
                  <a:pt x="2445068" y="482918"/>
                  <a:pt x="2464118" y="473393"/>
                  <a:pt x="2483168" y="464820"/>
                </a:cubicBezTo>
                <a:close/>
                <a:moveTo>
                  <a:pt x="2417445" y="496253"/>
                </a:moveTo>
                <a:cubicBezTo>
                  <a:pt x="2435543" y="496253"/>
                  <a:pt x="2453640" y="496253"/>
                  <a:pt x="2470785" y="496253"/>
                </a:cubicBezTo>
                <a:cubicBezTo>
                  <a:pt x="2452688" y="503873"/>
                  <a:pt x="2435543" y="511493"/>
                  <a:pt x="2417445" y="519113"/>
                </a:cubicBezTo>
                <a:cubicBezTo>
                  <a:pt x="2400300" y="520065"/>
                  <a:pt x="2382203" y="521018"/>
                  <a:pt x="2365058" y="521970"/>
                </a:cubicBezTo>
                <a:cubicBezTo>
                  <a:pt x="2383155" y="512445"/>
                  <a:pt x="2400300" y="503873"/>
                  <a:pt x="2417445" y="496253"/>
                </a:cubicBezTo>
                <a:close/>
                <a:moveTo>
                  <a:pt x="2356485" y="525780"/>
                </a:moveTo>
                <a:cubicBezTo>
                  <a:pt x="2373630" y="524828"/>
                  <a:pt x="2390775" y="523875"/>
                  <a:pt x="2407920" y="522923"/>
                </a:cubicBezTo>
                <a:cubicBezTo>
                  <a:pt x="2390775" y="530543"/>
                  <a:pt x="2373630" y="538163"/>
                  <a:pt x="2357438" y="545783"/>
                </a:cubicBezTo>
                <a:cubicBezTo>
                  <a:pt x="2340293" y="547688"/>
                  <a:pt x="2324100" y="548640"/>
                  <a:pt x="2306955" y="550545"/>
                </a:cubicBezTo>
                <a:cubicBezTo>
                  <a:pt x="2323148" y="541973"/>
                  <a:pt x="2340293" y="533400"/>
                  <a:pt x="2356485" y="525780"/>
                </a:cubicBezTo>
                <a:close/>
                <a:moveTo>
                  <a:pt x="2292668" y="557213"/>
                </a:moveTo>
                <a:cubicBezTo>
                  <a:pt x="2308860" y="555308"/>
                  <a:pt x="2325053" y="554355"/>
                  <a:pt x="2341245" y="552450"/>
                </a:cubicBezTo>
                <a:cubicBezTo>
                  <a:pt x="2326005" y="559118"/>
                  <a:pt x="2309813" y="566738"/>
                  <a:pt x="2294573" y="573405"/>
                </a:cubicBezTo>
                <a:cubicBezTo>
                  <a:pt x="2278380" y="575310"/>
                  <a:pt x="2263140" y="577215"/>
                  <a:pt x="2246948" y="580073"/>
                </a:cubicBezTo>
                <a:cubicBezTo>
                  <a:pt x="2262188" y="572453"/>
                  <a:pt x="2277428" y="564833"/>
                  <a:pt x="2292668" y="557213"/>
                </a:cubicBezTo>
                <a:close/>
                <a:moveTo>
                  <a:pt x="2238375" y="584835"/>
                </a:moveTo>
                <a:cubicBezTo>
                  <a:pt x="2253615" y="582930"/>
                  <a:pt x="2268855" y="581025"/>
                  <a:pt x="2284095" y="578168"/>
                </a:cubicBezTo>
                <a:cubicBezTo>
                  <a:pt x="2268855" y="584835"/>
                  <a:pt x="2253615" y="592455"/>
                  <a:pt x="2238375" y="599123"/>
                </a:cubicBezTo>
                <a:cubicBezTo>
                  <a:pt x="2223135" y="601980"/>
                  <a:pt x="2207895" y="604838"/>
                  <a:pt x="2192655" y="607695"/>
                </a:cubicBezTo>
                <a:cubicBezTo>
                  <a:pt x="2207895" y="600075"/>
                  <a:pt x="2223135" y="592455"/>
                  <a:pt x="2238375" y="584835"/>
                </a:cubicBezTo>
                <a:close/>
                <a:moveTo>
                  <a:pt x="2180273" y="614363"/>
                </a:moveTo>
                <a:cubicBezTo>
                  <a:pt x="2194560" y="611505"/>
                  <a:pt x="2208848" y="608648"/>
                  <a:pt x="2223135" y="606743"/>
                </a:cubicBezTo>
                <a:cubicBezTo>
                  <a:pt x="2206943" y="614363"/>
                  <a:pt x="2190750" y="621983"/>
                  <a:pt x="2174558" y="629603"/>
                </a:cubicBezTo>
                <a:cubicBezTo>
                  <a:pt x="2161223" y="632460"/>
                  <a:pt x="2146935" y="636270"/>
                  <a:pt x="2133600" y="639128"/>
                </a:cubicBezTo>
                <a:cubicBezTo>
                  <a:pt x="2148840" y="630555"/>
                  <a:pt x="2164080" y="622935"/>
                  <a:pt x="2180273" y="614363"/>
                </a:cubicBezTo>
                <a:close/>
                <a:moveTo>
                  <a:pt x="2112645" y="649605"/>
                </a:moveTo>
                <a:cubicBezTo>
                  <a:pt x="2125028" y="646748"/>
                  <a:pt x="2136458" y="643890"/>
                  <a:pt x="2148840" y="641033"/>
                </a:cubicBezTo>
                <a:cubicBezTo>
                  <a:pt x="2130743" y="649605"/>
                  <a:pt x="2112645" y="658178"/>
                  <a:pt x="2094548" y="665798"/>
                </a:cubicBezTo>
                <a:cubicBezTo>
                  <a:pt x="2084070" y="668655"/>
                  <a:pt x="2073593" y="671513"/>
                  <a:pt x="2064068" y="674370"/>
                </a:cubicBezTo>
                <a:cubicBezTo>
                  <a:pt x="2080260" y="665798"/>
                  <a:pt x="2096453" y="658178"/>
                  <a:pt x="2112645" y="649605"/>
                </a:cubicBezTo>
                <a:close/>
                <a:moveTo>
                  <a:pt x="1965008" y="727710"/>
                </a:moveTo>
                <a:cubicBezTo>
                  <a:pt x="1963103" y="728663"/>
                  <a:pt x="1961198" y="729615"/>
                  <a:pt x="1959293" y="729615"/>
                </a:cubicBezTo>
                <a:cubicBezTo>
                  <a:pt x="1968818" y="724853"/>
                  <a:pt x="1977390" y="720090"/>
                  <a:pt x="1986915" y="715328"/>
                </a:cubicBezTo>
                <a:cubicBezTo>
                  <a:pt x="1991678" y="713423"/>
                  <a:pt x="1996440" y="712470"/>
                  <a:pt x="2000250" y="710565"/>
                </a:cubicBezTo>
                <a:cubicBezTo>
                  <a:pt x="1988820" y="716280"/>
                  <a:pt x="1977390" y="721995"/>
                  <a:pt x="1965008" y="727710"/>
                </a:cubicBezTo>
                <a:close/>
                <a:moveTo>
                  <a:pt x="2020253" y="697230"/>
                </a:moveTo>
                <a:cubicBezTo>
                  <a:pt x="2028825" y="692468"/>
                  <a:pt x="2037398" y="688658"/>
                  <a:pt x="2045970" y="683895"/>
                </a:cubicBezTo>
                <a:cubicBezTo>
                  <a:pt x="2054543" y="681038"/>
                  <a:pt x="2063115" y="679133"/>
                  <a:pt x="2071688" y="676275"/>
                </a:cubicBezTo>
                <a:cubicBezTo>
                  <a:pt x="2063115" y="680085"/>
                  <a:pt x="2054543" y="684848"/>
                  <a:pt x="2045970" y="688658"/>
                </a:cubicBezTo>
                <a:cubicBezTo>
                  <a:pt x="2037398" y="691515"/>
                  <a:pt x="2028825" y="694373"/>
                  <a:pt x="2020253" y="697230"/>
                </a:cubicBezTo>
                <a:close/>
                <a:moveTo>
                  <a:pt x="2090738" y="674370"/>
                </a:moveTo>
                <a:cubicBezTo>
                  <a:pt x="2084070" y="676275"/>
                  <a:pt x="2076450" y="679133"/>
                  <a:pt x="2069783" y="681038"/>
                </a:cubicBezTo>
                <a:cubicBezTo>
                  <a:pt x="2076450" y="678180"/>
                  <a:pt x="2083118" y="674370"/>
                  <a:pt x="2089785" y="671513"/>
                </a:cubicBezTo>
                <a:cubicBezTo>
                  <a:pt x="2096453" y="669608"/>
                  <a:pt x="2104073" y="667703"/>
                  <a:pt x="2110740" y="665798"/>
                </a:cubicBezTo>
                <a:cubicBezTo>
                  <a:pt x="2104073" y="668655"/>
                  <a:pt x="2097405" y="671513"/>
                  <a:pt x="2090738" y="674370"/>
                </a:cubicBezTo>
                <a:close/>
                <a:moveTo>
                  <a:pt x="2112645" y="661035"/>
                </a:moveTo>
                <a:cubicBezTo>
                  <a:pt x="2129790" y="653415"/>
                  <a:pt x="2145983" y="644843"/>
                  <a:pt x="2163128" y="637223"/>
                </a:cubicBezTo>
                <a:cubicBezTo>
                  <a:pt x="2174558" y="634365"/>
                  <a:pt x="2185988" y="631508"/>
                  <a:pt x="2198370" y="629603"/>
                </a:cubicBezTo>
                <a:cubicBezTo>
                  <a:pt x="2179320" y="637223"/>
                  <a:pt x="2161223" y="644843"/>
                  <a:pt x="2142173" y="652463"/>
                </a:cubicBezTo>
                <a:cubicBezTo>
                  <a:pt x="2131695" y="655320"/>
                  <a:pt x="2122170" y="658178"/>
                  <a:pt x="2112645" y="661035"/>
                </a:cubicBezTo>
                <a:close/>
                <a:moveTo>
                  <a:pt x="2193608" y="638175"/>
                </a:moveTo>
                <a:cubicBezTo>
                  <a:pt x="2207895" y="632460"/>
                  <a:pt x="2222183" y="626745"/>
                  <a:pt x="2236470" y="620078"/>
                </a:cubicBezTo>
                <a:cubicBezTo>
                  <a:pt x="2249805" y="617220"/>
                  <a:pt x="2264093" y="614363"/>
                  <a:pt x="2277428" y="610553"/>
                </a:cubicBezTo>
                <a:cubicBezTo>
                  <a:pt x="2262188" y="616268"/>
                  <a:pt x="2246948" y="621030"/>
                  <a:pt x="2231708" y="626745"/>
                </a:cubicBezTo>
                <a:cubicBezTo>
                  <a:pt x="2219325" y="631508"/>
                  <a:pt x="2205990" y="635318"/>
                  <a:pt x="2193608" y="638175"/>
                </a:cubicBezTo>
                <a:close/>
                <a:moveTo>
                  <a:pt x="2260283" y="620078"/>
                </a:moveTo>
                <a:cubicBezTo>
                  <a:pt x="2270760" y="616268"/>
                  <a:pt x="2282190" y="612458"/>
                  <a:pt x="2292668" y="608648"/>
                </a:cubicBezTo>
                <a:cubicBezTo>
                  <a:pt x="2298383" y="607695"/>
                  <a:pt x="2304098" y="605790"/>
                  <a:pt x="2309813" y="604838"/>
                </a:cubicBezTo>
                <a:cubicBezTo>
                  <a:pt x="2293620" y="609600"/>
                  <a:pt x="2277428" y="615315"/>
                  <a:pt x="2260283" y="620078"/>
                </a:cubicBezTo>
                <a:close/>
                <a:moveTo>
                  <a:pt x="2268855" y="607695"/>
                </a:moveTo>
                <a:cubicBezTo>
                  <a:pt x="2282190" y="601980"/>
                  <a:pt x="2296478" y="596265"/>
                  <a:pt x="2309813" y="591503"/>
                </a:cubicBezTo>
                <a:cubicBezTo>
                  <a:pt x="2326958" y="588645"/>
                  <a:pt x="2344103" y="585788"/>
                  <a:pt x="2361248" y="582930"/>
                </a:cubicBezTo>
                <a:cubicBezTo>
                  <a:pt x="2348865" y="587693"/>
                  <a:pt x="2335530" y="591503"/>
                  <a:pt x="2323148" y="596265"/>
                </a:cubicBezTo>
                <a:cubicBezTo>
                  <a:pt x="2305050" y="600075"/>
                  <a:pt x="2286953" y="603885"/>
                  <a:pt x="2268855" y="607695"/>
                </a:cubicBezTo>
                <a:close/>
                <a:moveTo>
                  <a:pt x="2381250" y="582930"/>
                </a:moveTo>
                <a:cubicBezTo>
                  <a:pt x="2366963" y="585788"/>
                  <a:pt x="2352675" y="588645"/>
                  <a:pt x="2338388" y="592455"/>
                </a:cubicBezTo>
                <a:cubicBezTo>
                  <a:pt x="2349818" y="588645"/>
                  <a:pt x="2362200" y="583883"/>
                  <a:pt x="2373630" y="580073"/>
                </a:cubicBezTo>
                <a:cubicBezTo>
                  <a:pt x="2386965" y="578168"/>
                  <a:pt x="2400300" y="575310"/>
                  <a:pt x="2413635" y="573405"/>
                </a:cubicBezTo>
                <a:cubicBezTo>
                  <a:pt x="2402205" y="577215"/>
                  <a:pt x="2391728" y="580073"/>
                  <a:pt x="2381250" y="582930"/>
                </a:cubicBezTo>
                <a:close/>
                <a:moveTo>
                  <a:pt x="2397443" y="571500"/>
                </a:moveTo>
                <a:cubicBezTo>
                  <a:pt x="2408873" y="567690"/>
                  <a:pt x="2421255" y="562928"/>
                  <a:pt x="2432685" y="559118"/>
                </a:cubicBezTo>
                <a:cubicBezTo>
                  <a:pt x="2447925" y="557213"/>
                  <a:pt x="2464118" y="555308"/>
                  <a:pt x="2479358" y="553403"/>
                </a:cubicBezTo>
                <a:cubicBezTo>
                  <a:pt x="2467928" y="557213"/>
                  <a:pt x="2456498" y="560070"/>
                  <a:pt x="2445068" y="563880"/>
                </a:cubicBezTo>
                <a:cubicBezTo>
                  <a:pt x="2429828" y="566738"/>
                  <a:pt x="2413635" y="569595"/>
                  <a:pt x="2397443" y="571500"/>
                </a:cubicBezTo>
                <a:close/>
                <a:moveTo>
                  <a:pt x="2450783" y="568643"/>
                </a:moveTo>
                <a:cubicBezTo>
                  <a:pt x="2454593" y="567690"/>
                  <a:pt x="2458403" y="566738"/>
                  <a:pt x="2462213" y="565785"/>
                </a:cubicBezTo>
                <a:cubicBezTo>
                  <a:pt x="2469833" y="564833"/>
                  <a:pt x="2477453" y="562928"/>
                  <a:pt x="2484120" y="561975"/>
                </a:cubicBezTo>
                <a:cubicBezTo>
                  <a:pt x="2473643" y="563880"/>
                  <a:pt x="2462213" y="566738"/>
                  <a:pt x="2450783" y="568643"/>
                </a:cubicBezTo>
                <a:close/>
                <a:moveTo>
                  <a:pt x="2545080" y="548640"/>
                </a:moveTo>
                <a:cubicBezTo>
                  <a:pt x="2527935" y="551498"/>
                  <a:pt x="2510790" y="553403"/>
                  <a:pt x="2493645" y="556260"/>
                </a:cubicBezTo>
                <a:cubicBezTo>
                  <a:pt x="2501265" y="554355"/>
                  <a:pt x="2508885" y="551498"/>
                  <a:pt x="2516505" y="549593"/>
                </a:cubicBezTo>
                <a:cubicBezTo>
                  <a:pt x="2530793" y="547688"/>
                  <a:pt x="2545080" y="546735"/>
                  <a:pt x="2559368" y="544830"/>
                </a:cubicBezTo>
                <a:cubicBezTo>
                  <a:pt x="2554605" y="545783"/>
                  <a:pt x="2549843" y="547688"/>
                  <a:pt x="2545080" y="548640"/>
                </a:cubicBezTo>
                <a:close/>
                <a:moveTo>
                  <a:pt x="2533650" y="544830"/>
                </a:moveTo>
                <a:cubicBezTo>
                  <a:pt x="2545080" y="541973"/>
                  <a:pt x="2556510" y="538163"/>
                  <a:pt x="2567940" y="535305"/>
                </a:cubicBezTo>
                <a:cubicBezTo>
                  <a:pt x="2583180" y="534353"/>
                  <a:pt x="2597468" y="533400"/>
                  <a:pt x="2612708" y="532448"/>
                </a:cubicBezTo>
                <a:cubicBezTo>
                  <a:pt x="2602230" y="535305"/>
                  <a:pt x="2591753" y="537210"/>
                  <a:pt x="2581275" y="540068"/>
                </a:cubicBezTo>
                <a:cubicBezTo>
                  <a:pt x="2565083" y="541020"/>
                  <a:pt x="2549843" y="542925"/>
                  <a:pt x="2533650" y="544830"/>
                </a:cubicBezTo>
                <a:close/>
                <a:moveTo>
                  <a:pt x="2617470" y="536258"/>
                </a:moveTo>
                <a:cubicBezTo>
                  <a:pt x="2615565" y="536258"/>
                  <a:pt x="2613660" y="536258"/>
                  <a:pt x="2611755" y="537210"/>
                </a:cubicBezTo>
                <a:cubicBezTo>
                  <a:pt x="2620328" y="535305"/>
                  <a:pt x="2628900" y="533400"/>
                  <a:pt x="2636520" y="531495"/>
                </a:cubicBezTo>
                <a:cubicBezTo>
                  <a:pt x="2640330" y="531495"/>
                  <a:pt x="2645093" y="531495"/>
                  <a:pt x="2648903" y="530543"/>
                </a:cubicBezTo>
                <a:cubicBezTo>
                  <a:pt x="2639378" y="531495"/>
                  <a:pt x="2628900" y="534353"/>
                  <a:pt x="2617470" y="536258"/>
                </a:cubicBezTo>
                <a:close/>
                <a:moveTo>
                  <a:pt x="2688908" y="522923"/>
                </a:moveTo>
                <a:cubicBezTo>
                  <a:pt x="2681288" y="522923"/>
                  <a:pt x="2673668" y="523875"/>
                  <a:pt x="2667000" y="523875"/>
                </a:cubicBezTo>
                <a:cubicBezTo>
                  <a:pt x="2679383" y="521018"/>
                  <a:pt x="2691765" y="518160"/>
                  <a:pt x="2704148" y="515303"/>
                </a:cubicBezTo>
                <a:cubicBezTo>
                  <a:pt x="2712720" y="515303"/>
                  <a:pt x="2721293" y="515303"/>
                  <a:pt x="2729865" y="515303"/>
                </a:cubicBezTo>
                <a:cubicBezTo>
                  <a:pt x="2715578" y="518160"/>
                  <a:pt x="2702243" y="520065"/>
                  <a:pt x="2688908" y="522923"/>
                </a:cubicBezTo>
                <a:close/>
                <a:moveTo>
                  <a:pt x="2744153" y="520065"/>
                </a:moveTo>
                <a:cubicBezTo>
                  <a:pt x="2741295" y="520065"/>
                  <a:pt x="2739390" y="520065"/>
                  <a:pt x="2736533" y="520065"/>
                </a:cubicBezTo>
                <a:cubicBezTo>
                  <a:pt x="2746058" y="518160"/>
                  <a:pt x="2755583" y="516255"/>
                  <a:pt x="2765108" y="515303"/>
                </a:cubicBezTo>
                <a:cubicBezTo>
                  <a:pt x="2770823" y="515303"/>
                  <a:pt x="2775585" y="515303"/>
                  <a:pt x="2781300" y="515303"/>
                </a:cubicBezTo>
                <a:cubicBezTo>
                  <a:pt x="2767965" y="516255"/>
                  <a:pt x="2756535" y="518160"/>
                  <a:pt x="2744153" y="520065"/>
                </a:cubicBezTo>
                <a:close/>
                <a:moveTo>
                  <a:pt x="2750820" y="511493"/>
                </a:moveTo>
                <a:cubicBezTo>
                  <a:pt x="2740343" y="511493"/>
                  <a:pt x="2730818" y="511493"/>
                  <a:pt x="2720340" y="511493"/>
                </a:cubicBezTo>
                <a:cubicBezTo>
                  <a:pt x="2734628" y="508635"/>
                  <a:pt x="2749868" y="504825"/>
                  <a:pt x="2764155" y="501015"/>
                </a:cubicBezTo>
                <a:cubicBezTo>
                  <a:pt x="2775585" y="501015"/>
                  <a:pt x="2787015" y="501968"/>
                  <a:pt x="2798445" y="501968"/>
                </a:cubicBezTo>
                <a:cubicBezTo>
                  <a:pt x="2783205" y="505778"/>
                  <a:pt x="2767013" y="508635"/>
                  <a:pt x="2750820" y="511493"/>
                </a:cubicBezTo>
                <a:close/>
                <a:moveTo>
                  <a:pt x="2827973" y="503873"/>
                </a:moveTo>
                <a:cubicBezTo>
                  <a:pt x="2837498" y="503873"/>
                  <a:pt x="2847023" y="504825"/>
                  <a:pt x="2855595" y="504825"/>
                </a:cubicBezTo>
                <a:cubicBezTo>
                  <a:pt x="2840355" y="506730"/>
                  <a:pt x="2825115" y="508635"/>
                  <a:pt x="2808923" y="510540"/>
                </a:cubicBezTo>
                <a:cubicBezTo>
                  <a:pt x="2801303" y="510540"/>
                  <a:pt x="2793683" y="510540"/>
                  <a:pt x="2786063" y="510540"/>
                </a:cubicBezTo>
                <a:cubicBezTo>
                  <a:pt x="2801303" y="508635"/>
                  <a:pt x="2814638" y="506730"/>
                  <a:pt x="2827973" y="503873"/>
                </a:cubicBezTo>
                <a:close/>
                <a:moveTo>
                  <a:pt x="2834640" y="516255"/>
                </a:moveTo>
                <a:cubicBezTo>
                  <a:pt x="2821305" y="517208"/>
                  <a:pt x="2807018" y="517208"/>
                  <a:pt x="2793683" y="518160"/>
                </a:cubicBezTo>
                <a:cubicBezTo>
                  <a:pt x="2800350" y="517208"/>
                  <a:pt x="2807018" y="516255"/>
                  <a:pt x="2813685" y="515303"/>
                </a:cubicBezTo>
                <a:cubicBezTo>
                  <a:pt x="2824163" y="515303"/>
                  <a:pt x="2834640" y="515303"/>
                  <a:pt x="2845118" y="515303"/>
                </a:cubicBezTo>
                <a:cubicBezTo>
                  <a:pt x="2841308" y="515303"/>
                  <a:pt x="2837498" y="515303"/>
                  <a:pt x="2834640" y="516255"/>
                </a:cubicBezTo>
                <a:close/>
                <a:moveTo>
                  <a:pt x="2843213" y="511493"/>
                </a:moveTo>
                <a:cubicBezTo>
                  <a:pt x="2855595" y="509588"/>
                  <a:pt x="2867978" y="508635"/>
                  <a:pt x="2881313" y="506730"/>
                </a:cubicBezTo>
                <a:cubicBezTo>
                  <a:pt x="2896553" y="507683"/>
                  <a:pt x="2910840" y="507683"/>
                  <a:pt x="2926080" y="508635"/>
                </a:cubicBezTo>
                <a:cubicBezTo>
                  <a:pt x="2913698" y="509588"/>
                  <a:pt x="2902268" y="510540"/>
                  <a:pt x="2889885" y="511493"/>
                </a:cubicBezTo>
                <a:cubicBezTo>
                  <a:pt x="2874645" y="511493"/>
                  <a:pt x="2859405" y="511493"/>
                  <a:pt x="2843213" y="511493"/>
                </a:cubicBezTo>
                <a:close/>
                <a:moveTo>
                  <a:pt x="2945130" y="511493"/>
                </a:moveTo>
                <a:cubicBezTo>
                  <a:pt x="2936558" y="511493"/>
                  <a:pt x="2928938" y="511493"/>
                  <a:pt x="2920365" y="511493"/>
                </a:cubicBezTo>
                <a:cubicBezTo>
                  <a:pt x="2928938" y="510540"/>
                  <a:pt x="2937510" y="510540"/>
                  <a:pt x="2946083" y="509588"/>
                </a:cubicBezTo>
                <a:cubicBezTo>
                  <a:pt x="2954655" y="509588"/>
                  <a:pt x="2962275" y="510540"/>
                  <a:pt x="2970848" y="510540"/>
                </a:cubicBezTo>
                <a:cubicBezTo>
                  <a:pt x="2962275" y="511493"/>
                  <a:pt x="2953703" y="511493"/>
                  <a:pt x="2945130" y="511493"/>
                </a:cubicBezTo>
                <a:close/>
                <a:moveTo>
                  <a:pt x="3019425" y="509588"/>
                </a:moveTo>
                <a:cubicBezTo>
                  <a:pt x="3006090" y="508635"/>
                  <a:pt x="2991803" y="507683"/>
                  <a:pt x="2978468" y="507683"/>
                </a:cubicBezTo>
                <a:cubicBezTo>
                  <a:pt x="2993708" y="506730"/>
                  <a:pt x="3009900" y="504825"/>
                  <a:pt x="3025140" y="503873"/>
                </a:cubicBezTo>
                <a:cubicBezTo>
                  <a:pt x="3039428" y="504825"/>
                  <a:pt x="3053715" y="506730"/>
                  <a:pt x="3068003" y="507683"/>
                </a:cubicBezTo>
                <a:cubicBezTo>
                  <a:pt x="3051810" y="508635"/>
                  <a:pt x="3035618" y="508635"/>
                  <a:pt x="3019425" y="509588"/>
                </a:cubicBezTo>
                <a:close/>
                <a:moveTo>
                  <a:pt x="3095625" y="513398"/>
                </a:moveTo>
                <a:cubicBezTo>
                  <a:pt x="3088005" y="513398"/>
                  <a:pt x="3080385" y="512445"/>
                  <a:pt x="3072765" y="512445"/>
                </a:cubicBezTo>
                <a:cubicBezTo>
                  <a:pt x="3083243" y="512445"/>
                  <a:pt x="3093720" y="511493"/>
                  <a:pt x="3104198" y="511493"/>
                </a:cubicBezTo>
                <a:cubicBezTo>
                  <a:pt x="3112770" y="512445"/>
                  <a:pt x="3122295" y="513398"/>
                  <a:pt x="3130868" y="514350"/>
                </a:cubicBezTo>
                <a:cubicBezTo>
                  <a:pt x="3119438" y="513398"/>
                  <a:pt x="3107055" y="513398"/>
                  <a:pt x="3095625" y="513398"/>
                </a:cubicBezTo>
                <a:close/>
                <a:moveTo>
                  <a:pt x="3146108" y="510540"/>
                </a:moveTo>
                <a:cubicBezTo>
                  <a:pt x="3148965" y="510540"/>
                  <a:pt x="3151823" y="510540"/>
                  <a:pt x="3154680" y="510540"/>
                </a:cubicBezTo>
                <a:cubicBezTo>
                  <a:pt x="3163253" y="511493"/>
                  <a:pt x="3172778" y="513398"/>
                  <a:pt x="3181350" y="514350"/>
                </a:cubicBezTo>
                <a:cubicBezTo>
                  <a:pt x="3168968" y="512445"/>
                  <a:pt x="3157538" y="511493"/>
                  <a:pt x="3146108" y="510540"/>
                </a:cubicBezTo>
                <a:close/>
                <a:moveTo>
                  <a:pt x="3182303" y="509588"/>
                </a:moveTo>
                <a:cubicBezTo>
                  <a:pt x="3199448" y="509588"/>
                  <a:pt x="3216593" y="508635"/>
                  <a:pt x="3234690" y="508635"/>
                </a:cubicBezTo>
                <a:cubicBezTo>
                  <a:pt x="3250883" y="511493"/>
                  <a:pt x="3266123" y="514350"/>
                  <a:pt x="3282315" y="517208"/>
                </a:cubicBezTo>
                <a:cubicBezTo>
                  <a:pt x="3264218" y="517208"/>
                  <a:pt x="3246120" y="516255"/>
                  <a:pt x="3228023" y="516255"/>
                </a:cubicBezTo>
                <a:cubicBezTo>
                  <a:pt x="3212783" y="513398"/>
                  <a:pt x="3197543" y="511493"/>
                  <a:pt x="3182303" y="509588"/>
                </a:cubicBezTo>
                <a:close/>
                <a:moveTo>
                  <a:pt x="3294698" y="525780"/>
                </a:moveTo>
                <a:cubicBezTo>
                  <a:pt x="3293745" y="525780"/>
                  <a:pt x="3293745" y="525780"/>
                  <a:pt x="3294698" y="525780"/>
                </a:cubicBezTo>
                <a:cubicBezTo>
                  <a:pt x="3282315" y="523875"/>
                  <a:pt x="3269933" y="521970"/>
                  <a:pt x="3258503" y="520065"/>
                </a:cubicBezTo>
                <a:cubicBezTo>
                  <a:pt x="3273743" y="520065"/>
                  <a:pt x="3289935" y="521018"/>
                  <a:pt x="3305175" y="521018"/>
                </a:cubicBezTo>
                <a:cubicBezTo>
                  <a:pt x="3318510" y="523875"/>
                  <a:pt x="3331845" y="525780"/>
                  <a:pt x="3344228" y="528638"/>
                </a:cubicBezTo>
                <a:cubicBezTo>
                  <a:pt x="3327083" y="527685"/>
                  <a:pt x="3310890" y="526733"/>
                  <a:pt x="3294698" y="525780"/>
                </a:cubicBezTo>
                <a:close/>
                <a:moveTo>
                  <a:pt x="3387090" y="531495"/>
                </a:moveTo>
                <a:cubicBezTo>
                  <a:pt x="3369945" y="528638"/>
                  <a:pt x="3353753" y="524828"/>
                  <a:pt x="3336608" y="521970"/>
                </a:cubicBezTo>
                <a:cubicBezTo>
                  <a:pt x="3347085" y="521970"/>
                  <a:pt x="3356610" y="521970"/>
                  <a:pt x="3367088" y="522923"/>
                </a:cubicBezTo>
                <a:cubicBezTo>
                  <a:pt x="3382328" y="526733"/>
                  <a:pt x="3397568" y="529590"/>
                  <a:pt x="3412808" y="533400"/>
                </a:cubicBezTo>
                <a:cubicBezTo>
                  <a:pt x="3404235" y="532448"/>
                  <a:pt x="3395663" y="531495"/>
                  <a:pt x="3387090" y="531495"/>
                </a:cubicBezTo>
                <a:close/>
                <a:moveTo>
                  <a:pt x="3423285" y="544830"/>
                </a:moveTo>
                <a:cubicBezTo>
                  <a:pt x="3427095" y="544830"/>
                  <a:pt x="3429953" y="545783"/>
                  <a:pt x="3433763" y="545783"/>
                </a:cubicBezTo>
                <a:cubicBezTo>
                  <a:pt x="3437573" y="546735"/>
                  <a:pt x="3440430" y="546735"/>
                  <a:pt x="3444240" y="547688"/>
                </a:cubicBezTo>
                <a:cubicBezTo>
                  <a:pt x="3436620" y="546735"/>
                  <a:pt x="3429953" y="545783"/>
                  <a:pt x="3423285" y="544830"/>
                </a:cubicBezTo>
                <a:close/>
                <a:moveTo>
                  <a:pt x="3433763" y="540068"/>
                </a:moveTo>
                <a:cubicBezTo>
                  <a:pt x="3429000" y="539115"/>
                  <a:pt x="3423285" y="538163"/>
                  <a:pt x="3418523" y="537210"/>
                </a:cubicBezTo>
                <a:cubicBezTo>
                  <a:pt x="3424238" y="537210"/>
                  <a:pt x="3430905" y="538163"/>
                  <a:pt x="3436620" y="538163"/>
                </a:cubicBezTo>
                <a:cubicBezTo>
                  <a:pt x="3442335" y="539115"/>
                  <a:pt x="3447098" y="541020"/>
                  <a:pt x="3452813" y="541973"/>
                </a:cubicBezTo>
                <a:cubicBezTo>
                  <a:pt x="3446145" y="541020"/>
                  <a:pt x="3440430" y="541020"/>
                  <a:pt x="3433763" y="540068"/>
                </a:cubicBezTo>
                <a:close/>
                <a:moveTo>
                  <a:pt x="3548063" y="557213"/>
                </a:moveTo>
                <a:cubicBezTo>
                  <a:pt x="3562350" y="561023"/>
                  <a:pt x="3575685" y="564833"/>
                  <a:pt x="3589973" y="568643"/>
                </a:cubicBezTo>
                <a:cubicBezTo>
                  <a:pt x="3584258" y="567690"/>
                  <a:pt x="3578543" y="566738"/>
                  <a:pt x="3572828" y="565785"/>
                </a:cubicBezTo>
                <a:cubicBezTo>
                  <a:pt x="3563303" y="563880"/>
                  <a:pt x="3553778" y="561975"/>
                  <a:pt x="3544253" y="560070"/>
                </a:cubicBezTo>
                <a:cubicBezTo>
                  <a:pt x="3533775" y="558165"/>
                  <a:pt x="3524250" y="555308"/>
                  <a:pt x="3513773" y="553403"/>
                </a:cubicBezTo>
                <a:cubicBezTo>
                  <a:pt x="3525203" y="555308"/>
                  <a:pt x="3536633" y="556260"/>
                  <a:pt x="3548063" y="557213"/>
                </a:cubicBezTo>
                <a:close/>
                <a:moveTo>
                  <a:pt x="3489960" y="541020"/>
                </a:moveTo>
                <a:cubicBezTo>
                  <a:pt x="3498533" y="542925"/>
                  <a:pt x="3507105" y="545783"/>
                  <a:pt x="3515678" y="547688"/>
                </a:cubicBezTo>
                <a:cubicBezTo>
                  <a:pt x="3500438" y="545783"/>
                  <a:pt x="3485198" y="544830"/>
                  <a:pt x="3469958" y="542925"/>
                </a:cubicBezTo>
                <a:cubicBezTo>
                  <a:pt x="3463290" y="541020"/>
                  <a:pt x="3456623" y="540068"/>
                  <a:pt x="3449003" y="538163"/>
                </a:cubicBezTo>
                <a:cubicBezTo>
                  <a:pt x="3463290" y="540068"/>
                  <a:pt x="3476625" y="540068"/>
                  <a:pt x="3489960" y="541020"/>
                </a:cubicBezTo>
                <a:close/>
                <a:moveTo>
                  <a:pt x="3424238" y="522923"/>
                </a:moveTo>
                <a:cubicBezTo>
                  <a:pt x="3440430" y="527685"/>
                  <a:pt x="3455670" y="531495"/>
                  <a:pt x="3471863" y="536258"/>
                </a:cubicBezTo>
                <a:cubicBezTo>
                  <a:pt x="3456623" y="535305"/>
                  <a:pt x="3442335" y="534353"/>
                  <a:pt x="3427095" y="533400"/>
                </a:cubicBezTo>
                <a:cubicBezTo>
                  <a:pt x="3410903" y="529590"/>
                  <a:pt x="3395663" y="525780"/>
                  <a:pt x="3379470" y="521970"/>
                </a:cubicBezTo>
                <a:cubicBezTo>
                  <a:pt x="3393758" y="522923"/>
                  <a:pt x="3408998" y="522923"/>
                  <a:pt x="3424238" y="522923"/>
                </a:cubicBezTo>
                <a:close/>
                <a:moveTo>
                  <a:pt x="3356610" y="504825"/>
                </a:moveTo>
                <a:cubicBezTo>
                  <a:pt x="3373755" y="509588"/>
                  <a:pt x="3391853" y="514350"/>
                  <a:pt x="3408998" y="519113"/>
                </a:cubicBezTo>
                <a:cubicBezTo>
                  <a:pt x="3392805" y="519113"/>
                  <a:pt x="3376613" y="518160"/>
                  <a:pt x="3360420" y="518160"/>
                </a:cubicBezTo>
                <a:cubicBezTo>
                  <a:pt x="3343275" y="514350"/>
                  <a:pt x="3325178" y="509588"/>
                  <a:pt x="3308033" y="505778"/>
                </a:cubicBezTo>
                <a:cubicBezTo>
                  <a:pt x="3324225" y="505778"/>
                  <a:pt x="3340418" y="504825"/>
                  <a:pt x="3356610" y="504825"/>
                </a:cubicBezTo>
                <a:close/>
                <a:moveTo>
                  <a:pt x="3341370" y="500063"/>
                </a:moveTo>
                <a:cubicBezTo>
                  <a:pt x="3324225" y="500063"/>
                  <a:pt x="3307080" y="501015"/>
                  <a:pt x="3289935" y="501015"/>
                </a:cubicBezTo>
                <a:cubicBezTo>
                  <a:pt x="3270885" y="496253"/>
                  <a:pt x="3251835" y="492443"/>
                  <a:pt x="3232785" y="487680"/>
                </a:cubicBezTo>
                <a:cubicBezTo>
                  <a:pt x="3249930" y="486728"/>
                  <a:pt x="3267075" y="485775"/>
                  <a:pt x="3284220" y="483870"/>
                </a:cubicBezTo>
                <a:cubicBezTo>
                  <a:pt x="3304223" y="490538"/>
                  <a:pt x="3322320" y="495300"/>
                  <a:pt x="3341370" y="500063"/>
                </a:cubicBezTo>
                <a:close/>
                <a:moveTo>
                  <a:pt x="3217545" y="466725"/>
                </a:moveTo>
                <a:cubicBezTo>
                  <a:pt x="3237548" y="472440"/>
                  <a:pt x="3257550" y="477203"/>
                  <a:pt x="3277553" y="482918"/>
                </a:cubicBezTo>
                <a:cubicBezTo>
                  <a:pt x="3260408" y="483870"/>
                  <a:pt x="3242310" y="484823"/>
                  <a:pt x="3225165" y="486728"/>
                </a:cubicBezTo>
                <a:cubicBezTo>
                  <a:pt x="3205163" y="481965"/>
                  <a:pt x="3184208" y="477203"/>
                  <a:pt x="3164205" y="472440"/>
                </a:cubicBezTo>
                <a:cubicBezTo>
                  <a:pt x="3182303" y="470535"/>
                  <a:pt x="3199448" y="468630"/>
                  <a:pt x="3217545" y="466725"/>
                </a:cubicBezTo>
                <a:close/>
                <a:moveTo>
                  <a:pt x="3154680" y="450533"/>
                </a:moveTo>
                <a:cubicBezTo>
                  <a:pt x="3171825" y="455295"/>
                  <a:pt x="3188970" y="459105"/>
                  <a:pt x="3205163" y="463868"/>
                </a:cubicBezTo>
                <a:cubicBezTo>
                  <a:pt x="3187065" y="465773"/>
                  <a:pt x="3168968" y="467678"/>
                  <a:pt x="3150870" y="469583"/>
                </a:cubicBezTo>
                <a:cubicBezTo>
                  <a:pt x="3134678" y="465773"/>
                  <a:pt x="3117533" y="461963"/>
                  <a:pt x="3101340" y="458153"/>
                </a:cubicBezTo>
                <a:cubicBezTo>
                  <a:pt x="3119438" y="456248"/>
                  <a:pt x="3137535" y="453390"/>
                  <a:pt x="3154680" y="450533"/>
                </a:cubicBezTo>
                <a:close/>
                <a:moveTo>
                  <a:pt x="3089910" y="433388"/>
                </a:moveTo>
                <a:cubicBezTo>
                  <a:pt x="3107055" y="438150"/>
                  <a:pt x="3124200" y="441960"/>
                  <a:pt x="3140393" y="446723"/>
                </a:cubicBezTo>
                <a:cubicBezTo>
                  <a:pt x="3122295" y="449580"/>
                  <a:pt x="3103245" y="452438"/>
                  <a:pt x="3085148" y="455295"/>
                </a:cubicBezTo>
                <a:cubicBezTo>
                  <a:pt x="3068003" y="451485"/>
                  <a:pt x="3051810" y="447675"/>
                  <a:pt x="3034665" y="443865"/>
                </a:cubicBezTo>
                <a:cubicBezTo>
                  <a:pt x="3053715" y="440055"/>
                  <a:pt x="3071813" y="437198"/>
                  <a:pt x="3089910" y="433388"/>
                </a:cubicBezTo>
                <a:close/>
                <a:moveTo>
                  <a:pt x="3020378" y="415290"/>
                </a:moveTo>
                <a:cubicBezTo>
                  <a:pt x="3040380" y="420053"/>
                  <a:pt x="3060383" y="425768"/>
                  <a:pt x="3080385" y="430530"/>
                </a:cubicBezTo>
                <a:cubicBezTo>
                  <a:pt x="3062288" y="434340"/>
                  <a:pt x="3043238" y="438150"/>
                  <a:pt x="3025140" y="441960"/>
                </a:cubicBezTo>
                <a:cubicBezTo>
                  <a:pt x="3005138" y="437198"/>
                  <a:pt x="2985135" y="433388"/>
                  <a:pt x="2965133" y="429578"/>
                </a:cubicBezTo>
                <a:cubicBezTo>
                  <a:pt x="2983230" y="424815"/>
                  <a:pt x="3001328" y="420053"/>
                  <a:pt x="3020378" y="415290"/>
                </a:cubicBezTo>
                <a:close/>
                <a:moveTo>
                  <a:pt x="3007043" y="412433"/>
                </a:moveTo>
                <a:cubicBezTo>
                  <a:pt x="2987993" y="417195"/>
                  <a:pt x="2969895" y="421958"/>
                  <a:pt x="2950845" y="426720"/>
                </a:cubicBezTo>
                <a:cubicBezTo>
                  <a:pt x="2929890" y="421958"/>
                  <a:pt x="2908935" y="418148"/>
                  <a:pt x="2887980" y="414338"/>
                </a:cubicBezTo>
                <a:cubicBezTo>
                  <a:pt x="2907030" y="408623"/>
                  <a:pt x="2925128" y="402908"/>
                  <a:pt x="2944178" y="398145"/>
                </a:cubicBezTo>
                <a:cubicBezTo>
                  <a:pt x="2965133" y="401955"/>
                  <a:pt x="2986088" y="406718"/>
                  <a:pt x="3007043" y="412433"/>
                </a:cubicBezTo>
                <a:close/>
                <a:moveTo>
                  <a:pt x="2876550" y="381000"/>
                </a:moveTo>
                <a:cubicBezTo>
                  <a:pt x="2897505" y="385763"/>
                  <a:pt x="2919413" y="390525"/>
                  <a:pt x="2940368" y="396240"/>
                </a:cubicBezTo>
                <a:cubicBezTo>
                  <a:pt x="2921318" y="401955"/>
                  <a:pt x="2902268" y="407670"/>
                  <a:pt x="2884170" y="412433"/>
                </a:cubicBezTo>
                <a:cubicBezTo>
                  <a:pt x="2863215" y="408623"/>
                  <a:pt x="2841308" y="403860"/>
                  <a:pt x="2820353" y="400050"/>
                </a:cubicBezTo>
                <a:cubicBezTo>
                  <a:pt x="2838450" y="393383"/>
                  <a:pt x="2857500" y="386715"/>
                  <a:pt x="2876550" y="381000"/>
                </a:cubicBezTo>
                <a:close/>
                <a:moveTo>
                  <a:pt x="2802255" y="363855"/>
                </a:moveTo>
                <a:cubicBezTo>
                  <a:pt x="2823210" y="368618"/>
                  <a:pt x="2843213" y="373380"/>
                  <a:pt x="2864168" y="378143"/>
                </a:cubicBezTo>
                <a:cubicBezTo>
                  <a:pt x="2845118" y="384810"/>
                  <a:pt x="2826068" y="391478"/>
                  <a:pt x="2807018" y="398145"/>
                </a:cubicBezTo>
                <a:cubicBezTo>
                  <a:pt x="2786063" y="394335"/>
                  <a:pt x="2766060" y="390525"/>
                  <a:pt x="2745105" y="386715"/>
                </a:cubicBezTo>
                <a:cubicBezTo>
                  <a:pt x="2763203" y="379095"/>
                  <a:pt x="2783205" y="371475"/>
                  <a:pt x="2802255" y="363855"/>
                </a:cubicBezTo>
                <a:close/>
                <a:moveTo>
                  <a:pt x="2795588" y="362903"/>
                </a:moveTo>
                <a:cubicBezTo>
                  <a:pt x="2776538" y="370523"/>
                  <a:pt x="2757488" y="378143"/>
                  <a:pt x="2738438" y="384810"/>
                </a:cubicBezTo>
                <a:cubicBezTo>
                  <a:pt x="2718435" y="381000"/>
                  <a:pt x="2698433" y="378143"/>
                  <a:pt x="2677478" y="374333"/>
                </a:cubicBezTo>
                <a:cubicBezTo>
                  <a:pt x="2696528" y="365760"/>
                  <a:pt x="2715578" y="357188"/>
                  <a:pt x="2734628" y="349568"/>
                </a:cubicBezTo>
                <a:cubicBezTo>
                  <a:pt x="2755583" y="354330"/>
                  <a:pt x="2775585" y="358140"/>
                  <a:pt x="2795588" y="362903"/>
                </a:cubicBezTo>
                <a:close/>
              </a:path>
            </a:pathLst>
          </a:custGeom>
          <a:solidFill>
            <a:schemeClr val="bg1"/>
          </a:solidFill>
          <a:ln w="9525" cap="flat">
            <a:noFill/>
            <a:prstDash val="solid"/>
            <a:miter lim="800000"/>
            <a:headEnd/>
            <a:tailEnd/>
          </a:ln>
        </p:spPr>
        <p:txBody>
          <a:bodyPr anchor="ctr"/>
          <a:lstStyle/>
          <a:p>
            <a:endParaRPr lang="fr-FR"/>
          </a:p>
        </p:txBody>
      </p:sp>
      <p:sp>
        <p:nvSpPr>
          <p:cNvPr id="2" name="Titre 1"/>
          <p:cNvSpPr>
            <a:spLocks noGrp="1"/>
          </p:cNvSpPr>
          <p:nvPr>
            <p:ph type="title"/>
          </p:nvPr>
        </p:nvSpPr>
        <p:spPr/>
        <p:txBody>
          <a:bodyPr/>
          <a:lstStyle>
            <a:lvl1pPr>
              <a:defRPr>
                <a:solidFill>
                  <a:schemeClr val="bg1"/>
                </a:solidFill>
              </a:defRPr>
            </a:lvl1pPr>
          </a:lstStyle>
          <a:p>
            <a:r>
              <a:rPr lang="fr-FR"/>
              <a:t>Modifiez le style du titre</a:t>
            </a:r>
          </a:p>
        </p:txBody>
      </p:sp>
      <p:sp>
        <p:nvSpPr>
          <p:cNvPr id="10" name="Espace réservé de la date 2"/>
          <p:cNvSpPr>
            <a:spLocks noGrp="1"/>
          </p:cNvSpPr>
          <p:nvPr>
            <p:ph type="dt" sz="half" idx="10"/>
          </p:nvPr>
        </p:nvSpPr>
        <p:spPr/>
        <p:txBody>
          <a:bodyPr/>
          <a:lstStyle>
            <a:lvl1pPr>
              <a:defRPr/>
            </a:lvl1pPr>
          </a:lstStyle>
          <a:p>
            <a:r>
              <a:rPr lang="fr-FR"/>
              <a:t>09/10/2023</a:t>
            </a:r>
          </a:p>
        </p:txBody>
      </p:sp>
      <p:sp>
        <p:nvSpPr>
          <p:cNvPr id="11" name="Espace réservé du pied de page 3"/>
          <p:cNvSpPr>
            <a:spLocks noGrp="1"/>
          </p:cNvSpPr>
          <p:nvPr>
            <p:ph type="ftr" sz="quarter" idx="11"/>
          </p:nvPr>
        </p:nvSpPr>
        <p:spPr/>
        <p:txBody>
          <a:bodyPr/>
          <a:lstStyle>
            <a:lvl1pPr>
              <a:defRPr/>
            </a:lvl1pPr>
          </a:lstStyle>
          <a:p>
            <a:r>
              <a:rPr lang="fr-FR"/>
              <a:t>Projet RTE - Renforcement Electrique Bretagne</a:t>
            </a:r>
          </a:p>
        </p:txBody>
      </p:sp>
      <p:sp>
        <p:nvSpPr>
          <p:cNvPr id="12" name="Espace réservé du numéro de diapositive 4"/>
          <p:cNvSpPr>
            <a:spLocks noGrp="1"/>
          </p:cNvSpPr>
          <p:nvPr>
            <p:ph type="sldNum" sz="quarter" idx="12"/>
          </p:nvPr>
        </p:nvSpPr>
        <p:spPr/>
        <p:txBody>
          <a:bodyPr/>
          <a:lstStyle>
            <a:lvl1pPr>
              <a:defRPr/>
            </a:lvl1pPr>
          </a:lstStyle>
          <a:p>
            <a:fld id="{D5109E06-06E1-4D94-9DE5-FEB159EA0CA0}" type="slidenum">
              <a:rPr lang="fr-FR" smtClean="0"/>
              <a:t>‹N°›</a:t>
            </a:fld>
            <a:endParaRPr lang="fr-FR"/>
          </a:p>
        </p:txBody>
      </p:sp>
    </p:spTree>
    <p:extLst>
      <p:ext uri="{BB962C8B-B14F-4D97-AF65-F5344CB8AC3E}">
        <p14:creationId xmlns:p14="http://schemas.microsoft.com/office/powerpoint/2010/main" val="3293669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218238"/>
            <a:ext cx="12192000" cy="639762"/>
          </a:xfrm>
          <a:prstGeom prst="rect">
            <a:avLst/>
          </a:prstGeom>
          <a:solidFill>
            <a:srgbClr val="35C0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p>
        </p:txBody>
      </p:sp>
      <p:sp>
        <p:nvSpPr>
          <p:cNvPr id="1027" name="Espace réservé du titre 1"/>
          <p:cNvSpPr>
            <a:spLocks noGrp="1" noChangeArrowheads="1"/>
          </p:cNvSpPr>
          <p:nvPr>
            <p:ph type="title"/>
          </p:nvPr>
        </p:nvSpPr>
        <p:spPr bwMode="auto">
          <a:xfrm>
            <a:off x="241300" y="225425"/>
            <a:ext cx="11707813" cy="1325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ltLang="fr-FR"/>
              <a:t>MODIFIEZ LE STYLE DU TITRE</a:t>
            </a:r>
          </a:p>
        </p:txBody>
      </p:sp>
      <p:sp>
        <p:nvSpPr>
          <p:cNvPr id="1028" name="Espace réservé du texte 2"/>
          <p:cNvSpPr>
            <a:spLocks noGrp="1" noChangeArrowheads="1"/>
          </p:cNvSpPr>
          <p:nvPr>
            <p:ph type="body" idx="1"/>
          </p:nvPr>
        </p:nvSpPr>
        <p:spPr bwMode="auto">
          <a:xfrm>
            <a:off x="241300" y="1685925"/>
            <a:ext cx="11707813"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4" name="Espace réservé de la date 3"/>
          <p:cNvSpPr>
            <a:spLocks noGrp="1"/>
          </p:cNvSpPr>
          <p:nvPr>
            <p:ph type="dt" sz="half" idx="2"/>
          </p:nvPr>
        </p:nvSpPr>
        <p:spPr>
          <a:xfrm>
            <a:off x="939890" y="6334251"/>
            <a:ext cx="9525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bg1"/>
                </a:solidFill>
                <a:latin typeface="+mn-lt"/>
              </a:defRPr>
            </a:lvl1pPr>
          </a:lstStyle>
          <a:p>
            <a:r>
              <a:rPr lang="fr-FR"/>
              <a:t>09/10/2023</a:t>
            </a:r>
          </a:p>
        </p:txBody>
      </p:sp>
      <p:sp>
        <p:nvSpPr>
          <p:cNvPr id="5" name="Espace réservé du pied de page 4"/>
          <p:cNvSpPr>
            <a:spLocks noGrp="1"/>
          </p:cNvSpPr>
          <p:nvPr>
            <p:ph type="ftr" sz="quarter" idx="3"/>
          </p:nvPr>
        </p:nvSpPr>
        <p:spPr>
          <a:xfrm>
            <a:off x="4730113" y="6356350"/>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bg1"/>
                </a:solidFill>
                <a:latin typeface="+mn-lt"/>
              </a:defRPr>
            </a:lvl1pPr>
          </a:lstStyle>
          <a:p>
            <a:r>
              <a:rPr lang="fr-FR"/>
              <a:t>Projet RTE - Renforcement Electrique Bretagne</a:t>
            </a:r>
          </a:p>
        </p:txBody>
      </p:sp>
      <p:sp>
        <p:nvSpPr>
          <p:cNvPr id="6" name="Espace réservé du numéro de diapositive 5"/>
          <p:cNvSpPr>
            <a:spLocks noGrp="1"/>
          </p:cNvSpPr>
          <p:nvPr>
            <p:ph type="sldNum" sz="quarter" idx="4"/>
          </p:nvPr>
        </p:nvSpPr>
        <p:spPr>
          <a:xfrm>
            <a:off x="220756" y="6334251"/>
            <a:ext cx="374650" cy="374650"/>
          </a:xfrm>
          <a:prstGeom prst="ellipse">
            <a:avLst/>
          </a:prstGeom>
          <a:noFill/>
          <a:ln>
            <a:solidFill>
              <a:srgbClr val="005E6A"/>
            </a:solidFill>
          </a:ln>
        </p:spPr>
        <p:txBody>
          <a:bodyPr vert="horz" wrap="none" lIns="91440" tIns="45720" rIns="91440" bIns="45720" numCol="1" anchor="t" anchorCtr="0" compatLnSpc="1">
            <a:prstTxWarp prst="textNoShape">
              <a:avLst/>
            </a:prstTxWarp>
          </a:bodyPr>
          <a:lstStyle>
            <a:lvl1pPr algn="ctr" eaLnBrk="1" hangingPunct="1">
              <a:defRPr sz="900">
                <a:solidFill>
                  <a:srgbClr val="005E6A"/>
                </a:solidFill>
                <a:latin typeface="Segoe UI" pitchFamily="34" charset="0"/>
              </a:defRPr>
            </a:lvl1pPr>
          </a:lstStyle>
          <a:p>
            <a:fld id="{D5109E06-06E1-4D94-9DE5-FEB159EA0CA0}" type="slidenum">
              <a:rPr lang="fr-FR" smtClean="0"/>
              <a:t>‹N°›</a:t>
            </a:fld>
            <a:endParaRPr lang="fr-FR"/>
          </a:p>
        </p:txBody>
      </p:sp>
      <p:sp>
        <p:nvSpPr>
          <p:cNvPr id="1032" name="Graphique 138"/>
          <p:cNvSpPr>
            <a:spLocks/>
          </p:cNvSpPr>
          <p:nvPr/>
        </p:nvSpPr>
        <p:spPr bwMode="auto">
          <a:xfrm>
            <a:off x="8756650" y="5797550"/>
            <a:ext cx="3435350" cy="1060450"/>
          </a:xfrm>
          <a:custGeom>
            <a:avLst/>
            <a:gdLst>
              <a:gd name="T0" fmla="*/ 25865 w 4010025"/>
              <a:gd name="T1" fmla="*/ 898400 h 1238250"/>
              <a:gd name="T2" fmla="*/ 1560296 w 4010025"/>
              <a:gd name="T3" fmla="*/ 339520 h 1238250"/>
              <a:gd name="T4" fmla="*/ 1276479 w 4010025"/>
              <a:gd name="T5" fmla="*/ 435927 h 1238250"/>
              <a:gd name="T6" fmla="*/ 1440758 w 4010025"/>
              <a:gd name="T7" fmla="*/ 438721 h 1238250"/>
              <a:gd name="T8" fmla="*/ 1358269 w 4010025"/>
              <a:gd name="T9" fmla="*/ 498801 h 1238250"/>
              <a:gd name="T10" fmla="*/ 1498779 w 4010025"/>
              <a:gd name="T11" fmla="*/ 499500 h 1238250"/>
              <a:gd name="T12" fmla="*/ 1412796 w 4010025"/>
              <a:gd name="T13" fmla="*/ 546305 h 1238250"/>
              <a:gd name="T14" fmla="*/ 1115695 w 4010025"/>
              <a:gd name="T15" fmla="*/ 692313 h 1238250"/>
              <a:gd name="T16" fmla="*/ 1926602 w 4010025"/>
              <a:gd name="T17" fmla="*/ 396805 h 1238250"/>
              <a:gd name="T18" fmla="*/ 2782249 w 4010025"/>
              <a:gd name="T19" fmla="*/ 454789 h 1238250"/>
              <a:gd name="T20" fmla="*/ 2945129 w 4010025"/>
              <a:gd name="T21" fmla="*/ 437323 h 1238250"/>
              <a:gd name="T22" fmla="*/ 2945129 w 4010025"/>
              <a:gd name="T23" fmla="*/ 354889 h 1238250"/>
              <a:gd name="T24" fmla="*/ 2945828 w 4010025"/>
              <a:gd name="T25" fmla="*/ 245907 h 1238250"/>
              <a:gd name="T26" fmla="*/ 2211817 w 4010025"/>
              <a:gd name="T27" fmla="*/ 301796 h 1238250"/>
              <a:gd name="T28" fmla="*/ 2106260 w 4010025"/>
              <a:gd name="T29" fmla="*/ 275947 h 1238250"/>
              <a:gd name="T30" fmla="*/ 2001402 w 4010025"/>
              <a:gd name="T31" fmla="*/ 254989 h 1238250"/>
              <a:gd name="T32" fmla="*/ 2457886 w 4010025"/>
              <a:gd name="T33" fmla="*/ 379340 h 1238250"/>
              <a:gd name="T34" fmla="*/ 1639988 w 4010025"/>
              <a:gd name="T35" fmla="*/ 442912 h 1238250"/>
              <a:gd name="T36" fmla="*/ 1835725 w 4010025"/>
              <a:gd name="T37" fmla="*/ 377943 h 1238250"/>
              <a:gd name="T38" fmla="*/ 1911922 w 4010025"/>
              <a:gd name="T39" fmla="*/ 324849 h 1238250"/>
              <a:gd name="T40" fmla="*/ 1923107 w 4010025"/>
              <a:gd name="T41" fmla="*/ 345108 h 1238250"/>
              <a:gd name="T42" fmla="*/ 2015383 w 4010025"/>
              <a:gd name="T43" fmla="*/ 334629 h 1238250"/>
              <a:gd name="T44" fmla="*/ 2092978 w 4010025"/>
              <a:gd name="T45" fmla="*/ 354191 h 1238250"/>
              <a:gd name="T46" fmla="*/ 2166379 w 4010025"/>
              <a:gd name="T47" fmla="*/ 349999 h 1238250"/>
              <a:gd name="T48" fmla="*/ 2019577 w 4010025"/>
              <a:gd name="T49" fmla="*/ 331836 h 1238250"/>
              <a:gd name="T50" fmla="*/ 1914719 w 4010025"/>
              <a:gd name="T51" fmla="*/ 297603 h 1238250"/>
              <a:gd name="T52" fmla="*/ 1911223 w 4010025"/>
              <a:gd name="T53" fmla="*/ 344411 h 1238250"/>
              <a:gd name="T54" fmla="*/ 1728070 w 4010025"/>
              <a:gd name="T55" fmla="*/ 414968 h 1238250"/>
              <a:gd name="T56" fmla="*/ 1788888 w 4010025"/>
              <a:gd name="T57" fmla="*/ 407284 h 1238250"/>
              <a:gd name="T58" fmla="*/ 1932894 w 4010025"/>
              <a:gd name="T59" fmla="*/ 378641 h 1238250"/>
              <a:gd name="T60" fmla="*/ 2070608 w 4010025"/>
              <a:gd name="T61" fmla="*/ 355588 h 1238250"/>
              <a:gd name="T62" fmla="*/ 2127232 w 4010025"/>
              <a:gd name="T63" fmla="*/ 360478 h 1238250"/>
              <a:gd name="T64" fmla="*/ 2295006 w 4010025"/>
              <a:gd name="T65" fmla="*/ 370957 h 1238250"/>
              <a:gd name="T66" fmla="*/ 2360717 w 4010025"/>
              <a:gd name="T67" fmla="*/ 356985 h 1238250"/>
              <a:gd name="T68" fmla="*/ 2178263 w 4010025"/>
              <a:gd name="T69" fmla="*/ 332534 h 1238250"/>
              <a:gd name="T70" fmla="*/ 2066414 w 4010025"/>
              <a:gd name="T71" fmla="*/ 294111 h 1238250"/>
              <a:gd name="T72" fmla="*/ 1966449 w 4010025"/>
              <a:gd name="T73" fmla="*/ 299700 h 1238250"/>
              <a:gd name="T74" fmla="*/ 1642086 w 4010025"/>
              <a:gd name="T75" fmla="*/ 275947 h 1238250"/>
              <a:gd name="T76" fmla="*/ 32856 w 4010025"/>
              <a:gd name="T77" fmla="*/ 895606 h 1238250"/>
              <a:gd name="T78" fmla="*/ 1821045 w 4010025"/>
              <a:gd name="T79" fmla="*/ 360478 h 1238250"/>
              <a:gd name="T80" fmla="*/ 1729468 w 4010025"/>
              <a:gd name="T81" fmla="*/ 385627 h 1238250"/>
              <a:gd name="T82" fmla="*/ 1631599 w 4010025"/>
              <a:gd name="T83" fmla="*/ 445009 h 1238250"/>
              <a:gd name="T84" fmla="*/ 1468020 w 4010025"/>
              <a:gd name="T85" fmla="*/ 521156 h 1238250"/>
              <a:gd name="T86" fmla="*/ 1550509 w 4010025"/>
              <a:gd name="T87" fmla="*/ 484828 h 1238250"/>
              <a:gd name="T88" fmla="*/ 1695215 w 4010025"/>
              <a:gd name="T89" fmla="*/ 443611 h 1238250"/>
              <a:gd name="T90" fmla="*/ 1759527 w 4010025"/>
              <a:gd name="T91" fmla="*/ 419160 h 1238250"/>
              <a:gd name="T92" fmla="*/ 1878367 w 4010025"/>
              <a:gd name="T93" fmla="*/ 399599 h 1238250"/>
              <a:gd name="T94" fmla="*/ 1973439 w 4010025"/>
              <a:gd name="T95" fmla="*/ 383532 h 1238250"/>
              <a:gd name="T96" fmla="*/ 2028664 w 4010025"/>
              <a:gd name="T97" fmla="*/ 367463 h 1238250"/>
              <a:gd name="T98" fmla="*/ 2080395 w 4010025"/>
              <a:gd name="T99" fmla="*/ 378641 h 1238250"/>
              <a:gd name="T100" fmla="*/ 2185953 w 4010025"/>
              <a:gd name="T101" fmla="*/ 372354 h 1238250"/>
              <a:gd name="T102" fmla="*/ 2308987 w 4010025"/>
              <a:gd name="T103" fmla="*/ 374450 h 1238250"/>
              <a:gd name="T104" fmla="*/ 2485848 w 4010025"/>
              <a:gd name="T105" fmla="*/ 389819 h 1238250"/>
              <a:gd name="T106" fmla="*/ 2534083 w 4010025"/>
              <a:gd name="T107" fmla="*/ 397504 h 1238250"/>
              <a:gd name="T108" fmla="*/ 2561346 w 4010025"/>
              <a:gd name="T109" fmla="*/ 396805 h 1238250"/>
              <a:gd name="T110" fmla="*/ 2414544 w 4010025"/>
              <a:gd name="T111" fmla="*/ 367463 h 1238250"/>
              <a:gd name="T112" fmla="*/ 2276130 w 4010025"/>
              <a:gd name="T113" fmla="*/ 336027 h 1238250"/>
              <a:gd name="T114" fmla="*/ 2206924 w 4010025"/>
              <a:gd name="T115" fmla="*/ 302494 h 1238250"/>
              <a:gd name="T116" fmla="*/ 2060122 w 4010025"/>
              <a:gd name="T117" fmla="*/ 292014 h 123825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010025" h="1238250">
                <a:moveTo>
                  <a:pt x="4013835" y="3810"/>
                </a:moveTo>
                <a:lnTo>
                  <a:pt x="4013835" y="0"/>
                </a:lnTo>
                <a:cubicBezTo>
                  <a:pt x="3874770" y="11430"/>
                  <a:pt x="3737610" y="31433"/>
                  <a:pt x="3602355" y="60008"/>
                </a:cubicBezTo>
                <a:cubicBezTo>
                  <a:pt x="3305175" y="122873"/>
                  <a:pt x="3016568" y="223838"/>
                  <a:pt x="2732723" y="345758"/>
                </a:cubicBezTo>
                <a:cubicBezTo>
                  <a:pt x="2603183" y="319088"/>
                  <a:pt x="2474595" y="298133"/>
                  <a:pt x="2347913" y="284798"/>
                </a:cubicBezTo>
                <a:cubicBezTo>
                  <a:pt x="2107883" y="260985"/>
                  <a:pt x="1881188" y="274320"/>
                  <a:pt x="1666875" y="319088"/>
                </a:cubicBezTo>
                <a:cubicBezTo>
                  <a:pt x="1115378" y="435293"/>
                  <a:pt x="630555" y="755333"/>
                  <a:pt x="140970" y="1148715"/>
                </a:cubicBezTo>
                <a:cubicBezTo>
                  <a:pt x="138113" y="1150620"/>
                  <a:pt x="136208" y="1152525"/>
                  <a:pt x="133350" y="1154430"/>
                </a:cubicBezTo>
                <a:cubicBezTo>
                  <a:pt x="89535" y="1183005"/>
                  <a:pt x="44768" y="1212533"/>
                  <a:pt x="0" y="1241108"/>
                </a:cubicBezTo>
                <a:lnTo>
                  <a:pt x="10478" y="1241108"/>
                </a:lnTo>
                <a:cubicBezTo>
                  <a:pt x="21908" y="1233488"/>
                  <a:pt x="34290" y="1225868"/>
                  <a:pt x="45720" y="1217295"/>
                </a:cubicBezTo>
                <a:cubicBezTo>
                  <a:pt x="41910" y="1220153"/>
                  <a:pt x="39053" y="1222058"/>
                  <a:pt x="35243" y="1224915"/>
                </a:cubicBezTo>
                <a:cubicBezTo>
                  <a:pt x="31433" y="1227773"/>
                  <a:pt x="27623" y="1229678"/>
                  <a:pt x="23813" y="1232535"/>
                </a:cubicBezTo>
                <a:cubicBezTo>
                  <a:pt x="19050" y="1235393"/>
                  <a:pt x="15240" y="1237298"/>
                  <a:pt x="10478" y="1240155"/>
                </a:cubicBezTo>
                <a:lnTo>
                  <a:pt x="12383" y="1240155"/>
                </a:lnTo>
                <a:lnTo>
                  <a:pt x="15240" y="1240155"/>
                </a:lnTo>
                <a:lnTo>
                  <a:pt x="16193" y="1240155"/>
                </a:lnTo>
                <a:cubicBezTo>
                  <a:pt x="18098" y="1239203"/>
                  <a:pt x="19050" y="1238250"/>
                  <a:pt x="20955" y="1237298"/>
                </a:cubicBezTo>
                <a:cubicBezTo>
                  <a:pt x="32385" y="1230630"/>
                  <a:pt x="42863" y="1223963"/>
                  <a:pt x="54293" y="1217295"/>
                </a:cubicBezTo>
                <a:cubicBezTo>
                  <a:pt x="44768" y="1224915"/>
                  <a:pt x="34290" y="1232535"/>
                  <a:pt x="24765" y="1240155"/>
                </a:cubicBezTo>
                <a:lnTo>
                  <a:pt x="31433" y="1240155"/>
                </a:lnTo>
                <a:lnTo>
                  <a:pt x="33338" y="1240155"/>
                </a:lnTo>
                <a:cubicBezTo>
                  <a:pt x="578168" y="943928"/>
                  <a:pt x="1100138" y="641985"/>
                  <a:pt x="1685925" y="519113"/>
                </a:cubicBezTo>
                <a:cubicBezTo>
                  <a:pt x="1828800" y="489585"/>
                  <a:pt x="1974533" y="468630"/>
                  <a:pt x="2125980" y="462915"/>
                </a:cubicBezTo>
                <a:cubicBezTo>
                  <a:pt x="2240280" y="458153"/>
                  <a:pt x="2356485" y="459105"/>
                  <a:pt x="2472690" y="462915"/>
                </a:cubicBezTo>
                <a:cubicBezTo>
                  <a:pt x="2453640" y="472440"/>
                  <a:pt x="2434590" y="481013"/>
                  <a:pt x="2414588" y="490538"/>
                </a:cubicBezTo>
                <a:cubicBezTo>
                  <a:pt x="2298383" y="491490"/>
                  <a:pt x="2183130" y="495300"/>
                  <a:pt x="2069783" y="504825"/>
                </a:cubicBezTo>
                <a:cubicBezTo>
                  <a:pt x="1945958" y="513398"/>
                  <a:pt x="1824990" y="532448"/>
                  <a:pt x="1707833" y="557213"/>
                </a:cubicBezTo>
                <a:cubicBezTo>
                  <a:pt x="1126808" y="681038"/>
                  <a:pt x="604838" y="968693"/>
                  <a:pt x="61913" y="1241108"/>
                </a:cubicBezTo>
                <a:lnTo>
                  <a:pt x="70485" y="1241108"/>
                </a:lnTo>
                <a:cubicBezTo>
                  <a:pt x="611505" y="969645"/>
                  <a:pt x="1130618" y="683895"/>
                  <a:pt x="1709738" y="561975"/>
                </a:cubicBezTo>
                <a:cubicBezTo>
                  <a:pt x="1828800" y="537210"/>
                  <a:pt x="1948815" y="518160"/>
                  <a:pt x="2071688" y="509588"/>
                </a:cubicBezTo>
                <a:cubicBezTo>
                  <a:pt x="2182178" y="501015"/>
                  <a:pt x="2294573" y="497205"/>
                  <a:pt x="2406968" y="496253"/>
                </a:cubicBezTo>
                <a:cubicBezTo>
                  <a:pt x="2389823" y="504825"/>
                  <a:pt x="2371725" y="513398"/>
                  <a:pt x="2354580" y="521970"/>
                </a:cubicBezTo>
                <a:cubicBezTo>
                  <a:pt x="2240280" y="527685"/>
                  <a:pt x="2126933" y="536258"/>
                  <a:pt x="2015490" y="549593"/>
                </a:cubicBezTo>
                <a:cubicBezTo>
                  <a:pt x="1921193" y="561023"/>
                  <a:pt x="1829753" y="575310"/>
                  <a:pt x="1739265" y="594360"/>
                </a:cubicBezTo>
                <a:cubicBezTo>
                  <a:pt x="1164908" y="715328"/>
                  <a:pt x="643890" y="988695"/>
                  <a:pt x="105728" y="1241108"/>
                </a:cubicBezTo>
                <a:lnTo>
                  <a:pt x="117158" y="1241108"/>
                </a:lnTo>
                <a:cubicBezTo>
                  <a:pt x="653415" y="989648"/>
                  <a:pt x="1170623" y="718185"/>
                  <a:pt x="1742123" y="598170"/>
                </a:cubicBezTo>
                <a:cubicBezTo>
                  <a:pt x="1832610" y="579120"/>
                  <a:pt x="1924050" y="563880"/>
                  <a:pt x="2016443" y="553403"/>
                </a:cubicBezTo>
                <a:cubicBezTo>
                  <a:pt x="2125028" y="541020"/>
                  <a:pt x="2235518" y="532448"/>
                  <a:pt x="2346008" y="526733"/>
                </a:cubicBezTo>
                <a:cubicBezTo>
                  <a:pt x="2328863" y="535305"/>
                  <a:pt x="2312670" y="543878"/>
                  <a:pt x="2295525" y="551498"/>
                </a:cubicBezTo>
                <a:cubicBezTo>
                  <a:pt x="2184083" y="561975"/>
                  <a:pt x="2072640" y="575310"/>
                  <a:pt x="1962150" y="592455"/>
                </a:cubicBezTo>
                <a:cubicBezTo>
                  <a:pt x="1902143" y="601028"/>
                  <a:pt x="1845945" y="612458"/>
                  <a:pt x="1786890" y="624840"/>
                </a:cubicBezTo>
                <a:cubicBezTo>
                  <a:pt x="1218248" y="744855"/>
                  <a:pt x="701040" y="1004888"/>
                  <a:pt x="167640" y="1241108"/>
                </a:cubicBezTo>
                <a:lnTo>
                  <a:pt x="183833" y="1241108"/>
                </a:lnTo>
                <a:cubicBezTo>
                  <a:pt x="713423" y="1006793"/>
                  <a:pt x="1226820" y="749618"/>
                  <a:pt x="1789748" y="630555"/>
                </a:cubicBezTo>
                <a:cubicBezTo>
                  <a:pt x="1846898" y="618173"/>
                  <a:pt x="1905953" y="608648"/>
                  <a:pt x="1963103" y="598170"/>
                </a:cubicBezTo>
                <a:cubicBezTo>
                  <a:pt x="2068830" y="581978"/>
                  <a:pt x="2174558" y="568643"/>
                  <a:pt x="2281238" y="558165"/>
                </a:cubicBezTo>
                <a:cubicBezTo>
                  <a:pt x="2265998" y="565785"/>
                  <a:pt x="2250758" y="573405"/>
                  <a:pt x="2234565" y="581978"/>
                </a:cubicBezTo>
                <a:cubicBezTo>
                  <a:pt x="2124075" y="597218"/>
                  <a:pt x="2014538" y="615315"/>
                  <a:pt x="1905953" y="636270"/>
                </a:cubicBezTo>
                <a:cubicBezTo>
                  <a:pt x="1887855" y="640080"/>
                  <a:pt x="1867853" y="644843"/>
                  <a:pt x="1848803" y="648653"/>
                </a:cubicBezTo>
                <a:cubicBezTo>
                  <a:pt x="1284923" y="767715"/>
                  <a:pt x="769620" y="1018223"/>
                  <a:pt x="240030" y="1241108"/>
                </a:cubicBezTo>
                <a:lnTo>
                  <a:pt x="250508" y="1241108"/>
                </a:lnTo>
                <a:cubicBezTo>
                  <a:pt x="777240" y="1018223"/>
                  <a:pt x="1289685" y="769620"/>
                  <a:pt x="1848803" y="652463"/>
                </a:cubicBezTo>
                <a:cubicBezTo>
                  <a:pt x="1866900" y="648653"/>
                  <a:pt x="1887855" y="643890"/>
                  <a:pt x="1905953" y="640080"/>
                </a:cubicBezTo>
                <a:cubicBezTo>
                  <a:pt x="2011680" y="620078"/>
                  <a:pt x="2117408" y="601980"/>
                  <a:pt x="2224088" y="586740"/>
                </a:cubicBezTo>
                <a:cubicBezTo>
                  <a:pt x="2208848" y="594360"/>
                  <a:pt x="2192655" y="602933"/>
                  <a:pt x="2177415" y="610553"/>
                </a:cubicBezTo>
                <a:cubicBezTo>
                  <a:pt x="2122170" y="621030"/>
                  <a:pt x="2066925" y="632460"/>
                  <a:pt x="2011680" y="643890"/>
                </a:cubicBezTo>
                <a:cubicBezTo>
                  <a:pt x="1958340" y="655320"/>
                  <a:pt x="1904048" y="666750"/>
                  <a:pt x="1850708" y="680085"/>
                </a:cubicBezTo>
                <a:cubicBezTo>
                  <a:pt x="1319213" y="802958"/>
                  <a:pt x="825818" y="1034415"/>
                  <a:pt x="321945" y="1242060"/>
                </a:cubicBezTo>
                <a:lnTo>
                  <a:pt x="331470" y="1242060"/>
                </a:lnTo>
                <a:cubicBezTo>
                  <a:pt x="831533" y="1036320"/>
                  <a:pt x="1321118" y="807720"/>
                  <a:pt x="1848803" y="684848"/>
                </a:cubicBezTo>
                <a:cubicBezTo>
                  <a:pt x="1902143" y="671513"/>
                  <a:pt x="1955483" y="660083"/>
                  <a:pt x="2009775" y="648653"/>
                </a:cubicBezTo>
                <a:cubicBezTo>
                  <a:pt x="2061210" y="638175"/>
                  <a:pt x="2111693" y="627698"/>
                  <a:pt x="2163128" y="618173"/>
                </a:cubicBezTo>
                <a:cubicBezTo>
                  <a:pt x="2146935" y="626745"/>
                  <a:pt x="2130743" y="635318"/>
                  <a:pt x="2114550" y="643890"/>
                </a:cubicBezTo>
                <a:cubicBezTo>
                  <a:pt x="2006918" y="669608"/>
                  <a:pt x="1899285" y="696278"/>
                  <a:pt x="1791653" y="724853"/>
                </a:cubicBezTo>
                <a:cubicBezTo>
                  <a:pt x="1343978" y="847725"/>
                  <a:pt x="923925" y="1060133"/>
                  <a:pt x="496253" y="1242060"/>
                </a:cubicBezTo>
                <a:lnTo>
                  <a:pt x="511493" y="1242060"/>
                </a:lnTo>
                <a:cubicBezTo>
                  <a:pt x="935355" y="1061085"/>
                  <a:pt x="1352550" y="850583"/>
                  <a:pt x="1796415" y="730568"/>
                </a:cubicBezTo>
                <a:cubicBezTo>
                  <a:pt x="1895475" y="702945"/>
                  <a:pt x="1994535" y="678180"/>
                  <a:pt x="2094548" y="654368"/>
                </a:cubicBezTo>
                <a:cubicBezTo>
                  <a:pt x="2077403" y="662940"/>
                  <a:pt x="2060258" y="672465"/>
                  <a:pt x="2042160" y="681038"/>
                </a:cubicBezTo>
                <a:cubicBezTo>
                  <a:pt x="1941195" y="709613"/>
                  <a:pt x="1840230" y="740093"/>
                  <a:pt x="1740218" y="771525"/>
                </a:cubicBezTo>
                <a:cubicBezTo>
                  <a:pt x="1346835" y="895350"/>
                  <a:pt x="971550" y="1078230"/>
                  <a:pt x="590550" y="1242060"/>
                </a:cubicBezTo>
                <a:lnTo>
                  <a:pt x="599123" y="1242060"/>
                </a:lnTo>
                <a:cubicBezTo>
                  <a:pt x="977265" y="1080135"/>
                  <a:pt x="1350645" y="899160"/>
                  <a:pt x="1741170" y="776288"/>
                </a:cubicBezTo>
                <a:cubicBezTo>
                  <a:pt x="1835468" y="746760"/>
                  <a:pt x="1929765" y="718185"/>
                  <a:pt x="2024063" y="691515"/>
                </a:cubicBezTo>
                <a:cubicBezTo>
                  <a:pt x="2014538" y="696278"/>
                  <a:pt x="2004060" y="701993"/>
                  <a:pt x="1994535" y="707708"/>
                </a:cubicBezTo>
                <a:cubicBezTo>
                  <a:pt x="1890713" y="741998"/>
                  <a:pt x="1787843" y="778193"/>
                  <a:pt x="1684973" y="814388"/>
                </a:cubicBezTo>
                <a:cubicBezTo>
                  <a:pt x="1324928" y="942975"/>
                  <a:pt x="974408" y="1099185"/>
                  <a:pt x="620078" y="1243013"/>
                </a:cubicBezTo>
                <a:lnTo>
                  <a:pt x="636270" y="1243013"/>
                </a:lnTo>
                <a:cubicBezTo>
                  <a:pt x="985838" y="1101090"/>
                  <a:pt x="1331595" y="946785"/>
                  <a:pt x="1686878" y="821055"/>
                </a:cubicBezTo>
                <a:cubicBezTo>
                  <a:pt x="1778318" y="788670"/>
                  <a:pt x="1869758" y="757238"/>
                  <a:pt x="1961198" y="725805"/>
                </a:cubicBezTo>
                <a:cubicBezTo>
                  <a:pt x="1948815" y="732473"/>
                  <a:pt x="1937385" y="738188"/>
                  <a:pt x="1925003" y="744855"/>
                </a:cubicBezTo>
                <a:cubicBezTo>
                  <a:pt x="1826895" y="782955"/>
                  <a:pt x="1727835" y="821055"/>
                  <a:pt x="1629728" y="860108"/>
                </a:cubicBezTo>
                <a:cubicBezTo>
                  <a:pt x="1325880" y="981075"/>
                  <a:pt x="1025843" y="1117283"/>
                  <a:pt x="723900" y="1243013"/>
                </a:cubicBezTo>
                <a:lnTo>
                  <a:pt x="731520" y="1243013"/>
                </a:lnTo>
                <a:cubicBezTo>
                  <a:pt x="1030605" y="1118235"/>
                  <a:pt x="1327785" y="982980"/>
                  <a:pt x="1629728" y="862013"/>
                </a:cubicBezTo>
                <a:cubicBezTo>
                  <a:pt x="1723073" y="824865"/>
                  <a:pt x="1816418" y="788670"/>
                  <a:pt x="1909763" y="752475"/>
                </a:cubicBezTo>
                <a:cubicBezTo>
                  <a:pt x="1907858" y="753428"/>
                  <a:pt x="1905953" y="754380"/>
                  <a:pt x="1904048" y="755333"/>
                </a:cubicBezTo>
                <a:cubicBezTo>
                  <a:pt x="1792605" y="803910"/>
                  <a:pt x="1682115" y="852488"/>
                  <a:pt x="1570673" y="902018"/>
                </a:cubicBezTo>
                <a:cubicBezTo>
                  <a:pt x="1316355" y="1014413"/>
                  <a:pt x="1062990" y="1132523"/>
                  <a:pt x="807720" y="1242060"/>
                </a:cubicBezTo>
                <a:lnTo>
                  <a:pt x="822960" y="1242060"/>
                </a:lnTo>
                <a:cubicBezTo>
                  <a:pt x="1074420" y="1133475"/>
                  <a:pt x="1323975" y="1017270"/>
                  <a:pt x="1575435" y="906780"/>
                </a:cubicBezTo>
                <a:cubicBezTo>
                  <a:pt x="1652588" y="872490"/>
                  <a:pt x="1730693" y="838200"/>
                  <a:pt x="1808798" y="803910"/>
                </a:cubicBezTo>
                <a:cubicBezTo>
                  <a:pt x="1712595" y="850583"/>
                  <a:pt x="1616393" y="897255"/>
                  <a:pt x="1520190" y="943928"/>
                </a:cubicBezTo>
                <a:cubicBezTo>
                  <a:pt x="1312545" y="1044893"/>
                  <a:pt x="1105853" y="1146810"/>
                  <a:pt x="897255" y="1242060"/>
                </a:cubicBezTo>
                <a:lnTo>
                  <a:pt x="906780" y="1242060"/>
                </a:lnTo>
                <a:cubicBezTo>
                  <a:pt x="1112520" y="1147763"/>
                  <a:pt x="1315403" y="1047750"/>
                  <a:pt x="1518285" y="948690"/>
                </a:cubicBezTo>
                <a:cubicBezTo>
                  <a:pt x="1605915" y="905828"/>
                  <a:pt x="1692593" y="862965"/>
                  <a:pt x="1780223" y="821055"/>
                </a:cubicBezTo>
                <a:cubicBezTo>
                  <a:pt x="1512570" y="963930"/>
                  <a:pt x="1244918" y="1109663"/>
                  <a:pt x="973455" y="1242060"/>
                </a:cubicBezTo>
                <a:lnTo>
                  <a:pt x="983933" y="1242060"/>
                </a:lnTo>
                <a:cubicBezTo>
                  <a:pt x="1286828" y="1094423"/>
                  <a:pt x="1584008" y="930593"/>
                  <a:pt x="1882140" y="771525"/>
                </a:cubicBezTo>
                <a:cubicBezTo>
                  <a:pt x="1945005" y="743903"/>
                  <a:pt x="2008823" y="717233"/>
                  <a:pt x="2071688" y="689610"/>
                </a:cubicBezTo>
                <a:cubicBezTo>
                  <a:pt x="2088833" y="682943"/>
                  <a:pt x="2105025" y="677228"/>
                  <a:pt x="2122170" y="670560"/>
                </a:cubicBezTo>
                <a:cubicBezTo>
                  <a:pt x="2181225" y="651510"/>
                  <a:pt x="2241233" y="632460"/>
                  <a:pt x="2300288" y="614363"/>
                </a:cubicBezTo>
                <a:cubicBezTo>
                  <a:pt x="2353628" y="600075"/>
                  <a:pt x="2406968" y="586740"/>
                  <a:pt x="2460308" y="573405"/>
                </a:cubicBezTo>
                <a:cubicBezTo>
                  <a:pt x="2515553" y="561975"/>
                  <a:pt x="2569845" y="551498"/>
                  <a:pt x="2625090" y="541020"/>
                </a:cubicBezTo>
                <a:cubicBezTo>
                  <a:pt x="2646045" y="538163"/>
                  <a:pt x="2667953" y="535305"/>
                  <a:pt x="2688908" y="532448"/>
                </a:cubicBezTo>
                <a:cubicBezTo>
                  <a:pt x="2721293" y="529590"/>
                  <a:pt x="2753678" y="526733"/>
                  <a:pt x="2786063" y="523875"/>
                </a:cubicBezTo>
                <a:cubicBezTo>
                  <a:pt x="2845118" y="521018"/>
                  <a:pt x="2905125" y="519113"/>
                  <a:pt x="2964180" y="516255"/>
                </a:cubicBezTo>
                <a:cubicBezTo>
                  <a:pt x="3007043" y="516255"/>
                  <a:pt x="3048953" y="517208"/>
                  <a:pt x="3091815" y="518160"/>
                </a:cubicBezTo>
                <a:cubicBezTo>
                  <a:pt x="3148013" y="521018"/>
                  <a:pt x="3203258" y="524828"/>
                  <a:pt x="3259455" y="528638"/>
                </a:cubicBezTo>
                <a:cubicBezTo>
                  <a:pt x="3276600" y="530543"/>
                  <a:pt x="3293745" y="532448"/>
                  <a:pt x="3310890" y="534353"/>
                </a:cubicBezTo>
                <a:cubicBezTo>
                  <a:pt x="3390900" y="545783"/>
                  <a:pt x="3469958" y="558165"/>
                  <a:pt x="3549968" y="569595"/>
                </a:cubicBezTo>
                <a:cubicBezTo>
                  <a:pt x="3573780" y="574358"/>
                  <a:pt x="3597593" y="578168"/>
                  <a:pt x="3621405" y="582930"/>
                </a:cubicBezTo>
                <a:cubicBezTo>
                  <a:pt x="3649980" y="589598"/>
                  <a:pt x="3679508" y="596265"/>
                  <a:pt x="3708083" y="601980"/>
                </a:cubicBezTo>
                <a:cubicBezTo>
                  <a:pt x="3810000" y="628650"/>
                  <a:pt x="3911918" y="654368"/>
                  <a:pt x="4012883" y="678180"/>
                </a:cubicBezTo>
                <a:lnTo>
                  <a:pt x="4012883" y="674370"/>
                </a:lnTo>
                <a:cubicBezTo>
                  <a:pt x="3939540" y="657225"/>
                  <a:pt x="3865245" y="639128"/>
                  <a:pt x="3790950" y="620078"/>
                </a:cubicBezTo>
                <a:cubicBezTo>
                  <a:pt x="3865245" y="636270"/>
                  <a:pt x="3938588" y="650558"/>
                  <a:pt x="4012883" y="664845"/>
                </a:cubicBezTo>
                <a:lnTo>
                  <a:pt x="4012883" y="662940"/>
                </a:lnTo>
                <a:cubicBezTo>
                  <a:pt x="3921443" y="645795"/>
                  <a:pt x="3830003" y="626745"/>
                  <a:pt x="3738563" y="606743"/>
                </a:cubicBezTo>
                <a:cubicBezTo>
                  <a:pt x="3728085" y="603885"/>
                  <a:pt x="3717608" y="601028"/>
                  <a:pt x="3706178" y="598170"/>
                </a:cubicBezTo>
                <a:cubicBezTo>
                  <a:pt x="3809048" y="616268"/>
                  <a:pt x="3910965" y="633413"/>
                  <a:pt x="4012883" y="647700"/>
                </a:cubicBezTo>
                <a:lnTo>
                  <a:pt x="4012883" y="641985"/>
                </a:lnTo>
                <a:cubicBezTo>
                  <a:pt x="3901440" y="625793"/>
                  <a:pt x="3789045" y="607695"/>
                  <a:pt x="3676650" y="587693"/>
                </a:cubicBezTo>
                <a:cubicBezTo>
                  <a:pt x="3789045" y="602933"/>
                  <a:pt x="3901440" y="616268"/>
                  <a:pt x="4012883" y="626745"/>
                </a:cubicBezTo>
                <a:lnTo>
                  <a:pt x="4012883" y="621983"/>
                </a:lnTo>
                <a:cubicBezTo>
                  <a:pt x="3881438" y="609600"/>
                  <a:pt x="3749040" y="592455"/>
                  <a:pt x="3617595" y="574358"/>
                </a:cubicBezTo>
                <a:cubicBezTo>
                  <a:pt x="3601403" y="569595"/>
                  <a:pt x="3585210" y="565785"/>
                  <a:pt x="3569018" y="561023"/>
                </a:cubicBezTo>
                <a:cubicBezTo>
                  <a:pt x="3717608" y="575310"/>
                  <a:pt x="3865245" y="588645"/>
                  <a:pt x="4012883" y="596265"/>
                </a:cubicBezTo>
                <a:lnTo>
                  <a:pt x="4012883" y="590550"/>
                </a:lnTo>
                <a:cubicBezTo>
                  <a:pt x="3854768" y="581978"/>
                  <a:pt x="3694748" y="567690"/>
                  <a:pt x="3535680" y="551498"/>
                </a:cubicBezTo>
                <a:cubicBezTo>
                  <a:pt x="3526155" y="548640"/>
                  <a:pt x="3515678" y="545783"/>
                  <a:pt x="3506153" y="542925"/>
                </a:cubicBezTo>
                <a:cubicBezTo>
                  <a:pt x="3675698" y="552450"/>
                  <a:pt x="3844290" y="561023"/>
                  <a:pt x="4012883" y="563880"/>
                </a:cubicBezTo>
                <a:lnTo>
                  <a:pt x="4012883" y="560070"/>
                </a:lnTo>
                <a:cubicBezTo>
                  <a:pt x="3838575" y="557213"/>
                  <a:pt x="3662363" y="548640"/>
                  <a:pt x="3487103" y="538163"/>
                </a:cubicBezTo>
                <a:cubicBezTo>
                  <a:pt x="3469958" y="533400"/>
                  <a:pt x="3453765" y="528638"/>
                  <a:pt x="3436620" y="524828"/>
                </a:cubicBezTo>
                <a:cubicBezTo>
                  <a:pt x="3629025" y="527685"/>
                  <a:pt x="3821430" y="530543"/>
                  <a:pt x="4012883" y="526733"/>
                </a:cubicBezTo>
                <a:lnTo>
                  <a:pt x="4012883" y="522923"/>
                </a:lnTo>
                <a:cubicBezTo>
                  <a:pt x="3816668" y="526733"/>
                  <a:pt x="3619500" y="524828"/>
                  <a:pt x="3422333" y="521018"/>
                </a:cubicBezTo>
                <a:cubicBezTo>
                  <a:pt x="3404235" y="516255"/>
                  <a:pt x="3386138" y="511493"/>
                  <a:pt x="3368040" y="505778"/>
                </a:cubicBezTo>
                <a:cubicBezTo>
                  <a:pt x="3583305" y="500063"/>
                  <a:pt x="3798570" y="495300"/>
                  <a:pt x="4012883" y="483870"/>
                </a:cubicBezTo>
                <a:lnTo>
                  <a:pt x="4012883" y="480060"/>
                </a:lnTo>
                <a:cubicBezTo>
                  <a:pt x="3792855" y="491490"/>
                  <a:pt x="3572828" y="496253"/>
                  <a:pt x="3352800" y="501968"/>
                </a:cubicBezTo>
                <a:cubicBezTo>
                  <a:pt x="3333750" y="496253"/>
                  <a:pt x="3314700" y="491490"/>
                  <a:pt x="3294698" y="486728"/>
                </a:cubicBezTo>
                <a:cubicBezTo>
                  <a:pt x="3533775" y="470535"/>
                  <a:pt x="3772853" y="456248"/>
                  <a:pt x="4012883" y="438150"/>
                </a:cubicBezTo>
                <a:lnTo>
                  <a:pt x="4012883" y="435293"/>
                </a:lnTo>
                <a:cubicBezTo>
                  <a:pt x="3770948" y="454343"/>
                  <a:pt x="3529013" y="468630"/>
                  <a:pt x="3287078" y="484823"/>
                </a:cubicBezTo>
                <a:cubicBezTo>
                  <a:pt x="3267075" y="479108"/>
                  <a:pt x="3246120" y="473393"/>
                  <a:pt x="3226118" y="468630"/>
                </a:cubicBezTo>
                <a:cubicBezTo>
                  <a:pt x="3487103" y="440055"/>
                  <a:pt x="3749993" y="415290"/>
                  <a:pt x="4012883" y="388620"/>
                </a:cubicBezTo>
                <a:lnTo>
                  <a:pt x="4012883" y="381000"/>
                </a:lnTo>
                <a:cubicBezTo>
                  <a:pt x="3746183" y="408623"/>
                  <a:pt x="3479483" y="433388"/>
                  <a:pt x="3214688" y="462915"/>
                </a:cubicBezTo>
                <a:cubicBezTo>
                  <a:pt x="3197543" y="458153"/>
                  <a:pt x="3180398" y="453390"/>
                  <a:pt x="3163253" y="449580"/>
                </a:cubicBezTo>
                <a:cubicBezTo>
                  <a:pt x="3445193" y="406718"/>
                  <a:pt x="3728085" y="369570"/>
                  <a:pt x="4013835" y="335280"/>
                </a:cubicBezTo>
                <a:lnTo>
                  <a:pt x="4013835" y="329565"/>
                </a:lnTo>
                <a:cubicBezTo>
                  <a:pt x="3724275" y="363855"/>
                  <a:pt x="3435668" y="401955"/>
                  <a:pt x="3148965" y="445770"/>
                </a:cubicBezTo>
                <a:cubicBezTo>
                  <a:pt x="3131820" y="441008"/>
                  <a:pt x="3114675" y="437198"/>
                  <a:pt x="3097530" y="432435"/>
                </a:cubicBezTo>
                <a:cubicBezTo>
                  <a:pt x="3400425" y="373380"/>
                  <a:pt x="3705225" y="323850"/>
                  <a:pt x="4013835" y="282893"/>
                </a:cubicBezTo>
                <a:lnTo>
                  <a:pt x="4013835" y="279083"/>
                </a:lnTo>
                <a:cubicBezTo>
                  <a:pt x="3702368" y="320040"/>
                  <a:pt x="3393758" y="369570"/>
                  <a:pt x="3088005" y="430530"/>
                </a:cubicBezTo>
                <a:cubicBezTo>
                  <a:pt x="3068003" y="425768"/>
                  <a:pt x="3047048" y="420053"/>
                  <a:pt x="3027045" y="415290"/>
                </a:cubicBezTo>
                <a:cubicBezTo>
                  <a:pt x="3128010" y="390525"/>
                  <a:pt x="3228975" y="367665"/>
                  <a:pt x="3330893" y="346710"/>
                </a:cubicBezTo>
                <a:cubicBezTo>
                  <a:pt x="3555683" y="299085"/>
                  <a:pt x="3783330" y="260033"/>
                  <a:pt x="4013835" y="228600"/>
                </a:cubicBezTo>
                <a:lnTo>
                  <a:pt x="4013835" y="221933"/>
                </a:lnTo>
                <a:cubicBezTo>
                  <a:pt x="3783330" y="253365"/>
                  <a:pt x="3555683" y="292418"/>
                  <a:pt x="3329940" y="340043"/>
                </a:cubicBezTo>
                <a:cubicBezTo>
                  <a:pt x="3224213" y="361950"/>
                  <a:pt x="3119438" y="385763"/>
                  <a:pt x="3013710" y="411480"/>
                </a:cubicBezTo>
                <a:cubicBezTo>
                  <a:pt x="2992755" y="405765"/>
                  <a:pt x="2971800" y="401003"/>
                  <a:pt x="2950845" y="396240"/>
                </a:cubicBezTo>
                <a:cubicBezTo>
                  <a:pt x="3139440" y="341948"/>
                  <a:pt x="3329940" y="293370"/>
                  <a:pt x="3521393" y="253365"/>
                </a:cubicBezTo>
                <a:cubicBezTo>
                  <a:pt x="3684270" y="219075"/>
                  <a:pt x="3848100" y="190500"/>
                  <a:pt x="4013835" y="168593"/>
                </a:cubicBezTo>
                <a:lnTo>
                  <a:pt x="4013835" y="166688"/>
                </a:lnTo>
                <a:cubicBezTo>
                  <a:pt x="3848100" y="188595"/>
                  <a:pt x="3684270" y="217170"/>
                  <a:pt x="3521393" y="251460"/>
                </a:cubicBezTo>
                <a:cubicBezTo>
                  <a:pt x="3328035" y="292418"/>
                  <a:pt x="3136583" y="340995"/>
                  <a:pt x="2947035" y="396240"/>
                </a:cubicBezTo>
                <a:cubicBezTo>
                  <a:pt x="2925128" y="391478"/>
                  <a:pt x="2904173" y="385763"/>
                  <a:pt x="2883218" y="381000"/>
                </a:cubicBezTo>
                <a:cubicBezTo>
                  <a:pt x="3116580" y="302895"/>
                  <a:pt x="3352800" y="236220"/>
                  <a:pt x="3591878" y="185738"/>
                </a:cubicBezTo>
                <a:cubicBezTo>
                  <a:pt x="3730943" y="156210"/>
                  <a:pt x="3871913" y="132398"/>
                  <a:pt x="4013835" y="114300"/>
                </a:cubicBezTo>
                <a:lnTo>
                  <a:pt x="4013835" y="108585"/>
                </a:lnTo>
                <a:cubicBezTo>
                  <a:pt x="3870960" y="126683"/>
                  <a:pt x="3729990" y="150495"/>
                  <a:pt x="3589020" y="180023"/>
                </a:cubicBezTo>
                <a:cubicBezTo>
                  <a:pt x="3345180" y="228600"/>
                  <a:pt x="3106103" y="297180"/>
                  <a:pt x="2869883" y="376238"/>
                </a:cubicBezTo>
                <a:cubicBezTo>
                  <a:pt x="2848928" y="371475"/>
                  <a:pt x="2827973" y="366713"/>
                  <a:pt x="2807018" y="361950"/>
                </a:cubicBezTo>
                <a:cubicBezTo>
                  <a:pt x="3070860" y="260985"/>
                  <a:pt x="3338513" y="177165"/>
                  <a:pt x="3612833" y="119063"/>
                </a:cubicBezTo>
                <a:cubicBezTo>
                  <a:pt x="3744278" y="91440"/>
                  <a:pt x="3877628" y="70485"/>
                  <a:pt x="4013835" y="56198"/>
                </a:cubicBezTo>
                <a:lnTo>
                  <a:pt x="4013835" y="52388"/>
                </a:lnTo>
                <a:cubicBezTo>
                  <a:pt x="3879533" y="66675"/>
                  <a:pt x="3745230" y="87630"/>
                  <a:pt x="3613785" y="115253"/>
                </a:cubicBezTo>
                <a:cubicBezTo>
                  <a:pt x="3337560" y="173355"/>
                  <a:pt x="3068003" y="259080"/>
                  <a:pt x="2801303" y="360998"/>
                </a:cubicBezTo>
                <a:cubicBezTo>
                  <a:pt x="2780348" y="356235"/>
                  <a:pt x="2760345" y="352425"/>
                  <a:pt x="2740343" y="347663"/>
                </a:cubicBezTo>
                <a:cubicBezTo>
                  <a:pt x="3022283" y="225743"/>
                  <a:pt x="3308985" y="125730"/>
                  <a:pt x="3605213" y="63818"/>
                </a:cubicBezTo>
                <a:cubicBezTo>
                  <a:pt x="3739515" y="35243"/>
                  <a:pt x="3875723" y="15240"/>
                  <a:pt x="4013835" y="3810"/>
                </a:cubicBezTo>
                <a:close/>
                <a:moveTo>
                  <a:pt x="1669733" y="322898"/>
                </a:moveTo>
                <a:cubicBezTo>
                  <a:pt x="1884045" y="278130"/>
                  <a:pt x="2110740" y="263843"/>
                  <a:pt x="2350770" y="288608"/>
                </a:cubicBezTo>
                <a:cubicBezTo>
                  <a:pt x="2474595" y="300990"/>
                  <a:pt x="2600325" y="321945"/>
                  <a:pt x="2727008" y="347663"/>
                </a:cubicBezTo>
                <a:cubicBezTo>
                  <a:pt x="2707958" y="356235"/>
                  <a:pt x="2688908" y="363855"/>
                  <a:pt x="2669858" y="372428"/>
                </a:cubicBezTo>
                <a:cubicBezTo>
                  <a:pt x="2543175" y="351473"/>
                  <a:pt x="2417445" y="335280"/>
                  <a:pt x="2294573" y="327660"/>
                </a:cubicBezTo>
                <a:cubicBezTo>
                  <a:pt x="2074545" y="312420"/>
                  <a:pt x="1865948" y="330518"/>
                  <a:pt x="1666875" y="372428"/>
                </a:cubicBezTo>
                <a:cubicBezTo>
                  <a:pt x="1145858" y="481965"/>
                  <a:pt x="682943" y="762953"/>
                  <a:pt x="215265" y="1096328"/>
                </a:cubicBezTo>
                <a:cubicBezTo>
                  <a:pt x="679133" y="728663"/>
                  <a:pt x="1143953" y="433388"/>
                  <a:pt x="1669733" y="322898"/>
                </a:cubicBezTo>
                <a:close/>
                <a:moveTo>
                  <a:pt x="3240405" y="502920"/>
                </a:moveTo>
                <a:cubicBezTo>
                  <a:pt x="3221355" y="499110"/>
                  <a:pt x="3202305" y="495300"/>
                  <a:pt x="3182303" y="492443"/>
                </a:cubicBezTo>
                <a:cubicBezTo>
                  <a:pt x="3196590" y="491490"/>
                  <a:pt x="3211830" y="490538"/>
                  <a:pt x="3226118" y="489585"/>
                </a:cubicBezTo>
                <a:cubicBezTo>
                  <a:pt x="3244215" y="493395"/>
                  <a:pt x="3263265" y="498158"/>
                  <a:pt x="3281363" y="501968"/>
                </a:cubicBezTo>
                <a:cubicBezTo>
                  <a:pt x="3268028" y="501968"/>
                  <a:pt x="3253740" y="502920"/>
                  <a:pt x="3240405" y="502920"/>
                </a:cubicBezTo>
                <a:close/>
                <a:moveTo>
                  <a:pt x="3298508" y="505778"/>
                </a:moveTo>
                <a:cubicBezTo>
                  <a:pt x="3315653" y="509588"/>
                  <a:pt x="3332798" y="513398"/>
                  <a:pt x="3348990" y="517208"/>
                </a:cubicBezTo>
                <a:cubicBezTo>
                  <a:pt x="3337560" y="517208"/>
                  <a:pt x="3326130" y="517208"/>
                  <a:pt x="3313748" y="516255"/>
                </a:cubicBezTo>
                <a:cubicBezTo>
                  <a:pt x="3295650" y="512445"/>
                  <a:pt x="3277553" y="509588"/>
                  <a:pt x="3259455" y="505778"/>
                </a:cubicBezTo>
                <a:cubicBezTo>
                  <a:pt x="3273743" y="506730"/>
                  <a:pt x="3286125" y="506730"/>
                  <a:pt x="3298508" y="505778"/>
                </a:cubicBezTo>
                <a:close/>
                <a:moveTo>
                  <a:pt x="2250758" y="597218"/>
                </a:moveTo>
                <a:cubicBezTo>
                  <a:pt x="2265045" y="590550"/>
                  <a:pt x="2280285" y="583883"/>
                  <a:pt x="2294573" y="577215"/>
                </a:cubicBezTo>
                <a:cubicBezTo>
                  <a:pt x="2310765" y="575310"/>
                  <a:pt x="2326958" y="572453"/>
                  <a:pt x="2343150" y="570548"/>
                </a:cubicBezTo>
                <a:cubicBezTo>
                  <a:pt x="2327910" y="576263"/>
                  <a:pt x="2312670" y="582930"/>
                  <a:pt x="2297430" y="588645"/>
                </a:cubicBezTo>
                <a:cubicBezTo>
                  <a:pt x="2282190" y="591503"/>
                  <a:pt x="2265998" y="594360"/>
                  <a:pt x="2250758" y="597218"/>
                </a:cubicBezTo>
                <a:close/>
                <a:moveTo>
                  <a:pt x="2278380" y="596265"/>
                </a:moveTo>
                <a:cubicBezTo>
                  <a:pt x="2262188" y="602933"/>
                  <a:pt x="2246948" y="609600"/>
                  <a:pt x="2230755" y="615315"/>
                </a:cubicBezTo>
                <a:cubicBezTo>
                  <a:pt x="2216468" y="618173"/>
                  <a:pt x="2202180" y="621983"/>
                  <a:pt x="2187893" y="624840"/>
                </a:cubicBezTo>
                <a:cubicBezTo>
                  <a:pt x="2203133" y="617220"/>
                  <a:pt x="2218373" y="610553"/>
                  <a:pt x="2234565" y="603885"/>
                </a:cubicBezTo>
                <a:cubicBezTo>
                  <a:pt x="2248853" y="601980"/>
                  <a:pt x="2264093" y="599123"/>
                  <a:pt x="2278380" y="596265"/>
                </a:cubicBezTo>
                <a:close/>
                <a:moveTo>
                  <a:pt x="3016568" y="485775"/>
                </a:moveTo>
                <a:cubicBezTo>
                  <a:pt x="3002280" y="483870"/>
                  <a:pt x="2987040" y="481965"/>
                  <a:pt x="2972753" y="480060"/>
                </a:cubicBezTo>
                <a:cubicBezTo>
                  <a:pt x="2991803" y="477203"/>
                  <a:pt x="3010853" y="473393"/>
                  <a:pt x="3030855" y="470535"/>
                </a:cubicBezTo>
                <a:cubicBezTo>
                  <a:pt x="3046095" y="473393"/>
                  <a:pt x="3062288" y="476250"/>
                  <a:pt x="3077528" y="479108"/>
                </a:cubicBezTo>
                <a:cubicBezTo>
                  <a:pt x="3056573" y="481013"/>
                  <a:pt x="3036570" y="482918"/>
                  <a:pt x="3016568" y="485775"/>
                </a:cubicBezTo>
                <a:close/>
                <a:moveTo>
                  <a:pt x="3091815" y="481013"/>
                </a:moveTo>
                <a:cubicBezTo>
                  <a:pt x="3110865" y="484823"/>
                  <a:pt x="3130868" y="487680"/>
                  <a:pt x="3149918" y="491490"/>
                </a:cubicBezTo>
                <a:cubicBezTo>
                  <a:pt x="3129915" y="492443"/>
                  <a:pt x="3110865" y="494348"/>
                  <a:pt x="3090863" y="495300"/>
                </a:cubicBezTo>
                <a:cubicBezTo>
                  <a:pt x="3071813" y="492443"/>
                  <a:pt x="3051810" y="489585"/>
                  <a:pt x="3032760" y="486728"/>
                </a:cubicBezTo>
                <a:cubicBezTo>
                  <a:pt x="3052763" y="485775"/>
                  <a:pt x="3071813" y="482918"/>
                  <a:pt x="3091815" y="481013"/>
                </a:cubicBezTo>
                <a:close/>
                <a:moveTo>
                  <a:pt x="2501265" y="515303"/>
                </a:moveTo>
                <a:cubicBezTo>
                  <a:pt x="2518410" y="508635"/>
                  <a:pt x="2535555" y="501968"/>
                  <a:pt x="2552700" y="496253"/>
                </a:cubicBezTo>
                <a:cubicBezTo>
                  <a:pt x="2572703" y="496253"/>
                  <a:pt x="2592705" y="497205"/>
                  <a:pt x="2611755" y="497205"/>
                </a:cubicBezTo>
                <a:cubicBezTo>
                  <a:pt x="2594610" y="502920"/>
                  <a:pt x="2577465" y="508635"/>
                  <a:pt x="2560320" y="514350"/>
                </a:cubicBezTo>
                <a:cubicBezTo>
                  <a:pt x="2541270" y="514350"/>
                  <a:pt x="2521268" y="515303"/>
                  <a:pt x="2501265" y="515303"/>
                </a:cubicBezTo>
                <a:close/>
                <a:moveTo>
                  <a:pt x="2547938" y="518160"/>
                </a:moveTo>
                <a:cubicBezTo>
                  <a:pt x="2531745" y="523875"/>
                  <a:pt x="2516505" y="528638"/>
                  <a:pt x="2500313" y="534353"/>
                </a:cubicBezTo>
                <a:cubicBezTo>
                  <a:pt x="2481263" y="535305"/>
                  <a:pt x="2461260" y="537210"/>
                  <a:pt x="2442210" y="539115"/>
                </a:cubicBezTo>
                <a:cubicBezTo>
                  <a:pt x="2458403" y="532448"/>
                  <a:pt x="2474595" y="526733"/>
                  <a:pt x="2490788" y="520065"/>
                </a:cubicBezTo>
                <a:cubicBezTo>
                  <a:pt x="2508885" y="519113"/>
                  <a:pt x="2528888" y="519113"/>
                  <a:pt x="2547938" y="518160"/>
                </a:cubicBezTo>
                <a:close/>
                <a:moveTo>
                  <a:pt x="2615565" y="465773"/>
                </a:moveTo>
                <a:cubicBezTo>
                  <a:pt x="2595563" y="464820"/>
                  <a:pt x="2576513" y="463868"/>
                  <a:pt x="2556510" y="462915"/>
                </a:cubicBezTo>
                <a:cubicBezTo>
                  <a:pt x="2572703" y="456248"/>
                  <a:pt x="2588895" y="449580"/>
                  <a:pt x="2605088" y="442913"/>
                </a:cubicBezTo>
                <a:cubicBezTo>
                  <a:pt x="2625090" y="444818"/>
                  <a:pt x="2644140" y="446723"/>
                  <a:pt x="2664143" y="448628"/>
                </a:cubicBezTo>
                <a:cubicBezTo>
                  <a:pt x="2647950" y="453390"/>
                  <a:pt x="2631758" y="460058"/>
                  <a:pt x="2615565" y="465773"/>
                </a:cubicBezTo>
                <a:close/>
                <a:moveTo>
                  <a:pt x="2679383" y="449580"/>
                </a:moveTo>
                <a:cubicBezTo>
                  <a:pt x="2700338" y="451485"/>
                  <a:pt x="2720340" y="453390"/>
                  <a:pt x="2741295" y="456248"/>
                </a:cubicBezTo>
                <a:cubicBezTo>
                  <a:pt x="2726055" y="461010"/>
                  <a:pt x="2709863" y="465773"/>
                  <a:pt x="2694623" y="470535"/>
                </a:cubicBezTo>
                <a:cubicBezTo>
                  <a:pt x="2673668" y="469583"/>
                  <a:pt x="2652713" y="467678"/>
                  <a:pt x="2632710" y="466725"/>
                </a:cubicBezTo>
                <a:cubicBezTo>
                  <a:pt x="2647950" y="461010"/>
                  <a:pt x="2663190" y="455295"/>
                  <a:pt x="2679383" y="449580"/>
                </a:cubicBezTo>
                <a:close/>
                <a:moveTo>
                  <a:pt x="2620328" y="470535"/>
                </a:moveTo>
                <a:cubicBezTo>
                  <a:pt x="2640330" y="471488"/>
                  <a:pt x="2661285" y="473393"/>
                  <a:pt x="2681288" y="474345"/>
                </a:cubicBezTo>
                <a:cubicBezTo>
                  <a:pt x="2662238" y="480060"/>
                  <a:pt x="2643188" y="486728"/>
                  <a:pt x="2624138" y="493395"/>
                </a:cubicBezTo>
                <a:cubicBezTo>
                  <a:pt x="2604135" y="493395"/>
                  <a:pt x="2583180" y="492443"/>
                  <a:pt x="2563178" y="492443"/>
                </a:cubicBezTo>
                <a:cubicBezTo>
                  <a:pt x="2582228" y="484823"/>
                  <a:pt x="2601278" y="478155"/>
                  <a:pt x="2620328" y="470535"/>
                </a:cubicBezTo>
                <a:close/>
                <a:moveTo>
                  <a:pt x="2618423" y="497205"/>
                </a:moveTo>
                <a:cubicBezTo>
                  <a:pt x="2637473" y="497205"/>
                  <a:pt x="2655570" y="498158"/>
                  <a:pt x="2674620" y="498158"/>
                </a:cubicBezTo>
                <a:cubicBezTo>
                  <a:pt x="2657475" y="502920"/>
                  <a:pt x="2640330" y="507683"/>
                  <a:pt x="2623185" y="512445"/>
                </a:cubicBezTo>
                <a:cubicBezTo>
                  <a:pt x="2604135" y="512445"/>
                  <a:pt x="2586038" y="513398"/>
                  <a:pt x="2566988" y="513398"/>
                </a:cubicBezTo>
                <a:cubicBezTo>
                  <a:pt x="2584133" y="508635"/>
                  <a:pt x="2601278" y="502920"/>
                  <a:pt x="2618423" y="497205"/>
                </a:cubicBezTo>
                <a:close/>
                <a:moveTo>
                  <a:pt x="2629853" y="493395"/>
                </a:moveTo>
                <a:cubicBezTo>
                  <a:pt x="2648903" y="487680"/>
                  <a:pt x="2667953" y="481013"/>
                  <a:pt x="2687003" y="475298"/>
                </a:cubicBezTo>
                <a:cubicBezTo>
                  <a:pt x="2707005" y="476250"/>
                  <a:pt x="2726055" y="478155"/>
                  <a:pt x="2746058" y="479108"/>
                </a:cubicBezTo>
                <a:cubicBezTo>
                  <a:pt x="2727008" y="483870"/>
                  <a:pt x="2707005" y="489585"/>
                  <a:pt x="2687955" y="494348"/>
                </a:cubicBezTo>
                <a:cubicBezTo>
                  <a:pt x="2668905" y="494348"/>
                  <a:pt x="2648903" y="494348"/>
                  <a:pt x="2629853" y="493395"/>
                </a:cubicBezTo>
                <a:close/>
                <a:moveTo>
                  <a:pt x="2700338" y="470535"/>
                </a:moveTo>
                <a:cubicBezTo>
                  <a:pt x="2715578" y="465773"/>
                  <a:pt x="2730818" y="461010"/>
                  <a:pt x="2746058" y="456248"/>
                </a:cubicBezTo>
                <a:cubicBezTo>
                  <a:pt x="2766060" y="458153"/>
                  <a:pt x="2785110" y="461010"/>
                  <a:pt x="2805113" y="462915"/>
                </a:cubicBezTo>
                <a:cubicBezTo>
                  <a:pt x="2789873" y="466725"/>
                  <a:pt x="2775585" y="470535"/>
                  <a:pt x="2760345" y="474345"/>
                </a:cubicBezTo>
                <a:cubicBezTo>
                  <a:pt x="2740343" y="473393"/>
                  <a:pt x="2720340" y="472440"/>
                  <a:pt x="2700338" y="470535"/>
                </a:cubicBezTo>
                <a:close/>
                <a:moveTo>
                  <a:pt x="2822258" y="465773"/>
                </a:moveTo>
                <a:cubicBezTo>
                  <a:pt x="2841308" y="467678"/>
                  <a:pt x="2860358" y="470535"/>
                  <a:pt x="2879408" y="472440"/>
                </a:cubicBezTo>
                <a:cubicBezTo>
                  <a:pt x="2866073" y="475298"/>
                  <a:pt x="2851785" y="478155"/>
                  <a:pt x="2838450" y="481013"/>
                </a:cubicBezTo>
                <a:cubicBezTo>
                  <a:pt x="2819400" y="479108"/>
                  <a:pt x="2799398" y="478155"/>
                  <a:pt x="2780348" y="476250"/>
                </a:cubicBezTo>
                <a:cubicBezTo>
                  <a:pt x="2793683" y="472440"/>
                  <a:pt x="2807970" y="468630"/>
                  <a:pt x="2822258" y="465773"/>
                </a:cubicBezTo>
                <a:close/>
                <a:moveTo>
                  <a:pt x="2891790" y="474345"/>
                </a:moveTo>
                <a:cubicBezTo>
                  <a:pt x="2906078" y="476250"/>
                  <a:pt x="2920365" y="478155"/>
                  <a:pt x="2934653" y="480060"/>
                </a:cubicBezTo>
                <a:cubicBezTo>
                  <a:pt x="2921318" y="481965"/>
                  <a:pt x="2907983" y="484823"/>
                  <a:pt x="2894648" y="486728"/>
                </a:cubicBezTo>
                <a:cubicBezTo>
                  <a:pt x="2880360" y="485775"/>
                  <a:pt x="2866073" y="483870"/>
                  <a:pt x="2851785" y="482918"/>
                </a:cubicBezTo>
                <a:cubicBezTo>
                  <a:pt x="2865120" y="480060"/>
                  <a:pt x="2878455" y="477203"/>
                  <a:pt x="2891790" y="474345"/>
                </a:cubicBezTo>
                <a:close/>
                <a:moveTo>
                  <a:pt x="2955608" y="481965"/>
                </a:moveTo>
                <a:cubicBezTo>
                  <a:pt x="2968943" y="483870"/>
                  <a:pt x="2983230" y="485775"/>
                  <a:pt x="2996565" y="487680"/>
                </a:cubicBezTo>
                <a:cubicBezTo>
                  <a:pt x="2984183" y="489585"/>
                  <a:pt x="2972753" y="490538"/>
                  <a:pt x="2960370" y="492443"/>
                </a:cubicBezTo>
                <a:cubicBezTo>
                  <a:pt x="2946083" y="491490"/>
                  <a:pt x="2932748" y="489585"/>
                  <a:pt x="2918460" y="488633"/>
                </a:cubicBezTo>
                <a:cubicBezTo>
                  <a:pt x="2931795" y="485775"/>
                  <a:pt x="2944178" y="483870"/>
                  <a:pt x="2955608" y="481965"/>
                </a:cubicBezTo>
                <a:close/>
                <a:moveTo>
                  <a:pt x="2951798" y="477203"/>
                </a:moveTo>
                <a:cubicBezTo>
                  <a:pt x="2936558" y="475298"/>
                  <a:pt x="2921318" y="473393"/>
                  <a:pt x="2906078" y="471488"/>
                </a:cubicBezTo>
                <a:cubicBezTo>
                  <a:pt x="2911793" y="470535"/>
                  <a:pt x="2917508" y="468630"/>
                  <a:pt x="2922270" y="467678"/>
                </a:cubicBezTo>
                <a:cubicBezTo>
                  <a:pt x="2936558" y="464820"/>
                  <a:pt x="2949893" y="461963"/>
                  <a:pt x="2964180" y="459105"/>
                </a:cubicBezTo>
                <a:cubicBezTo>
                  <a:pt x="2980373" y="461963"/>
                  <a:pt x="2995613" y="464820"/>
                  <a:pt x="3011805" y="467678"/>
                </a:cubicBezTo>
                <a:cubicBezTo>
                  <a:pt x="2991803" y="470535"/>
                  <a:pt x="2971800" y="473393"/>
                  <a:pt x="2951798" y="477203"/>
                </a:cubicBezTo>
                <a:close/>
                <a:moveTo>
                  <a:pt x="2921318" y="462915"/>
                </a:moveTo>
                <a:cubicBezTo>
                  <a:pt x="2911793" y="464820"/>
                  <a:pt x="2902268" y="466725"/>
                  <a:pt x="2892743" y="468630"/>
                </a:cubicBezTo>
                <a:cubicBezTo>
                  <a:pt x="2873693" y="465773"/>
                  <a:pt x="2853690" y="463868"/>
                  <a:pt x="2834640" y="461010"/>
                </a:cubicBezTo>
                <a:cubicBezTo>
                  <a:pt x="2854643" y="456248"/>
                  <a:pt x="2873693" y="450533"/>
                  <a:pt x="2893695" y="445770"/>
                </a:cubicBezTo>
                <a:cubicBezTo>
                  <a:pt x="2913698" y="448628"/>
                  <a:pt x="2932748" y="452438"/>
                  <a:pt x="2952750" y="455295"/>
                </a:cubicBezTo>
                <a:cubicBezTo>
                  <a:pt x="2942273" y="459105"/>
                  <a:pt x="2931795" y="461010"/>
                  <a:pt x="2921318" y="462915"/>
                </a:cubicBezTo>
                <a:close/>
                <a:moveTo>
                  <a:pt x="2817495" y="460058"/>
                </a:moveTo>
                <a:cubicBezTo>
                  <a:pt x="2797493" y="457200"/>
                  <a:pt x="2777490" y="455295"/>
                  <a:pt x="2756535" y="453390"/>
                </a:cubicBezTo>
                <a:cubicBezTo>
                  <a:pt x="2776538" y="446723"/>
                  <a:pt x="2796540" y="441008"/>
                  <a:pt x="2816543" y="435293"/>
                </a:cubicBezTo>
                <a:cubicBezTo>
                  <a:pt x="2837498" y="438150"/>
                  <a:pt x="2857500" y="441960"/>
                  <a:pt x="2878455" y="444818"/>
                </a:cubicBezTo>
                <a:cubicBezTo>
                  <a:pt x="2858453" y="449580"/>
                  <a:pt x="2838450" y="454343"/>
                  <a:pt x="2817495" y="460058"/>
                </a:cubicBezTo>
                <a:close/>
                <a:moveTo>
                  <a:pt x="2751773" y="452438"/>
                </a:moveTo>
                <a:cubicBezTo>
                  <a:pt x="2730818" y="450533"/>
                  <a:pt x="2709863" y="447675"/>
                  <a:pt x="2688908" y="445770"/>
                </a:cubicBezTo>
                <a:cubicBezTo>
                  <a:pt x="2708910" y="438150"/>
                  <a:pt x="2728913" y="431483"/>
                  <a:pt x="2748915" y="424815"/>
                </a:cubicBezTo>
                <a:cubicBezTo>
                  <a:pt x="2769870" y="427673"/>
                  <a:pt x="2790825" y="430530"/>
                  <a:pt x="2811780" y="434340"/>
                </a:cubicBezTo>
                <a:cubicBezTo>
                  <a:pt x="2792730" y="440055"/>
                  <a:pt x="2771775" y="445770"/>
                  <a:pt x="2751773" y="452438"/>
                </a:cubicBezTo>
                <a:close/>
                <a:moveTo>
                  <a:pt x="2674620" y="443865"/>
                </a:moveTo>
                <a:cubicBezTo>
                  <a:pt x="2654618" y="441960"/>
                  <a:pt x="2634615" y="440055"/>
                  <a:pt x="2614613" y="438150"/>
                </a:cubicBezTo>
                <a:cubicBezTo>
                  <a:pt x="2634615" y="429578"/>
                  <a:pt x="2654618" y="421958"/>
                  <a:pt x="2674620" y="413385"/>
                </a:cubicBezTo>
                <a:cubicBezTo>
                  <a:pt x="2694623" y="416243"/>
                  <a:pt x="2714625" y="419100"/>
                  <a:pt x="2735580" y="421958"/>
                </a:cubicBezTo>
                <a:cubicBezTo>
                  <a:pt x="2714625" y="429578"/>
                  <a:pt x="2694623" y="437198"/>
                  <a:pt x="2674620" y="443865"/>
                </a:cubicBezTo>
                <a:close/>
                <a:moveTo>
                  <a:pt x="2607945" y="438150"/>
                </a:moveTo>
                <a:cubicBezTo>
                  <a:pt x="2588895" y="436245"/>
                  <a:pt x="2568893" y="434340"/>
                  <a:pt x="2549843" y="433388"/>
                </a:cubicBezTo>
                <a:cubicBezTo>
                  <a:pt x="2569845" y="423863"/>
                  <a:pt x="2589848" y="415290"/>
                  <a:pt x="2608898" y="405765"/>
                </a:cubicBezTo>
                <a:cubicBezTo>
                  <a:pt x="2628900" y="408623"/>
                  <a:pt x="2647950" y="410528"/>
                  <a:pt x="2667953" y="413385"/>
                </a:cubicBezTo>
                <a:cubicBezTo>
                  <a:pt x="2647950" y="421005"/>
                  <a:pt x="2627948" y="429578"/>
                  <a:pt x="2607945" y="438150"/>
                </a:cubicBezTo>
                <a:close/>
                <a:moveTo>
                  <a:pt x="2598420" y="441960"/>
                </a:moveTo>
                <a:cubicBezTo>
                  <a:pt x="2582228" y="448628"/>
                  <a:pt x="2566035" y="455295"/>
                  <a:pt x="2548890" y="462915"/>
                </a:cubicBezTo>
                <a:cubicBezTo>
                  <a:pt x="2529840" y="461963"/>
                  <a:pt x="2510790" y="461010"/>
                  <a:pt x="2491740" y="461010"/>
                </a:cubicBezTo>
                <a:cubicBezTo>
                  <a:pt x="2507933" y="453390"/>
                  <a:pt x="2524125" y="445770"/>
                  <a:pt x="2540318" y="438150"/>
                </a:cubicBezTo>
                <a:cubicBezTo>
                  <a:pt x="2560320" y="438150"/>
                  <a:pt x="2579370" y="440055"/>
                  <a:pt x="2598420" y="441960"/>
                </a:cubicBezTo>
                <a:close/>
                <a:moveTo>
                  <a:pt x="2604135" y="469583"/>
                </a:moveTo>
                <a:cubicBezTo>
                  <a:pt x="2584133" y="477203"/>
                  <a:pt x="2565083" y="483870"/>
                  <a:pt x="2545080" y="491490"/>
                </a:cubicBezTo>
                <a:cubicBezTo>
                  <a:pt x="2526030" y="491490"/>
                  <a:pt x="2506980" y="491490"/>
                  <a:pt x="2488883" y="490538"/>
                </a:cubicBezTo>
                <a:cubicBezTo>
                  <a:pt x="2507933" y="481965"/>
                  <a:pt x="2526983" y="474345"/>
                  <a:pt x="2546985" y="465773"/>
                </a:cubicBezTo>
                <a:cubicBezTo>
                  <a:pt x="2565083" y="467678"/>
                  <a:pt x="2585085" y="468630"/>
                  <a:pt x="2604135" y="469583"/>
                </a:cubicBezTo>
                <a:close/>
                <a:moveTo>
                  <a:pt x="2534603" y="496253"/>
                </a:moveTo>
                <a:cubicBezTo>
                  <a:pt x="2516505" y="502920"/>
                  <a:pt x="2499360" y="509588"/>
                  <a:pt x="2481263" y="516255"/>
                </a:cubicBezTo>
                <a:cubicBezTo>
                  <a:pt x="2463165" y="517208"/>
                  <a:pt x="2445068" y="517208"/>
                  <a:pt x="2426970" y="518160"/>
                </a:cubicBezTo>
                <a:cubicBezTo>
                  <a:pt x="2444115" y="510540"/>
                  <a:pt x="2462213" y="502920"/>
                  <a:pt x="2479358" y="495300"/>
                </a:cubicBezTo>
                <a:cubicBezTo>
                  <a:pt x="2497455" y="495300"/>
                  <a:pt x="2515553" y="496253"/>
                  <a:pt x="2534603" y="496253"/>
                </a:cubicBezTo>
                <a:close/>
                <a:moveTo>
                  <a:pt x="2469833" y="521018"/>
                </a:moveTo>
                <a:cubicBezTo>
                  <a:pt x="2452688" y="527685"/>
                  <a:pt x="2435543" y="534353"/>
                  <a:pt x="2419350" y="541020"/>
                </a:cubicBezTo>
                <a:cubicBezTo>
                  <a:pt x="2402205" y="541973"/>
                  <a:pt x="2384108" y="543878"/>
                  <a:pt x="2366963" y="545783"/>
                </a:cubicBezTo>
                <a:cubicBezTo>
                  <a:pt x="2383155" y="538163"/>
                  <a:pt x="2400300" y="531495"/>
                  <a:pt x="2416493" y="523875"/>
                </a:cubicBezTo>
                <a:cubicBezTo>
                  <a:pt x="2434590" y="521970"/>
                  <a:pt x="2451735" y="521018"/>
                  <a:pt x="2469833" y="521018"/>
                </a:cubicBezTo>
                <a:close/>
                <a:moveTo>
                  <a:pt x="2401253" y="547688"/>
                </a:moveTo>
                <a:cubicBezTo>
                  <a:pt x="2386013" y="553403"/>
                  <a:pt x="2369820" y="560070"/>
                  <a:pt x="2354580" y="565785"/>
                </a:cubicBezTo>
                <a:cubicBezTo>
                  <a:pt x="2338388" y="567690"/>
                  <a:pt x="2321243" y="569595"/>
                  <a:pt x="2305050" y="572453"/>
                </a:cubicBezTo>
                <a:cubicBezTo>
                  <a:pt x="2320290" y="565785"/>
                  <a:pt x="2335530" y="559118"/>
                  <a:pt x="2350770" y="552450"/>
                </a:cubicBezTo>
                <a:cubicBezTo>
                  <a:pt x="2367915" y="550545"/>
                  <a:pt x="2385060" y="548640"/>
                  <a:pt x="2401253" y="547688"/>
                </a:cubicBezTo>
                <a:close/>
                <a:moveTo>
                  <a:pt x="2368868" y="567690"/>
                </a:moveTo>
                <a:cubicBezTo>
                  <a:pt x="2386965" y="565785"/>
                  <a:pt x="2405063" y="562928"/>
                  <a:pt x="2423160" y="561023"/>
                </a:cubicBezTo>
                <a:cubicBezTo>
                  <a:pt x="2410778" y="565785"/>
                  <a:pt x="2397443" y="569595"/>
                  <a:pt x="2385060" y="574358"/>
                </a:cubicBezTo>
                <a:cubicBezTo>
                  <a:pt x="2366010" y="577215"/>
                  <a:pt x="2347913" y="581025"/>
                  <a:pt x="2328863" y="583883"/>
                </a:cubicBezTo>
                <a:cubicBezTo>
                  <a:pt x="2342198" y="578168"/>
                  <a:pt x="2355533" y="572453"/>
                  <a:pt x="2368868" y="567690"/>
                </a:cubicBezTo>
                <a:close/>
                <a:moveTo>
                  <a:pt x="2381250" y="562928"/>
                </a:moveTo>
                <a:cubicBezTo>
                  <a:pt x="2395538" y="557213"/>
                  <a:pt x="2409825" y="551498"/>
                  <a:pt x="2424113" y="545783"/>
                </a:cubicBezTo>
                <a:cubicBezTo>
                  <a:pt x="2443163" y="543878"/>
                  <a:pt x="2461260" y="542925"/>
                  <a:pt x="2480310" y="541020"/>
                </a:cubicBezTo>
                <a:cubicBezTo>
                  <a:pt x="2466023" y="545783"/>
                  <a:pt x="2451735" y="550545"/>
                  <a:pt x="2437448" y="555308"/>
                </a:cubicBezTo>
                <a:cubicBezTo>
                  <a:pt x="2418398" y="558165"/>
                  <a:pt x="2400300" y="560070"/>
                  <a:pt x="2381250" y="562928"/>
                </a:cubicBezTo>
                <a:close/>
                <a:moveTo>
                  <a:pt x="2488883" y="540068"/>
                </a:moveTo>
                <a:cubicBezTo>
                  <a:pt x="2505075" y="539115"/>
                  <a:pt x="2522220" y="537210"/>
                  <a:pt x="2538413" y="536258"/>
                </a:cubicBezTo>
                <a:cubicBezTo>
                  <a:pt x="2525078" y="540068"/>
                  <a:pt x="2510790" y="543878"/>
                  <a:pt x="2497455" y="547688"/>
                </a:cubicBezTo>
                <a:cubicBezTo>
                  <a:pt x="2480310" y="549593"/>
                  <a:pt x="2464118" y="551498"/>
                  <a:pt x="2446973" y="553403"/>
                </a:cubicBezTo>
                <a:cubicBezTo>
                  <a:pt x="2460308" y="549593"/>
                  <a:pt x="2474595" y="544830"/>
                  <a:pt x="2488883" y="540068"/>
                </a:cubicBezTo>
                <a:close/>
                <a:moveTo>
                  <a:pt x="2507933" y="533400"/>
                </a:moveTo>
                <a:cubicBezTo>
                  <a:pt x="2523173" y="528638"/>
                  <a:pt x="2538413" y="522923"/>
                  <a:pt x="2554605" y="518160"/>
                </a:cubicBezTo>
                <a:cubicBezTo>
                  <a:pt x="2572703" y="518160"/>
                  <a:pt x="2590800" y="517208"/>
                  <a:pt x="2607945" y="517208"/>
                </a:cubicBezTo>
                <a:cubicBezTo>
                  <a:pt x="2592705" y="521970"/>
                  <a:pt x="2576513" y="525780"/>
                  <a:pt x="2561273" y="530543"/>
                </a:cubicBezTo>
                <a:cubicBezTo>
                  <a:pt x="2544128" y="531495"/>
                  <a:pt x="2526030" y="532448"/>
                  <a:pt x="2507933" y="533400"/>
                </a:cubicBezTo>
                <a:close/>
                <a:moveTo>
                  <a:pt x="2633663" y="516255"/>
                </a:moveTo>
                <a:cubicBezTo>
                  <a:pt x="2650808" y="516255"/>
                  <a:pt x="2667000" y="515303"/>
                  <a:pt x="2684145" y="515303"/>
                </a:cubicBezTo>
                <a:cubicBezTo>
                  <a:pt x="2669858" y="518160"/>
                  <a:pt x="2656523" y="521970"/>
                  <a:pt x="2642235" y="524828"/>
                </a:cubicBezTo>
                <a:cubicBezTo>
                  <a:pt x="2625090" y="525780"/>
                  <a:pt x="2607945" y="526733"/>
                  <a:pt x="2591753" y="527685"/>
                </a:cubicBezTo>
                <a:cubicBezTo>
                  <a:pt x="2605088" y="524828"/>
                  <a:pt x="2619375" y="520065"/>
                  <a:pt x="2633663" y="516255"/>
                </a:cubicBezTo>
                <a:close/>
                <a:moveTo>
                  <a:pt x="2648903" y="512445"/>
                </a:moveTo>
                <a:cubicBezTo>
                  <a:pt x="2665095" y="507683"/>
                  <a:pt x="2680335" y="503873"/>
                  <a:pt x="2696528" y="499110"/>
                </a:cubicBezTo>
                <a:cubicBezTo>
                  <a:pt x="2714625" y="500063"/>
                  <a:pt x="2731770" y="500063"/>
                  <a:pt x="2749868" y="501015"/>
                </a:cubicBezTo>
                <a:cubicBezTo>
                  <a:pt x="2734628" y="504825"/>
                  <a:pt x="2718435" y="508635"/>
                  <a:pt x="2703195" y="511493"/>
                </a:cubicBezTo>
                <a:cubicBezTo>
                  <a:pt x="2684145" y="511493"/>
                  <a:pt x="2666048" y="512445"/>
                  <a:pt x="2648903" y="512445"/>
                </a:cubicBezTo>
                <a:close/>
                <a:moveTo>
                  <a:pt x="2708910" y="495300"/>
                </a:moveTo>
                <a:cubicBezTo>
                  <a:pt x="2727960" y="490538"/>
                  <a:pt x="2746058" y="485775"/>
                  <a:pt x="2765108" y="480060"/>
                </a:cubicBezTo>
                <a:cubicBezTo>
                  <a:pt x="2784158" y="481013"/>
                  <a:pt x="2802255" y="482918"/>
                  <a:pt x="2821305" y="484823"/>
                </a:cubicBezTo>
                <a:cubicBezTo>
                  <a:pt x="2802255" y="488633"/>
                  <a:pt x="2783205" y="493395"/>
                  <a:pt x="2765108" y="497205"/>
                </a:cubicBezTo>
                <a:cubicBezTo>
                  <a:pt x="2746058" y="496253"/>
                  <a:pt x="2727008" y="496253"/>
                  <a:pt x="2708910" y="495300"/>
                </a:cubicBezTo>
                <a:close/>
                <a:moveTo>
                  <a:pt x="2834640" y="485775"/>
                </a:moveTo>
                <a:cubicBezTo>
                  <a:pt x="2847975" y="486728"/>
                  <a:pt x="2861310" y="487680"/>
                  <a:pt x="2874645" y="489585"/>
                </a:cubicBezTo>
                <a:cubicBezTo>
                  <a:pt x="2855595" y="492443"/>
                  <a:pt x="2836545" y="496253"/>
                  <a:pt x="2817495" y="499110"/>
                </a:cubicBezTo>
                <a:cubicBezTo>
                  <a:pt x="2805113" y="498158"/>
                  <a:pt x="2792730" y="498158"/>
                  <a:pt x="2779395" y="497205"/>
                </a:cubicBezTo>
                <a:cubicBezTo>
                  <a:pt x="2798445" y="494348"/>
                  <a:pt x="2816543" y="490538"/>
                  <a:pt x="2834640" y="485775"/>
                </a:cubicBezTo>
                <a:close/>
                <a:moveTo>
                  <a:pt x="2898458" y="491490"/>
                </a:moveTo>
                <a:cubicBezTo>
                  <a:pt x="2910840" y="492443"/>
                  <a:pt x="2923223" y="493395"/>
                  <a:pt x="2936558" y="495300"/>
                </a:cubicBezTo>
                <a:cubicBezTo>
                  <a:pt x="2917508" y="497205"/>
                  <a:pt x="2898458" y="500063"/>
                  <a:pt x="2879408" y="501968"/>
                </a:cubicBezTo>
                <a:cubicBezTo>
                  <a:pt x="2868930" y="501015"/>
                  <a:pt x="2857500" y="501015"/>
                  <a:pt x="2847023" y="500063"/>
                </a:cubicBezTo>
                <a:cubicBezTo>
                  <a:pt x="2864168" y="498158"/>
                  <a:pt x="2881313" y="494348"/>
                  <a:pt x="2898458" y="491490"/>
                </a:cubicBezTo>
                <a:close/>
                <a:moveTo>
                  <a:pt x="2956560" y="497205"/>
                </a:moveTo>
                <a:cubicBezTo>
                  <a:pt x="2973705" y="499110"/>
                  <a:pt x="2991803" y="500063"/>
                  <a:pt x="3008948" y="501968"/>
                </a:cubicBezTo>
                <a:cubicBezTo>
                  <a:pt x="2991803" y="502920"/>
                  <a:pt x="2974658" y="504825"/>
                  <a:pt x="2956560" y="505778"/>
                </a:cubicBezTo>
                <a:cubicBezTo>
                  <a:pt x="2939415" y="504825"/>
                  <a:pt x="2921318" y="503873"/>
                  <a:pt x="2904173" y="502920"/>
                </a:cubicBezTo>
                <a:cubicBezTo>
                  <a:pt x="2922270" y="501015"/>
                  <a:pt x="2939415" y="499110"/>
                  <a:pt x="2956560" y="497205"/>
                </a:cubicBezTo>
                <a:close/>
                <a:moveTo>
                  <a:pt x="2981325" y="494348"/>
                </a:moveTo>
                <a:cubicBezTo>
                  <a:pt x="2991803" y="493395"/>
                  <a:pt x="3003233" y="491490"/>
                  <a:pt x="3013710" y="490538"/>
                </a:cubicBezTo>
                <a:cubicBezTo>
                  <a:pt x="3031808" y="493395"/>
                  <a:pt x="3049905" y="495300"/>
                  <a:pt x="3068003" y="498158"/>
                </a:cubicBezTo>
                <a:cubicBezTo>
                  <a:pt x="3058478" y="499110"/>
                  <a:pt x="3049905" y="499110"/>
                  <a:pt x="3040380" y="500063"/>
                </a:cubicBezTo>
                <a:cubicBezTo>
                  <a:pt x="3021330" y="498158"/>
                  <a:pt x="3001328" y="496253"/>
                  <a:pt x="2981325" y="494348"/>
                </a:cubicBezTo>
                <a:close/>
                <a:moveTo>
                  <a:pt x="3080385" y="499110"/>
                </a:moveTo>
                <a:cubicBezTo>
                  <a:pt x="3095625" y="501015"/>
                  <a:pt x="3111818" y="503873"/>
                  <a:pt x="3127058" y="505778"/>
                </a:cubicBezTo>
                <a:cubicBezTo>
                  <a:pt x="3121343" y="505778"/>
                  <a:pt x="3115628" y="505778"/>
                  <a:pt x="3109913" y="506730"/>
                </a:cubicBezTo>
                <a:cubicBezTo>
                  <a:pt x="3091815" y="504825"/>
                  <a:pt x="3073718" y="502920"/>
                  <a:pt x="3055620" y="501015"/>
                </a:cubicBezTo>
                <a:cubicBezTo>
                  <a:pt x="3064193" y="501015"/>
                  <a:pt x="3072765" y="500063"/>
                  <a:pt x="3080385" y="499110"/>
                </a:cubicBezTo>
                <a:close/>
                <a:moveTo>
                  <a:pt x="3103245" y="498158"/>
                </a:moveTo>
                <a:cubicBezTo>
                  <a:pt x="3122295" y="497205"/>
                  <a:pt x="3141345" y="495300"/>
                  <a:pt x="3159443" y="494348"/>
                </a:cubicBezTo>
                <a:cubicBezTo>
                  <a:pt x="3177540" y="497205"/>
                  <a:pt x="3194685" y="501015"/>
                  <a:pt x="3212783" y="504825"/>
                </a:cubicBezTo>
                <a:cubicBezTo>
                  <a:pt x="3193733" y="505778"/>
                  <a:pt x="3174683" y="505778"/>
                  <a:pt x="3154680" y="506730"/>
                </a:cubicBezTo>
                <a:cubicBezTo>
                  <a:pt x="3138488" y="502920"/>
                  <a:pt x="3121343" y="500063"/>
                  <a:pt x="3103245" y="498158"/>
                </a:cubicBezTo>
                <a:close/>
                <a:moveTo>
                  <a:pt x="3171825" y="490538"/>
                </a:moveTo>
                <a:cubicBezTo>
                  <a:pt x="3150870" y="486728"/>
                  <a:pt x="3130868" y="482918"/>
                  <a:pt x="3109913" y="479108"/>
                </a:cubicBezTo>
                <a:cubicBezTo>
                  <a:pt x="3125153" y="477203"/>
                  <a:pt x="3141345" y="475298"/>
                  <a:pt x="3156585" y="473393"/>
                </a:cubicBezTo>
                <a:cubicBezTo>
                  <a:pt x="3176588" y="478155"/>
                  <a:pt x="3196590" y="481965"/>
                  <a:pt x="3216593" y="486728"/>
                </a:cubicBezTo>
                <a:cubicBezTo>
                  <a:pt x="3202305" y="488633"/>
                  <a:pt x="3187065" y="489585"/>
                  <a:pt x="3171825" y="490538"/>
                </a:cubicBezTo>
                <a:close/>
                <a:moveTo>
                  <a:pt x="3095625" y="476250"/>
                </a:moveTo>
                <a:cubicBezTo>
                  <a:pt x="3079433" y="473393"/>
                  <a:pt x="3063240" y="470535"/>
                  <a:pt x="3047048" y="467678"/>
                </a:cubicBezTo>
                <a:cubicBezTo>
                  <a:pt x="3063240" y="464820"/>
                  <a:pt x="3079433" y="462915"/>
                  <a:pt x="3095625" y="460058"/>
                </a:cubicBezTo>
                <a:cubicBezTo>
                  <a:pt x="3111818" y="463868"/>
                  <a:pt x="3128010" y="467678"/>
                  <a:pt x="3145155" y="471488"/>
                </a:cubicBezTo>
                <a:cubicBezTo>
                  <a:pt x="3128010" y="472440"/>
                  <a:pt x="3111818" y="474345"/>
                  <a:pt x="3095625" y="476250"/>
                </a:cubicBezTo>
                <a:close/>
                <a:moveTo>
                  <a:pt x="3028950" y="463868"/>
                </a:moveTo>
                <a:cubicBezTo>
                  <a:pt x="3012758" y="461010"/>
                  <a:pt x="2996565" y="458153"/>
                  <a:pt x="2980373" y="455295"/>
                </a:cubicBezTo>
                <a:cubicBezTo>
                  <a:pt x="2996565" y="451485"/>
                  <a:pt x="3013710" y="448628"/>
                  <a:pt x="3029903" y="444818"/>
                </a:cubicBezTo>
                <a:cubicBezTo>
                  <a:pt x="3046095" y="448628"/>
                  <a:pt x="3063240" y="452438"/>
                  <a:pt x="3079433" y="455295"/>
                </a:cubicBezTo>
                <a:cubicBezTo>
                  <a:pt x="3062288" y="459105"/>
                  <a:pt x="3045143" y="461010"/>
                  <a:pt x="3028950" y="463868"/>
                </a:cubicBezTo>
                <a:close/>
                <a:moveTo>
                  <a:pt x="2967990" y="453390"/>
                </a:moveTo>
                <a:cubicBezTo>
                  <a:pt x="2947988" y="449580"/>
                  <a:pt x="2927985" y="446723"/>
                  <a:pt x="2907983" y="442913"/>
                </a:cubicBezTo>
                <a:cubicBezTo>
                  <a:pt x="2925128" y="438150"/>
                  <a:pt x="2942273" y="434340"/>
                  <a:pt x="2959418" y="429578"/>
                </a:cubicBezTo>
                <a:cubicBezTo>
                  <a:pt x="2979420" y="433388"/>
                  <a:pt x="2999423" y="438150"/>
                  <a:pt x="3018473" y="441960"/>
                </a:cubicBezTo>
                <a:cubicBezTo>
                  <a:pt x="3002280" y="446723"/>
                  <a:pt x="2985135" y="449580"/>
                  <a:pt x="2967990" y="453390"/>
                </a:cubicBezTo>
                <a:close/>
                <a:moveTo>
                  <a:pt x="2892743" y="441008"/>
                </a:moveTo>
                <a:cubicBezTo>
                  <a:pt x="2871788" y="437198"/>
                  <a:pt x="2850833" y="434340"/>
                  <a:pt x="2829878" y="430530"/>
                </a:cubicBezTo>
                <a:cubicBezTo>
                  <a:pt x="2847975" y="424815"/>
                  <a:pt x="2865120" y="420053"/>
                  <a:pt x="2883218" y="414338"/>
                </a:cubicBezTo>
                <a:cubicBezTo>
                  <a:pt x="2904173" y="418148"/>
                  <a:pt x="2925128" y="422910"/>
                  <a:pt x="2946083" y="426720"/>
                </a:cubicBezTo>
                <a:cubicBezTo>
                  <a:pt x="2927985" y="431483"/>
                  <a:pt x="2909888" y="436245"/>
                  <a:pt x="2892743" y="441008"/>
                </a:cubicBezTo>
                <a:close/>
                <a:moveTo>
                  <a:pt x="2825115" y="429578"/>
                </a:moveTo>
                <a:cubicBezTo>
                  <a:pt x="2804160" y="425768"/>
                  <a:pt x="2782253" y="422910"/>
                  <a:pt x="2761298" y="420053"/>
                </a:cubicBezTo>
                <a:cubicBezTo>
                  <a:pt x="2779395" y="413385"/>
                  <a:pt x="2797493" y="407670"/>
                  <a:pt x="2815590" y="401003"/>
                </a:cubicBezTo>
                <a:cubicBezTo>
                  <a:pt x="2836545" y="404813"/>
                  <a:pt x="2858453" y="409575"/>
                  <a:pt x="2879408" y="413385"/>
                </a:cubicBezTo>
                <a:cubicBezTo>
                  <a:pt x="2860358" y="419100"/>
                  <a:pt x="2843213" y="424815"/>
                  <a:pt x="2825115" y="429578"/>
                </a:cubicBezTo>
                <a:close/>
                <a:moveTo>
                  <a:pt x="2747010" y="418148"/>
                </a:moveTo>
                <a:cubicBezTo>
                  <a:pt x="2726055" y="415290"/>
                  <a:pt x="2706053" y="412433"/>
                  <a:pt x="2685098" y="409575"/>
                </a:cubicBezTo>
                <a:cubicBezTo>
                  <a:pt x="2703195" y="401955"/>
                  <a:pt x="2721293" y="395288"/>
                  <a:pt x="2739390" y="387668"/>
                </a:cubicBezTo>
                <a:cubicBezTo>
                  <a:pt x="2760345" y="391478"/>
                  <a:pt x="2780348" y="395288"/>
                  <a:pt x="2801303" y="399098"/>
                </a:cubicBezTo>
                <a:cubicBezTo>
                  <a:pt x="2784158" y="405765"/>
                  <a:pt x="2765108" y="411480"/>
                  <a:pt x="2747010" y="418148"/>
                </a:cubicBezTo>
                <a:close/>
                <a:moveTo>
                  <a:pt x="2679383" y="408623"/>
                </a:moveTo>
                <a:cubicBezTo>
                  <a:pt x="2659380" y="405765"/>
                  <a:pt x="2639378" y="402908"/>
                  <a:pt x="2619375" y="401003"/>
                </a:cubicBezTo>
                <a:cubicBezTo>
                  <a:pt x="2637473" y="392430"/>
                  <a:pt x="2655570" y="384810"/>
                  <a:pt x="2673668" y="376238"/>
                </a:cubicBezTo>
                <a:cubicBezTo>
                  <a:pt x="2693670" y="379095"/>
                  <a:pt x="2713673" y="382905"/>
                  <a:pt x="2733675" y="386715"/>
                </a:cubicBezTo>
                <a:cubicBezTo>
                  <a:pt x="2715578" y="394335"/>
                  <a:pt x="2697480" y="401003"/>
                  <a:pt x="2679383" y="408623"/>
                </a:cubicBezTo>
                <a:close/>
                <a:moveTo>
                  <a:pt x="178118" y="1125855"/>
                </a:moveTo>
                <a:cubicBezTo>
                  <a:pt x="659130" y="782003"/>
                  <a:pt x="1132523" y="487680"/>
                  <a:pt x="1664970" y="375285"/>
                </a:cubicBezTo>
                <a:cubicBezTo>
                  <a:pt x="1864995" y="333375"/>
                  <a:pt x="2072640" y="317183"/>
                  <a:pt x="2292668" y="330518"/>
                </a:cubicBezTo>
                <a:cubicBezTo>
                  <a:pt x="2415540" y="339090"/>
                  <a:pt x="2539365" y="354330"/>
                  <a:pt x="2665095" y="375285"/>
                </a:cubicBezTo>
                <a:cubicBezTo>
                  <a:pt x="2646998" y="383858"/>
                  <a:pt x="2627948" y="391478"/>
                  <a:pt x="2609850" y="400050"/>
                </a:cubicBezTo>
                <a:cubicBezTo>
                  <a:pt x="2484120" y="384810"/>
                  <a:pt x="2360295" y="374333"/>
                  <a:pt x="2237423" y="370523"/>
                </a:cubicBezTo>
                <a:cubicBezTo>
                  <a:pt x="2038350" y="363855"/>
                  <a:pt x="1847850" y="381953"/>
                  <a:pt x="1664970" y="421005"/>
                </a:cubicBezTo>
                <a:cubicBezTo>
                  <a:pt x="1134428" y="531495"/>
                  <a:pt x="661035" y="813435"/>
                  <a:pt x="176213" y="1126808"/>
                </a:cubicBezTo>
                <a:cubicBezTo>
                  <a:pt x="176213" y="1126808"/>
                  <a:pt x="177165" y="1125855"/>
                  <a:pt x="178118" y="1125855"/>
                </a:cubicBezTo>
                <a:close/>
                <a:moveTo>
                  <a:pt x="135255" y="1160145"/>
                </a:moveTo>
                <a:cubicBezTo>
                  <a:pt x="632460" y="834390"/>
                  <a:pt x="1119188" y="541973"/>
                  <a:pt x="1664970" y="426720"/>
                </a:cubicBezTo>
                <a:cubicBezTo>
                  <a:pt x="1847850" y="388620"/>
                  <a:pt x="2038350" y="369570"/>
                  <a:pt x="2237423" y="376238"/>
                </a:cubicBezTo>
                <a:cubicBezTo>
                  <a:pt x="2356485" y="380048"/>
                  <a:pt x="2478405" y="389573"/>
                  <a:pt x="2600325" y="403860"/>
                </a:cubicBezTo>
                <a:cubicBezTo>
                  <a:pt x="2580323" y="413385"/>
                  <a:pt x="2560320" y="421958"/>
                  <a:pt x="2540318" y="431483"/>
                </a:cubicBezTo>
                <a:cubicBezTo>
                  <a:pt x="2419350" y="421958"/>
                  <a:pt x="2300288" y="417195"/>
                  <a:pt x="2181225" y="417195"/>
                </a:cubicBezTo>
                <a:cubicBezTo>
                  <a:pt x="2004060" y="418148"/>
                  <a:pt x="1836420" y="436245"/>
                  <a:pt x="1672590" y="470535"/>
                </a:cubicBezTo>
                <a:cubicBezTo>
                  <a:pt x="1111568" y="588645"/>
                  <a:pt x="613410" y="880110"/>
                  <a:pt x="98108" y="1188720"/>
                </a:cubicBezTo>
                <a:cubicBezTo>
                  <a:pt x="110490" y="1179195"/>
                  <a:pt x="122873" y="1169670"/>
                  <a:pt x="135255" y="1160145"/>
                </a:cubicBezTo>
                <a:close/>
                <a:moveTo>
                  <a:pt x="44768" y="1221105"/>
                </a:moveTo>
                <a:cubicBezTo>
                  <a:pt x="57150" y="1212533"/>
                  <a:pt x="69533" y="1203008"/>
                  <a:pt x="80963" y="1194435"/>
                </a:cubicBezTo>
                <a:cubicBezTo>
                  <a:pt x="86678" y="1190625"/>
                  <a:pt x="91440" y="1187768"/>
                  <a:pt x="96203" y="1183958"/>
                </a:cubicBezTo>
                <a:cubicBezTo>
                  <a:pt x="94298" y="1184910"/>
                  <a:pt x="93345" y="1185863"/>
                  <a:pt x="91440" y="1187768"/>
                </a:cubicBezTo>
                <a:cubicBezTo>
                  <a:pt x="83820" y="1194435"/>
                  <a:pt x="76200" y="1200150"/>
                  <a:pt x="67628" y="1206818"/>
                </a:cubicBezTo>
                <a:cubicBezTo>
                  <a:pt x="61913" y="1211580"/>
                  <a:pt x="53340" y="1216343"/>
                  <a:pt x="44768" y="1221105"/>
                </a:cubicBezTo>
                <a:close/>
                <a:moveTo>
                  <a:pt x="2125980" y="460058"/>
                </a:moveTo>
                <a:cubicBezTo>
                  <a:pt x="1974533" y="465773"/>
                  <a:pt x="1828800" y="486728"/>
                  <a:pt x="1685925" y="516255"/>
                </a:cubicBezTo>
                <a:cubicBezTo>
                  <a:pt x="1106805" y="638175"/>
                  <a:pt x="587693" y="935355"/>
                  <a:pt x="49530" y="1227773"/>
                </a:cubicBezTo>
                <a:cubicBezTo>
                  <a:pt x="60960" y="1219200"/>
                  <a:pt x="72390" y="1209675"/>
                  <a:pt x="83820" y="1201103"/>
                </a:cubicBezTo>
                <a:cubicBezTo>
                  <a:pt x="604838" y="891540"/>
                  <a:pt x="1107758" y="595313"/>
                  <a:pt x="1673543" y="476250"/>
                </a:cubicBezTo>
                <a:cubicBezTo>
                  <a:pt x="1838325" y="441960"/>
                  <a:pt x="2005965" y="423863"/>
                  <a:pt x="2182178" y="422910"/>
                </a:cubicBezTo>
                <a:cubicBezTo>
                  <a:pt x="2297430" y="422910"/>
                  <a:pt x="2413635" y="427673"/>
                  <a:pt x="2531745" y="437198"/>
                </a:cubicBezTo>
                <a:cubicBezTo>
                  <a:pt x="2515553" y="444818"/>
                  <a:pt x="2498408" y="452438"/>
                  <a:pt x="2482215" y="461010"/>
                </a:cubicBezTo>
                <a:cubicBezTo>
                  <a:pt x="2362200" y="455295"/>
                  <a:pt x="2243138" y="455295"/>
                  <a:pt x="2125980" y="460058"/>
                </a:cubicBezTo>
                <a:close/>
                <a:moveTo>
                  <a:pt x="2483168" y="464820"/>
                </a:moveTo>
                <a:cubicBezTo>
                  <a:pt x="2502218" y="465773"/>
                  <a:pt x="2520315" y="466725"/>
                  <a:pt x="2539365" y="466725"/>
                </a:cubicBezTo>
                <a:cubicBezTo>
                  <a:pt x="2520315" y="475298"/>
                  <a:pt x="2500313" y="482918"/>
                  <a:pt x="2481263" y="491490"/>
                </a:cubicBezTo>
                <a:cubicBezTo>
                  <a:pt x="2463165" y="491490"/>
                  <a:pt x="2445068" y="491490"/>
                  <a:pt x="2426970" y="491490"/>
                </a:cubicBezTo>
                <a:cubicBezTo>
                  <a:pt x="2445068" y="482918"/>
                  <a:pt x="2464118" y="473393"/>
                  <a:pt x="2483168" y="464820"/>
                </a:cubicBezTo>
                <a:close/>
                <a:moveTo>
                  <a:pt x="2417445" y="496253"/>
                </a:moveTo>
                <a:cubicBezTo>
                  <a:pt x="2435543" y="496253"/>
                  <a:pt x="2453640" y="496253"/>
                  <a:pt x="2470785" y="496253"/>
                </a:cubicBezTo>
                <a:cubicBezTo>
                  <a:pt x="2452688" y="503873"/>
                  <a:pt x="2435543" y="511493"/>
                  <a:pt x="2417445" y="519113"/>
                </a:cubicBezTo>
                <a:cubicBezTo>
                  <a:pt x="2400300" y="520065"/>
                  <a:pt x="2382203" y="521018"/>
                  <a:pt x="2365058" y="521970"/>
                </a:cubicBezTo>
                <a:cubicBezTo>
                  <a:pt x="2383155" y="512445"/>
                  <a:pt x="2400300" y="503873"/>
                  <a:pt x="2417445" y="496253"/>
                </a:cubicBezTo>
                <a:close/>
                <a:moveTo>
                  <a:pt x="2356485" y="525780"/>
                </a:moveTo>
                <a:cubicBezTo>
                  <a:pt x="2373630" y="524828"/>
                  <a:pt x="2390775" y="523875"/>
                  <a:pt x="2407920" y="522923"/>
                </a:cubicBezTo>
                <a:cubicBezTo>
                  <a:pt x="2390775" y="530543"/>
                  <a:pt x="2373630" y="538163"/>
                  <a:pt x="2357438" y="545783"/>
                </a:cubicBezTo>
                <a:cubicBezTo>
                  <a:pt x="2340293" y="547688"/>
                  <a:pt x="2324100" y="548640"/>
                  <a:pt x="2306955" y="550545"/>
                </a:cubicBezTo>
                <a:cubicBezTo>
                  <a:pt x="2323148" y="541973"/>
                  <a:pt x="2340293" y="533400"/>
                  <a:pt x="2356485" y="525780"/>
                </a:cubicBezTo>
                <a:close/>
                <a:moveTo>
                  <a:pt x="2292668" y="557213"/>
                </a:moveTo>
                <a:cubicBezTo>
                  <a:pt x="2308860" y="555308"/>
                  <a:pt x="2325053" y="554355"/>
                  <a:pt x="2341245" y="552450"/>
                </a:cubicBezTo>
                <a:cubicBezTo>
                  <a:pt x="2326005" y="559118"/>
                  <a:pt x="2309813" y="566738"/>
                  <a:pt x="2294573" y="573405"/>
                </a:cubicBezTo>
                <a:cubicBezTo>
                  <a:pt x="2278380" y="575310"/>
                  <a:pt x="2263140" y="577215"/>
                  <a:pt x="2246948" y="580073"/>
                </a:cubicBezTo>
                <a:cubicBezTo>
                  <a:pt x="2262188" y="572453"/>
                  <a:pt x="2277428" y="564833"/>
                  <a:pt x="2292668" y="557213"/>
                </a:cubicBezTo>
                <a:close/>
                <a:moveTo>
                  <a:pt x="2238375" y="584835"/>
                </a:moveTo>
                <a:cubicBezTo>
                  <a:pt x="2253615" y="582930"/>
                  <a:pt x="2268855" y="581025"/>
                  <a:pt x="2284095" y="578168"/>
                </a:cubicBezTo>
                <a:cubicBezTo>
                  <a:pt x="2268855" y="584835"/>
                  <a:pt x="2253615" y="592455"/>
                  <a:pt x="2238375" y="599123"/>
                </a:cubicBezTo>
                <a:cubicBezTo>
                  <a:pt x="2223135" y="601980"/>
                  <a:pt x="2207895" y="604838"/>
                  <a:pt x="2192655" y="607695"/>
                </a:cubicBezTo>
                <a:cubicBezTo>
                  <a:pt x="2207895" y="600075"/>
                  <a:pt x="2223135" y="592455"/>
                  <a:pt x="2238375" y="584835"/>
                </a:cubicBezTo>
                <a:close/>
                <a:moveTo>
                  <a:pt x="2180273" y="614363"/>
                </a:moveTo>
                <a:cubicBezTo>
                  <a:pt x="2194560" y="611505"/>
                  <a:pt x="2208848" y="608648"/>
                  <a:pt x="2223135" y="606743"/>
                </a:cubicBezTo>
                <a:cubicBezTo>
                  <a:pt x="2206943" y="614363"/>
                  <a:pt x="2190750" y="621983"/>
                  <a:pt x="2174558" y="629603"/>
                </a:cubicBezTo>
                <a:cubicBezTo>
                  <a:pt x="2161223" y="632460"/>
                  <a:pt x="2146935" y="636270"/>
                  <a:pt x="2133600" y="639128"/>
                </a:cubicBezTo>
                <a:cubicBezTo>
                  <a:pt x="2148840" y="630555"/>
                  <a:pt x="2164080" y="622935"/>
                  <a:pt x="2180273" y="614363"/>
                </a:cubicBezTo>
                <a:close/>
                <a:moveTo>
                  <a:pt x="2112645" y="649605"/>
                </a:moveTo>
                <a:cubicBezTo>
                  <a:pt x="2125028" y="646748"/>
                  <a:pt x="2136458" y="643890"/>
                  <a:pt x="2148840" y="641033"/>
                </a:cubicBezTo>
                <a:cubicBezTo>
                  <a:pt x="2130743" y="649605"/>
                  <a:pt x="2112645" y="658178"/>
                  <a:pt x="2094548" y="665798"/>
                </a:cubicBezTo>
                <a:cubicBezTo>
                  <a:pt x="2084070" y="668655"/>
                  <a:pt x="2073593" y="671513"/>
                  <a:pt x="2064068" y="674370"/>
                </a:cubicBezTo>
                <a:cubicBezTo>
                  <a:pt x="2080260" y="665798"/>
                  <a:pt x="2096453" y="658178"/>
                  <a:pt x="2112645" y="649605"/>
                </a:cubicBezTo>
                <a:close/>
                <a:moveTo>
                  <a:pt x="1965008" y="727710"/>
                </a:moveTo>
                <a:cubicBezTo>
                  <a:pt x="1963103" y="728663"/>
                  <a:pt x="1961198" y="729615"/>
                  <a:pt x="1959293" y="729615"/>
                </a:cubicBezTo>
                <a:cubicBezTo>
                  <a:pt x="1968818" y="724853"/>
                  <a:pt x="1977390" y="720090"/>
                  <a:pt x="1986915" y="715328"/>
                </a:cubicBezTo>
                <a:cubicBezTo>
                  <a:pt x="1991678" y="713423"/>
                  <a:pt x="1996440" y="712470"/>
                  <a:pt x="2000250" y="710565"/>
                </a:cubicBezTo>
                <a:cubicBezTo>
                  <a:pt x="1988820" y="716280"/>
                  <a:pt x="1977390" y="721995"/>
                  <a:pt x="1965008" y="727710"/>
                </a:cubicBezTo>
                <a:close/>
                <a:moveTo>
                  <a:pt x="2020253" y="697230"/>
                </a:moveTo>
                <a:cubicBezTo>
                  <a:pt x="2028825" y="692468"/>
                  <a:pt x="2037398" y="688658"/>
                  <a:pt x="2045970" y="683895"/>
                </a:cubicBezTo>
                <a:cubicBezTo>
                  <a:pt x="2054543" y="681038"/>
                  <a:pt x="2063115" y="679133"/>
                  <a:pt x="2071688" y="676275"/>
                </a:cubicBezTo>
                <a:cubicBezTo>
                  <a:pt x="2063115" y="680085"/>
                  <a:pt x="2054543" y="684848"/>
                  <a:pt x="2045970" y="688658"/>
                </a:cubicBezTo>
                <a:cubicBezTo>
                  <a:pt x="2037398" y="691515"/>
                  <a:pt x="2028825" y="694373"/>
                  <a:pt x="2020253" y="697230"/>
                </a:cubicBezTo>
                <a:close/>
                <a:moveTo>
                  <a:pt x="2090738" y="674370"/>
                </a:moveTo>
                <a:cubicBezTo>
                  <a:pt x="2084070" y="676275"/>
                  <a:pt x="2076450" y="679133"/>
                  <a:pt x="2069783" y="681038"/>
                </a:cubicBezTo>
                <a:cubicBezTo>
                  <a:pt x="2076450" y="678180"/>
                  <a:pt x="2083118" y="674370"/>
                  <a:pt x="2089785" y="671513"/>
                </a:cubicBezTo>
                <a:cubicBezTo>
                  <a:pt x="2096453" y="669608"/>
                  <a:pt x="2104073" y="667703"/>
                  <a:pt x="2110740" y="665798"/>
                </a:cubicBezTo>
                <a:cubicBezTo>
                  <a:pt x="2104073" y="668655"/>
                  <a:pt x="2097405" y="671513"/>
                  <a:pt x="2090738" y="674370"/>
                </a:cubicBezTo>
                <a:close/>
                <a:moveTo>
                  <a:pt x="2112645" y="661035"/>
                </a:moveTo>
                <a:cubicBezTo>
                  <a:pt x="2129790" y="653415"/>
                  <a:pt x="2145983" y="644843"/>
                  <a:pt x="2163128" y="637223"/>
                </a:cubicBezTo>
                <a:cubicBezTo>
                  <a:pt x="2174558" y="634365"/>
                  <a:pt x="2185988" y="631508"/>
                  <a:pt x="2198370" y="629603"/>
                </a:cubicBezTo>
                <a:cubicBezTo>
                  <a:pt x="2179320" y="637223"/>
                  <a:pt x="2161223" y="644843"/>
                  <a:pt x="2142173" y="652463"/>
                </a:cubicBezTo>
                <a:cubicBezTo>
                  <a:pt x="2131695" y="655320"/>
                  <a:pt x="2122170" y="658178"/>
                  <a:pt x="2112645" y="661035"/>
                </a:cubicBezTo>
                <a:close/>
                <a:moveTo>
                  <a:pt x="2193608" y="638175"/>
                </a:moveTo>
                <a:cubicBezTo>
                  <a:pt x="2207895" y="632460"/>
                  <a:pt x="2222183" y="626745"/>
                  <a:pt x="2236470" y="620078"/>
                </a:cubicBezTo>
                <a:cubicBezTo>
                  <a:pt x="2249805" y="617220"/>
                  <a:pt x="2264093" y="614363"/>
                  <a:pt x="2277428" y="610553"/>
                </a:cubicBezTo>
                <a:cubicBezTo>
                  <a:pt x="2262188" y="616268"/>
                  <a:pt x="2246948" y="621030"/>
                  <a:pt x="2231708" y="626745"/>
                </a:cubicBezTo>
                <a:cubicBezTo>
                  <a:pt x="2219325" y="631508"/>
                  <a:pt x="2205990" y="635318"/>
                  <a:pt x="2193608" y="638175"/>
                </a:cubicBezTo>
                <a:close/>
                <a:moveTo>
                  <a:pt x="2260283" y="620078"/>
                </a:moveTo>
                <a:cubicBezTo>
                  <a:pt x="2270760" y="616268"/>
                  <a:pt x="2282190" y="612458"/>
                  <a:pt x="2292668" y="608648"/>
                </a:cubicBezTo>
                <a:cubicBezTo>
                  <a:pt x="2298383" y="607695"/>
                  <a:pt x="2304098" y="605790"/>
                  <a:pt x="2309813" y="604838"/>
                </a:cubicBezTo>
                <a:cubicBezTo>
                  <a:pt x="2293620" y="609600"/>
                  <a:pt x="2277428" y="615315"/>
                  <a:pt x="2260283" y="620078"/>
                </a:cubicBezTo>
                <a:close/>
                <a:moveTo>
                  <a:pt x="2268855" y="607695"/>
                </a:moveTo>
                <a:cubicBezTo>
                  <a:pt x="2282190" y="601980"/>
                  <a:pt x="2296478" y="596265"/>
                  <a:pt x="2309813" y="591503"/>
                </a:cubicBezTo>
                <a:cubicBezTo>
                  <a:pt x="2326958" y="588645"/>
                  <a:pt x="2344103" y="585788"/>
                  <a:pt x="2361248" y="582930"/>
                </a:cubicBezTo>
                <a:cubicBezTo>
                  <a:pt x="2348865" y="587693"/>
                  <a:pt x="2335530" y="591503"/>
                  <a:pt x="2323148" y="596265"/>
                </a:cubicBezTo>
                <a:cubicBezTo>
                  <a:pt x="2305050" y="600075"/>
                  <a:pt x="2286953" y="603885"/>
                  <a:pt x="2268855" y="607695"/>
                </a:cubicBezTo>
                <a:close/>
                <a:moveTo>
                  <a:pt x="2381250" y="582930"/>
                </a:moveTo>
                <a:cubicBezTo>
                  <a:pt x="2366963" y="585788"/>
                  <a:pt x="2352675" y="588645"/>
                  <a:pt x="2338388" y="592455"/>
                </a:cubicBezTo>
                <a:cubicBezTo>
                  <a:pt x="2349818" y="588645"/>
                  <a:pt x="2362200" y="583883"/>
                  <a:pt x="2373630" y="580073"/>
                </a:cubicBezTo>
                <a:cubicBezTo>
                  <a:pt x="2386965" y="578168"/>
                  <a:pt x="2400300" y="575310"/>
                  <a:pt x="2413635" y="573405"/>
                </a:cubicBezTo>
                <a:cubicBezTo>
                  <a:pt x="2402205" y="577215"/>
                  <a:pt x="2391728" y="580073"/>
                  <a:pt x="2381250" y="582930"/>
                </a:cubicBezTo>
                <a:close/>
                <a:moveTo>
                  <a:pt x="2397443" y="571500"/>
                </a:moveTo>
                <a:cubicBezTo>
                  <a:pt x="2408873" y="567690"/>
                  <a:pt x="2421255" y="562928"/>
                  <a:pt x="2432685" y="559118"/>
                </a:cubicBezTo>
                <a:cubicBezTo>
                  <a:pt x="2447925" y="557213"/>
                  <a:pt x="2464118" y="555308"/>
                  <a:pt x="2479358" y="553403"/>
                </a:cubicBezTo>
                <a:cubicBezTo>
                  <a:pt x="2467928" y="557213"/>
                  <a:pt x="2456498" y="560070"/>
                  <a:pt x="2445068" y="563880"/>
                </a:cubicBezTo>
                <a:cubicBezTo>
                  <a:pt x="2429828" y="566738"/>
                  <a:pt x="2413635" y="569595"/>
                  <a:pt x="2397443" y="571500"/>
                </a:cubicBezTo>
                <a:close/>
                <a:moveTo>
                  <a:pt x="2450783" y="568643"/>
                </a:moveTo>
                <a:cubicBezTo>
                  <a:pt x="2454593" y="567690"/>
                  <a:pt x="2458403" y="566738"/>
                  <a:pt x="2462213" y="565785"/>
                </a:cubicBezTo>
                <a:cubicBezTo>
                  <a:pt x="2469833" y="564833"/>
                  <a:pt x="2477453" y="562928"/>
                  <a:pt x="2484120" y="561975"/>
                </a:cubicBezTo>
                <a:cubicBezTo>
                  <a:pt x="2473643" y="563880"/>
                  <a:pt x="2462213" y="566738"/>
                  <a:pt x="2450783" y="568643"/>
                </a:cubicBezTo>
                <a:close/>
                <a:moveTo>
                  <a:pt x="2545080" y="548640"/>
                </a:moveTo>
                <a:cubicBezTo>
                  <a:pt x="2527935" y="551498"/>
                  <a:pt x="2510790" y="553403"/>
                  <a:pt x="2493645" y="556260"/>
                </a:cubicBezTo>
                <a:cubicBezTo>
                  <a:pt x="2501265" y="554355"/>
                  <a:pt x="2508885" y="551498"/>
                  <a:pt x="2516505" y="549593"/>
                </a:cubicBezTo>
                <a:cubicBezTo>
                  <a:pt x="2530793" y="547688"/>
                  <a:pt x="2545080" y="546735"/>
                  <a:pt x="2559368" y="544830"/>
                </a:cubicBezTo>
                <a:cubicBezTo>
                  <a:pt x="2554605" y="545783"/>
                  <a:pt x="2549843" y="547688"/>
                  <a:pt x="2545080" y="548640"/>
                </a:cubicBezTo>
                <a:close/>
                <a:moveTo>
                  <a:pt x="2533650" y="544830"/>
                </a:moveTo>
                <a:cubicBezTo>
                  <a:pt x="2545080" y="541973"/>
                  <a:pt x="2556510" y="538163"/>
                  <a:pt x="2567940" y="535305"/>
                </a:cubicBezTo>
                <a:cubicBezTo>
                  <a:pt x="2583180" y="534353"/>
                  <a:pt x="2597468" y="533400"/>
                  <a:pt x="2612708" y="532448"/>
                </a:cubicBezTo>
                <a:cubicBezTo>
                  <a:pt x="2602230" y="535305"/>
                  <a:pt x="2591753" y="537210"/>
                  <a:pt x="2581275" y="540068"/>
                </a:cubicBezTo>
                <a:cubicBezTo>
                  <a:pt x="2565083" y="541020"/>
                  <a:pt x="2549843" y="542925"/>
                  <a:pt x="2533650" y="544830"/>
                </a:cubicBezTo>
                <a:close/>
                <a:moveTo>
                  <a:pt x="2617470" y="536258"/>
                </a:moveTo>
                <a:cubicBezTo>
                  <a:pt x="2615565" y="536258"/>
                  <a:pt x="2613660" y="536258"/>
                  <a:pt x="2611755" y="537210"/>
                </a:cubicBezTo>
                <a:cubicBezTo>
                  <a:pt x="2620328" y="535305"/>
                  <a:pt x="2628900" y="533400"/>
                  <a:pt x="2636520" y="531495"/>
                </a:cubicBezTo>
                <a:cubicBezTo>
                  <a:pt x="2640330" y="531495"/>
                  <a:pt x="2645093" y="531495"/>
                  <a:pt x="2648903" y="530543"/>
                </a:cubicBezTo>
                <a:cubicBezTo>
                  <a:pt x="2639378" y="531495"/>
                  <a:pt x="2628900" y="534353"/>
                  <a:pt x="2617470" y="536258"/>
                </a:cubicBezTo>
                <a:close/>
                <a:moveTo>
                  <a:pt x="2688908" y="522923"/>
                </a:moveTo>
                <a:cubicBezTo>
                  <a:pt x="2681288" y="522923"/>
                  <a:pt x="2673668" y="523875"/>
                  <a:pt x="2667000" y="523875"/>
                </a:cubicBezTo>
                <a:cubicBezTo>
                  <a:pt x="2679383" y="521018"/>
                  <a:pt x="2691765" y="518160"/>
                  <a:pt x="2704148" y="515303"/>
                </a:cubicBezTo>
                <a:cubicBezTo>
                  <a:pt x="2712720" y="515303"/>
                  <a:pt x="2721293" y="515303"/>
                  <a:pt x="2729865" y="515303"/>
                </a:cubicBezTo>
                <a:cubicBezTo>
                  <a:pt x="2715578" y="518160"/>
                  <a:pt x="2702243" y="520065"/>
                  <a:pt x="2688908" y="522923"/>
                </a:cubicBezTo>
                <a:close/>
                <a:moveTo>
                  <a:pt x="2744153" y="520065"/>
                </a:moveTo>
                <a:cubicBezTo>
                  <a:pt x="2741295" y="520065"/>
                  <a:pt x="2739390" y="520065"/>
                  <a:pt x="2736533" y="520065"/>
                </a:cubicBezTo>
                <a:cubicBezTo>
                  <a:pt x="2746058" y="518160"/>
                  <a:pt x="2755583" y="516255"/>
                  <a:pt x="2765108" y="515303"/>
                </a:cubicBezTo>
                <a:cubicBezTo>
                  <a:pt x="2770823" y="515303"/>
                  <a:pt x="2775585" y="515303"/>
                  <a:pt x="2781300" y="515303"/>
                </a:cubicBezTo>
                <a:cubicBezTo>
                  <a:pt x="2767965" y="516255"/>
                  <a:pt x="2756535" y="518160"/>
                  <a:pt x="2744153" y="520065"/>
                </a:cubicBezTo>
                <a:close/>
                <a:moveTo>
                  <a:pt x="2750820" y="511493"/>
                </a:moveTo>
                <a:cubicBezTo>
                  <a:pt x="2740343" y="511493"/>
                  <a:pt x="2730818" y="511493"/>
                  <a:pt x="2720340" y="511493"/>
                </a:cubicBezTo>
                <a:cubicBezTo>
                  <a:pt x="2734628" y="508635"/>
                  <a:pt x="2749868" y="504825"/>
                  <a:pt x="2764155" y="501015"/>
                </a:cubicBezTo>
                <a:cubicBezTo>
                  <a:pt x="2775585" y="501015"/>
                  <a:pt x="2787015" y="501968"/>
                  <a:pt x="2798445" y="501968"/>
                </a:cubicBezTo>
                <a:cubicBezTo>
                  <a:pt x="2783205" y="505778"/>
                  <a:pt x="2767013" y="508635"/>
                  <a:pt x="2750820" y="511493"/>
                </a:cubicBezTo>
                <a:close/>
                <a:moveTo>
                  <a:pt x="2827973" y="503873"/>
                </a:moveTo>
                <a:cubicBezTo>
                  <a:pt x="2837498" y="503873"/>
                  <a:pt x="2847023" y="504825"/>
                  <a:pt x="2855595" y="504825"/>
                </a:cubicBezTo>
                <a:cubicBezTo>
                  <a:pt x="2840355" y="506730"/>
                  <a:pt x="2825115" y="508635"/>
                  <a:pt x="2808923" y="510540"/>
                </a:cubicBezTo>
                <a:cubicBezTo>
                  <a:pt x="2801303" y="510540"/>
                  <a:pt x="2793683" y="510540"/>
                  <a:pt x="2786063" y="510540"/>
                </a:cubicBezTo>
                <a:cubicBezTo>
                  <a:pt x="2801303" y="508635"/>
                  <a:pt x="2814638" y="506730"/>
                  <a:pt x="2827973" y="503873"/>
                </a:cubicBezTo>
                <a:close/>
                <a:moveTo>
                  <a:pt x="2834640" y="516255"/>
                </a:moveTo>
                <a:cubicBezTo>
                  <a:pt x="2821305" y="517208"/>
                  <a:pt x="2807018" y="517208"/>
                  <a:pt x="2793683" y="518160"/>
                </a:cubicBezTo>
                <a:cubicBezTo>
                  <a:pt x="2800350" y="517208"/>
                  <a:pt x="2807018" y="516255"/>
                  <a:pt x="2813685" y="515303"/>
                </a:cubicBezTo>
                <a:cubicBezTo>
                  <a:pt x="2824163" y="515303"/>
                  <a:pt x="2834640" y="515303"/>
                  <a:pt x="2845118" y="515303"/>
                </a:cubicBezTo>
                <a:cubicBezTo>
                  <a:pt x="2841308" y="515303"/>
                  <a:pt x="2837498" y="515303"/>
                  <a:pt x="2834640" y="516255"/>
                </a:cubicBezTo>
                <a:close/>
                <a:moveTo>
                  <a:pt x="2843213" y="511493"/>
                </a:moveTo>
                <a:cubicBezTo>
                  <a:pt x="2855595" y="509588"/>
                  <a:pt x="2867978" y="508635"/>
                  <a:pt x="2881313" y="506730"/>
                </a:cubicBezTo>
                <a:cubicBezTo>
                  <a:pt x="2896553" y="507683"/>
                  <a:pt x="2910840" y="507683"/>
                  <a:pt x="2926080" y="508635"/>
                </a:cubicBezTo>
                <a:cubicBezTo>
                  <a:pt x="2913698" y="509588"/>
                  <a:pt x="2902268" y="510540"/>
                  <a:pt x="2889885" y="511493"/>
                </a:cubicBezTo>
                <a:cubicBezTo>
                  <a:pt x="2874645" y="511493"/>
                  <a:pt x="2859405" y="511493"/>
                  <a:pt x="2843213" y="511493"/>
                </a:cubicBezTo>
                <a:close/>
                <a:moveTo>
                  <a:pt x="2945130" y="511493"/>
                </a:moveTo>
                <a:cubicBezTo>
                  <a:pt x="2936558" y="511493"/>
                  <a:pt x="2928938" y="511493"/>
                  <a:pt x="2920365" y="511493"/>
                </a:cubicBezTo>
                <a:cubicBezTo>
                  <a:pt x="2928938" y="510540"/>
                  <a:pt x="2937510" y="510540"/>
                  <a:pt x="2946083" y="509588"/>
                </a:cubicBezTo>
                <a:cubicBezTo>
                  <a:pt x="2954655" y="509588"/>
                  <a:pt x="2962275" y="510540"/>
                  <a:pt x="2970848" y="510540"/>
                </a:cubicBezTo>
                <a:cubicBezTo>
                  <a:pt x="2962275" y="511493"/>
                  <a:pt x="2953703" y="511493"/>
                  <a:pt x="2945130" y="511493"/>
                </a:cubicBezTo>
                <a:close/>
                <a:moveTo>
                  <a:pt x="3019425" y="509588"/>
                </a:moveTo>
                <a:cubicBezTo>
                  <a:pt x="3006090" y="508635"/>
                  <a:pt x="2991803" y="507683"/>
                  <a:pt x="2978468" y="507683"/>
                </a:cubicBezTo>
                <a:cubicBezTo>
                  <a:pt x="2993708" y="506730"/>
                  <a:pt x="3009900" y="504825"/>
                  <a:pt x="3025140" y="503873"/>
                </a:cubicBezTo>
                <a:cubicBezTo>
                  <a:pt x="3039428" y="504825"/>
                  <a:pt x="3053715" y="506730"/>
                  <a:pt x="3068003" y="507683"/>
                </a:cubicBezTo>
                <a:cubicBezTo>
                  <a:pt x="3051810" y="508635"/>
                  <a:pt x="3035618" y="508635"/>
                  <a:pt x="3019425" y="509588"/>
                </a:cubicBezTo>
                <a:close/>
                <a:moveTo>
                  <a:pt x="3095625" y="513398"/>
                </a:moveTo>
                <a:cubicBezTo>
                  <a:pt x="3088005" y="513398"/>
                  <a:pt x="3080385" y="512445"/>
                  <a:pt x="3072765" y="512445"/>
                </a:cubicBezTo>
                <a:cubicBezTo>
                  <a:pt x="3083243" y="512445"/>
                  <a:pt x="3093720" y="511493"/>
                  <a:pt x="3104198" y="511493"/>
                </a:cubicBezTo>
                <a:cubicBezTo>
                  <a:pt x="3112770" y="512445"/>
                  <a:pt x="3122295" y="513398"/>
                  <a:pt x="3130868" y="514350"/>
                </a:cubicBezTo>
                <a:cubicBezTo>
                  <a:pt x="3119438" y="513398"/>
                  <a:pt x="3107055" y="513398"/>
                  <a:pt x="3095625" y="513398"/>
                </a:cubicBezTo>
                <a:close/>
                <a:moveTo>
                  <a:pt x="3146108" y="510540"/>
                </a:moveTo>
                <a:cubicBezTo>
                  <a:pt x="3148965" y="510540"/>
                  <a:pt x="3151823" y="510540"/>
                  <a:pt x="3154680" y="510540"/>
                </a:cubicBezTo>
                <a:cubicBezTo>
                  <a:pt x="3163253" y="511493"/>
                  <a:pt x="3172778" y="513398"/>
                  <a:pt x="3181350" y="514350"/>
                </a:cubicBezTo>
                <a:cubicBezTo>
                  <a:pt x="3168968" y="512445"/>
                  <a:pt x="3157538" y="511493"/>
                  <a:pt x="3146108" y="510540"/>
                </a:cubicBezTo>
                <a:close/>
                <a:moveTo>
                  <a:pt x="3182303" y="509588"/>
                </a:moveTo>
                <a:cubicBezTo>
                  <a:pt x="3199448" y="509588"/>
                  <a:pt x="3216593" y="508635"/>
                  <a:pt x="3234690" y="508635"/>
                </a:cubicBezTo>
                <a:cubicBezTo>
                  <a:pt x="3250883" y="511493"/>
                  <a:pt x="3266123" y="514350"/>
                  <a:pt x="3282315" y="517208"/>
                </a:cubicBezTo>
                <a:cubicBezTo>
                  <a:pt x="3264218" y="517208"/>
                  <a:pt x="3246120" y="516255"/>
                  <a:pt x="3228023" y="516255"/>
                </a:cubicBezTo>
                <a:cubicBezTo>
                  <a:pt x="3212783" y="513398"/>
                  <a:pt x="3197543" y="511493"/>
                  <a:pt x="3182303" y="509588"/>
                </a:cubicBezTo>
                <a:close/>
                <a:moveTo>
                  <a:pt x="3294698" y="525780"/>
                </a:moveTo>
                <a:cubicBezTo>
                  <a:pt x="3293745" y="525780"/>
                  <a:pt x="3293745" y="525780"/>
                  <a:pt x="3294698" y="525780"/>
                </a:cubicBezTo>
                <a:cubicBezTo>
                  <a:pt x="3282315" y="523875"/>
                  <a:pt x="3269933" y="521970"/>
                  <a:pt x="3258503" y="520065"/>
                </a:cubicBezTo>
                <a:cubicBezTo>
                  <a:pt x="3273743" y="520065"/>
                  <a:pt x="3289935" y="521018"/>
                  <a:pt x="3305175" y="521018"/>
                </a:cubicBezTo>
                <a:cubicBezTo>
                  <a:pt x="3318510" y="523875"/>
                  <a:pt x="3331845" y="525780"/>
                  <a:pt x="3344228" y="528638"/>
                </a:cubicBezTo>
                <a:cubicBezTo>
                  <a:pt x="3327083" y="527685"/>
                  <a:pt x="3310890" y="526733"/>
                  <a:pt x="3294698" y="525780"/>
                </a:cubicBezTo>
                <a:close/>
                <a:moveTo>
                  <a:pt x="3387090" y="531495"/>
                </a:moveTo>
                <a:cubicBezTo>
                  <a:pt x="3369945" y="528638"/>
                  <a:pt x="3353753" y="524828"/>
                  <a:pt x="3336608" y="521970"/>
                </a:cubicBezTo>
                <a:cubicBezTo>
                  <a:pt x="3347085" y="521970"/>
                  <a:pt x="3356610" y="521970"/>
                  <a:pt x="3367088" y="522923"/>
                </a:cubicBezTo>
                <a:cubicBezTo>
                  <a:pt x="3382328" y="526733"/>
                  <a:pt x="3397568" y="529590"/>
                  <a:pt x="3412808" y="533400"/>
                </a:cubicBezTo>
                <a:cubicBezTo>
                  <a:pt x="3404235" y="532448"/>
                  <a:pt x="3395663" y="531495"/>
                  <a:pt x="3387090" y="531495"/>
                </a:cubicBezTo>
                <a:close/>
                <a:moveTo>
                  <a:pt x="3423285" y="544830"/>
                </a:moveTo>
                <a:cubicBezTo>
                  <a:pt x="3427095" y="544830"/>
                  <a:pt x="3429953" y="545783"/>
                  <a:pt x="3433763" y="545783"/>
                </a:cubicBezTo>
                <a:cubicBezTo>
                  <a:pt x="3437573" y="546735"/>
                  <a:pt x="3440430" y="546735"/>
                  <a:pt x="3444240" y="547688"/>
                </a:cubicBezTo>
                <a:cubicBezTo>
                  <a:pt x="3436620" y="546735"/>
                  <a:pt x="3429953" y="545783"/>
                  <a:pt x="3423285" y="544830"/>
                </a:cubicBezTo>
                <a:close/>
                <a:moveTo>
                  <a:pt x="3433763" y="540068"/>
                </a:moveTo>
                <a:cubicBezTo>
                  <a:pt x="3429000" y="539115"/>
                  <a:pt x="3423285" y="538163"/>
                  <a:pt x="3418523" y="537210"/>
                </a:cubicBezTo>
                <a:cubicBezTo>
                  <a:pt x="3424238" y="537210"/>
                  <a:pt x="3430905" y="538163"/>
                  <a:pt x="3436620" y="538163"/>
                </a:cubicBezTo>
                <a:cubicBezTo>
                  <a:pt x="3442335" y="539115"/>
                  <a:pt x="3447098" y="541020"/>
                  <a:pt x="3452813" y="541973"/>
                </a:cubicBezTo>
                <a:cubicBezTo>
                  <a:pt x="3446145" y="541020"/>
                  <a:pt x="3440430" y="541020"/>
                  <a:pt x="3433763" y="540068"/>
                </a:cubicBezTo>
                <a:close/>
                <a:moveTo>
                  <a:pt x="3548063" y="557213"/>
                </a:moveTo>
                <a:cubicBezTo>
                  <a:pt x="3562350" y="561023"/>
                  <a:pt x="3575685" y="564833"/>
                  <a:pt x="3589973" y="568643"/>
                </a:cubicBezTo>
                <a:cubicBezTo>
                  <a:pt x="3584258" y="567690"/>
                  <a:pt x="3578543" y="566738"/>
                  <a:pt x="3572828" y="565785"/>
                </a:cubicBezTo>
                <a:cubicBezTo>
                  <a:pt x="3563303" y="563880"/>
                  <a:pt x="3553778" y="561975"/>
                  <a:pt x="3544253" y="560070"/>
                </a:cubicBezTo>
                <a:cubicBezTo>
                  <a:pt x="3533775" y="558165"/>
                  <a:pt x="3524250" y="555308"/>
                  <a:pt x="3513773" y="553403"/>
                </a:cubicBezTo>
                <a:cubicBezTo>
                  <a:pt x="3525203" y="555308"/>
                  <a:pt x="3536633" y="556260"/>
                  <a:pt x="3548063" y="557213"/>
                </a:cubicBezTo>
                <a:close/>
                <a:moveTo>
                  <a:pt x="3489960" y="541020"/>
                </a:moveTo>
                <a:cubicBezTo>
                  <a:pt x="3498533" y="542925"/>
                  <a:pt x="3507105" y="545783"/>
                  <a:pt x="3515678" y="547688"/>
                </a:cubicBezTo>
                <a:cubicBezTo>
                  <a:pt x="3500438" y="545783"/>
                  <a:pt x="3485198" y="544830"/>
                  <a:pt x="3469958" y="542925"/>
                </a:cubicBezTo>
                <a:cubicBezTo>
                  <a:pt x="3463290" y="541020"/>
                  <a:pt x="3456623" y="540068"/>
                  <a:pt x="3449003" y="538163"/>
                </a:cubicBezTo>
                <a:cubicBezTo>
                  <a:pt x="3463290" y="540068"/>
                  <a:pt x="3476625" y="540068"/>
                  <a:pt x="3489960" y="541020"/>
                </a:cubicBezTo>
                <a:close/>
                <a:moveTo>
                  <a:pt x="3424238" y="522923"/>
                </a:moveTo>
                <a:cubicBezTo>
                  <a:pt x="3440430" y="527685"/>
                  <a:pt x="3455670" y="531495"/>
                  <a:pt x="3471863" y="536258"/>
                </a:cubicBezTo>
                <a:cubicBezTo>
                  <a:pt x="3456623" y="535305"/>
                  <a:pt x="3442335" y="534353"/>
                  <a:pt x="3427095" y="533400"/>
                </a:cubicBezTo>
                <a:cubicBezTo>
                  <a:pt x="3410903" y="529590"/>
                  <a:pt x="3395663" y="525780"/>
                  <a:pt x="3379470" y="521970"/>
                </a:cubicBezTo>
                <a:cubicBezTo>
                  <a:pt x="3393758" y="522923"/>
                  <a:pt x="3408998" y="522923"/>
                  <a:pt x="3424238" y="522923"/>
                </a:cubicBezTo>
                <a:close/>
                <a:moveTo>
                  <a:pt x="3356610" y="504825"/>
                </a:moveTo>
                <a:cubicBezTo>
                  <a:pt x="3373755" y="509588"/>
                  <a:pt x="3391853" y="514350"/>
                  <a:pt x="3408998" y="519113"/>
                </a:cubicBezTo>
                <a:cubicBezTo>
                  <a:pt x="3392805" y="519113"/>
                  <a:pt x="3376613" y="518160"/>
                  <a:pt x="3360420" y="518160"/>
                </a:cubicBezTo>
                <a:cubicBezTo>
                  <a:pt x="3343275" y="514350"/>
                  <a:pt x="3325178" y="509588"/>
                  <a:pt x="3308033" y="505778"/>
                </a:cubicBezTo>
                <a:cubicBezTo>
                  <a:pt x="3324225" y="505778"/>
                  <a:pt x="3340418" y="504825"/>
                  <a:pt x="3356610" y="504825"/>
                </a:cubicBezTo>
                <a:close/>
                <a:moveTo>
                  <a:pt x="3341370" y="500063"/>
                </a:moveTo>
                <a:cubicBezTo>
                  <a:pt x="3324225" y="500063"/>
                  <a:pt x="3307080" y="501015"/>
                  <a:pt x="3289935" y="501015"/>
                </a:cubicBezTo>
                <a:cubicBezTo>
                  <a:pt x="3270885" y="496253"/>
                  <a:pt x="3251835" y="492443"/>
                  <a:pt x="3232785" y="487680"/>
                </a:cubicBezTo>
                <a:cubicBezTo>
                  <a:pt x="3249930" y="486728"/>
                  <a:pt x="3267075" y="485775"/>
                  <a:pt x="3284220" y="483870"/>
                </a:cubicBezTo>
                <a:cubicBezTo>
                  <a:pt x="3304223" y="490538"/>
                  <a:pt x="3322320" y="495300"/>
                  <a:pt x="3341370" y="500063"/>
                </a:cubicBezTo>
                <a:close/>
                <a:moveTo>
                  <a:pt x="3217545" y="466725"/>
                </a:moveTo>
                <a:cubicBezTo>
                  <a:pt x="3237548" y="472440"/>
                  <a:pt x="3257550" y="477203"/>
                  <a:pt x="3277553" y="482918"/>
                </a:cubicBezTo>
                <a:cubicBezTo>
                  <a:pt x="3260408" y="483870"/>
                  <a:pt x="3242310" y="484823"/>
                  <a:pt x="3225165" y="486728"/>
                </a:cubicBezTo>
                <a:cubicBezTo>
                  <a:pt x="3205163" y="481965"/>
                  <a:pt x="3184208" y="477203"/>
                  <a:pt x="3164205" y="472440"/>
                </a:cubicBezTo>
                <a:cubicBezTo>
                  <a:pt x="3182303" y="470535"/>
                  <a:pt x="3199448" y="468630"/>
                  <a:pt x="3217545" y="466725"/>
                </a:cubicBezTo>
                <a:close/>
                <a:moveTo>
                  <a:pt x="3154680" y="450533"/>
                </a:moveTo>
                <a:cubicBezTo>
                  <a:pt x="3171825" y="455295"/>
                  <a:pt x="3188970" y="459105"/>
                  <a:pt x="3205163" y="463868"/>
                </a:cubicBezTo>
                <a:cubicBezTo>
                  <a:pt x="3187065" y="465773"/>
                  <a:pt x="3168968" y="467678"/>
                  <a:pt x="3150870" y="469583"/>
                </a:cubicBezTo>
                <a:cubicBezTo>
                  <a:pt x="3134678" y="465773"/>
                  <a:pt x="3117533" y="461963"/>
                  <a:pt x="3101340" y="458153"/>
                </a:cubicBezTo>
                <a:cubicBezTo>
                  <a:pt x="3119438" y="456248"/>
                  <a:pt x="3137535" y="453390"/>
                  <a:pt x="3154680" y="450533"/>
                </a:cubicBezTo>
                <a:close/>
                <a:moveTo>
                  <a:pt x="3089910" y="433388"/>
                </a:moveTo>
                <a:cubicBezTo>
                  <a:pt x="3107055" y="438150"/>
                  <a:pt x="3124200" y="441960"/>
                  <a:pt x="3140393" y="446723"/>
                </a:cubicBezTo>
                <a:cubicBezTo>
                  <a:pt x="3122295" y="449580"/>
                  <a:pt x="3103245" y="452438"/>
                  <a:pt x="3085148" y="455295"/>
                </a:cubicBezTo>
                <a:cubicBezTo>
                  <a:pt x="3068003" y="451485"/>
                  <a:pt x="3051810" y="447675"/>
                  <a:pt x="3034665" y="443865"/>
                </a:cubicBezTo>
                <a:cubicBezTo>
                  <a:pt x="3053715" y="440055"/>
                  <a:pt x="3071813" y="437198"/>
                  <a:pt x="3089910" y="433388"/>
                </a:cubicBezTo>
                <a:close/>
                <a:moveTo>
                  <a:pt x="3020378" y="415290"/>
                </a:moveTo>
                <a:cubicBezTo>
                  <a:pt x="3040380" y="420053"/>
                  <a:pt x="3060383" y="425768"/>
                  <a:pt x="3080385" y="430530"/>
                </a:cubicBezTo>
                <a:cubicBezTo>
                  <a:pt x="3062288" y="434340"/>
                  <a:pt x="3043238" y="438150"/>
                  <a:pt x="3025140" y="441960"/>
                </a:cubicBezTo>
                <a:cubicBezTo>
                  <a:pt x="3005138" y="437198"/>
                  <a:pt x="2985135" y="433388"/>
                  <a:pt x="2965133" y="429578"/>
                </a:cubicBezTo>
                <a:cubicBezTo>
                  <a:pt x="2983230" y="424815"/>
                  <a:pt x="3001328" y="420053"/>
                  <a:pt x="3020378" y="415290"/>
                </a:cubicBezTo>
                <a:close/>
                <a:moveTo>
                  <a:pt x="3007043" y="412433"/>
                </a:moveTo>
                <a:cubicBezTo>
                  <a:pt x="2987993" y="417195"/>
                  <a:pt x="2969895" y="421958"/>
                  <a:pt x="2950845" y="426720"/>
                </a:cubicBezTo>
                <a:cubicBezTo>
                  <a:pt x="2929890" y="421958"/>
                  <a:pt x="2908935" y="418148"/>
                  <a:pt x="2887980" y="414338"/>
                </a:cubicBezTo>
                <a:cubicBezTo>
                  <a:pt x="2907030" y="408623"/>
                  <a:pt x="2925128" y="402908"/>
                  <a:pt x="2944178" y="398145"/>
                </a:cubicBezTo>
                <a:cubicBezTo>
                  <a:pt x="2965133" y="401955"/>
                  <a:pt x="2986088" y="406718"/>
                  <a:pt x="3007043" y="412433"/>
                </a:cubicBezTo>
                <a:close/>
                <a:moveTo>
                  <a:pt x="2876550" y="381000"/>
                </a:moveTo>
                <a:cubicBezTo>
                  <a:pt x="2897505" y="385763"/>
                  <a:pt x="2919413" y="390525"/>
                  <a:pt x="2940368" y="396240"/>
                </a:cubicBezTo>
                <a:cubicBezTo>
                  <a:pt x="2921318" y="401955"/>
                  <a:pt x="2902268" y="407670"/>
                  <a:pt x="2884170" y="412433"/>
                </a:cubicBezTo>
                <a:cubicBezTo>
                  <a:pt x="2863215" y="408623"/>
                  <a:pt x="2841308" y="403860"/>
                  <a:pt x="2820353" y="400050"/>
                </a:cubicBezTo>
                <a:cubicBezTo>
                  <a:pt x="2838450" y="393383"/>
                  <a:pt x="2857500" y="386715"/>
                  <a:pt x="2876550" y="381000"/>
                </a:cubicBezTo>
                <a:close/>
                <a:moveTo>
                  <a:pt x="2802255" y="363855"/>
                </a:moveTo>
                <a:cubicBezTo>
                  <a:pt x="2823210" y="368618"/>
                  <a:pt x="2843213" y="373380"/>
                  <a:pt x="2864168" y="378143"/>
                </a:cubicBezTo>
                <a:cubicBezTo>
                  <a:pt x="2845118" y="384810"/>
                  <a:pt x="2826068" y="391478"/>
                  <a:pt x="2807018" y="398145"/>
                </a:cubicBezTo>
                <a:cubicBezTo>
                  <a:pt x="2786063" y="394335"/>
                  <a:pt x="2766060" y="390525"/>
                  <a:pt x="2745105" y="386715"/>
                </a:cubicBezTo>
                <a:cubicBezTo>
                  <a:pt x="2763203" y="379095"/>
                  <a:pt x="2783205" y="371475"/>
                  <a:pt x="2802255" y="363855"/>
                </a:cubicBezTo>
                <a:close/>
                <a:moveTo>
                  <a:pt x="2795588" y="362903"/>
                </a:moveTo>
                <a:cubicBezTo>
                  <a:pt x="2776538" y="370523"/>
                  <a:pt x="2757488" y="378143"/>
                  <a:pt x="2738438" y="384810"/>
                </a:cubicBezTo>
                <a:cubicBezTo>
                  <a:pt x="2718435" y="381000"/>
                  <a:pt x="2698433" y="378143"/>
                  <a:pt x="2677478" y="374333"/>
                </a:cubicBezTo>
                <a:cubicBezTo>
                  <a:pt x="2696528" y="365760"/>
                  <a:pt x="2715578" y="357188"/>
                  <a:pt x="2734628" y="349568"/>
                </a:cubicBezTo>
                <a:cubicBezTo>
                  <a:pt x="2755583" y="354330"/>
                  <a:pt x="2775585" y="358140"/>
                  <a:pt x="2795588" y="362903"/>
                </a:cubicBezTo>
                <a:close/>
              </a:path>
            </a:pathLst>
          </a:custGeom>
          <a:solidFill>
            <a:srgbClr val="6CC3C7"/>
          </a:solidFill>
          <a:ln w="9525" cap="flat">
            <a:noFill/>
            <a:prstDash val="solid"/>
            <a:miter lim="800000"/>
            <a:headEnd/>
            <a:tailEnd/>
          </a:ln>
        </p:spPr>
        <p:txBody>
          <a:bodyPr anchor="ctr"/>
          <a:lstStyle/>
          <a:p>
            <a:endParaRPr lang="fr-FR"/>
          </a:p>
        </p:txBody>
      </p:sp>
      <p:grpSp>
        <p:nvGrpSpPr>
          <p:cNvPr id="23" name="Groupe 22"/>
          <p:cNvGrpSpPr/>
          <p:nvPr/>
        </p:nvGrpSpPr>
        <p:grpSpPr>
          <a:xfrm>
            <a:off x="1" y="0"/>
            <a:ext cx="573748" cy="401161"/>
            <a:chOff x="1" y="0"/>
            <a:chExt cx="573748" cy="401161"/>
          </a:xfrm>
          <a:solidFill>
            <a:schemeClr val="accent2"/>
          </a:solidFill>
        </p:grpSpPr>
        <p:sp>
          <p:nvSpPr>
            <p:cNvPr id="46" name="Rectangle 45"/>
            <p:cNvSpPr/>
            <p:nvPr/>
          </p:nvSpPr>
          <p:spPr>
            <a:xfrm rot="19098284">
              <a:off x="38753" y="206000"/>
              <a:ext cx="534996" cy="3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p>
          </p:txBody>
        </p:sp>
        <p:sp>
          <p:nvSpPr>
            <p:cNvPr id="47" name="Forme libre : forme 46"/>
            <p:cNvSpPr/>
            <p:nvPr/>
          </p:nvSpPr>
          <p:spPr>
            <a:xfrm flipH="1">
              <a:off x="1" y="0"/>
              <a:ext cx="450327" cy="401161"/>
            </a:xfrm>
            <a:custGeom>
              <a:avLst/>
              <a:gdLst>
                <a:gd name="connsiteX0" fmla="*/ 16236 w 450327"/>
                <a:gd name="connsiteY0" fmla="*/ 0 h 401161"/>
                <a:gd name="connsiteX1" fmla="*/ 0 w 450327"/>
                <a:gd name="connsiteY1" fmla="*/ 0 h 401161"/>
                <a:gd name="connsiteX2" fmla="*/ 450327 w 450327"/>
                <a:gd name="connsiteY2" fmla="*/ 401161 h 401161"/>
                <a:gd name="connsiteX3" fmla="*/ 450327 w 450327"/>
                <a:gd name="connsiteY3" fmla="*/ 386697 h 401161"/>
                <a:gd name="connsiteX4" fmla="*/ 16236 w 450327"/>
                <a:gd name="connsiteY4" fmla="*/ 0 h 401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327" h="401161">
                  <a:moveTo>
                    <a:pt x="16236" y="0"/>
                  </a:moveTo>
                  <a:lnTo>
                    <a:pt x="0" y="0"/>
                  </a:lnTo>
                  <a:lnTo>
                    <a:pt x="450327" y="401161"/>
                  </a:lnTo>
                  <a:lnTo>
                    <a:pt x="450327" y="386697"/>
                  </a:lnTo>
                  <a:lnTo>
                    <a:pt x="16236"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p>
          </p:txBody>
        </p:sp>
      </p:grpSp>
      <p:grpSp>
        <p:nvGrpSpPr>
          <p:cNvPr id="60" name="Groupe 59"/>
          <p:cNvGrpSpPr/>
          <p:nvPr/>
        </p:nvGrpSpPr>
        <p:grpSpPr>
          <a:xfrm>
            <a:off x="10702210" y="6356348"/>
            <a:ext cx="1251503" cy="402307"/>
            <a:chOff x="0" y="1468794"/>
            <a:chExt cx="12190259" cy="3918670"/>
          </a:xfrm>
          <a:effectLst>
            <a:outerShdw blurRad="50800" dist="38100" dir="2700000" algn="tl" rotWithShape="0">
              <a:prstClr val="black">
                <a:alpha val="40000"/>
              </a:prstClr>
            </a:outerShdw>
          </a:effectLst>
        </p:grpSpPr>
        <p:sp>
          <p:nvSpPr>
            <p:cNvPr id="61" name="Forme libre : forme 60"/>
            <p:cNvSpPr/>
            <p:nvPr/>
          </p:nvSpPr>
          <p:spPr>
            <a:xfrm>
              <a:off x="4576133" y="3922858"/>
              <a:ext cx="780166" cy="1018175"/>
            </a:xfrm>
            <a:custGeom>
              <a:avLst/>
              <a:gdLst>
                <a:gd name="connsiteX0" fmla="*/ 577837 w 780166"/>
                <a:gd name="connsiteY0" fmla="*/ 485591 h 1018175"/>
                <a:gd name="connsiteX1" fmla="*/ 767113 w 780166"/>
                <a:gd name="connsiteY1" fmla="*/ 237139 h 1018175"/>
                <a:gd name="connsiteX2" fmla="*/ 476890 w 780166"/>
                <a:gd name="connsiteY2" fmla="*/ 0 h 1018175"/>
                <a:gd name="connsiteX3" fmla="*/ 0 w 780166"/>
                <a:gd name="connsiteY3" fmla="*/ 0 h 1018175"/>
                <a:gd name="connsiteX4" fmla="*/ 0 w 780166"/>
                <a:gd name="connsiteY4" fmla="*/ 1018176 h 1018175"/>
                <a:gd name="connsiteX5" fmla="*/ 462095 w 780166"/>
                <a:gd name="connsiteY5" fmla="*/ 1018176 h 1018175"/>
                <a:gd name="connsiteX6" fmla="*/ 780166 w 780166"/>
                <a:gd name="connsiteY6" fmla="*/ 717074 h 1018175"/>
                <a:gd name="connsiteX7" fmla="*/ 577837 w 780166"/>
                <a:gd name="connsiteY7" fmla="*/ 485591 h 1018175"/>
                <a:gd name="connsiteX8" fmla="*/ 453828 w 780166"/>
                <a:gd name="connsiteY8" fmla="*/ 854136 h 1018175"/>
                <a:gd name="connsiteX9" fmla="*/ 188406 w 780166"/>
                <a:gd name="connsiteY9" fmla="*/ 854136 h 1018175"/>
                <a:gd name="connsiteX10" fmla="*/ 188406 w 780166"/>
                <a:gd name="connsiteY10" fmla="*/ 164039 h 1018175"/>
                <a:gd name="connsiteX11" fmla="*/ 464706 w 780166"/>
                <a:gd name="connsiteY11" fmla="*/ 164039 h 1018175"/>
                <a:gd name="connsiteX12" fmla="*/ 570004 w 780166"/>
                <a:gd name="connsiteY12" fmla="*/ 249322 h 1018175"/>
                <a:gd name="connsiteX13" fmla="*/ 335041 w 780166"/>
                <a:gd name="connsiteY13" fmla="*/ 445996 h 1018175"/>
                <a:gd name="connsiteX14" fmla="*/ 335041 w 780166"/>
                <a:gd name="connsiteY14" fmla="*/ 567829 h 1018175"/>
                <a:gd name="connsiteX15" fmla="*/ 392042 w 780166"/>
                <a:gd name="connsiteY15" fmla="*/ 567829 h 1018175"/>
                <a:gd name="connsiteX16" fmla="*/ 579142 w 780166"/>
                <a:gd name="connsiteY16" fmla="*/ 726647 h 1018175"/>
                <a:gd name="connsiteX17" fmla="*/ 453828 w 780166"/>
                <a:gd name="connsiteY17" fmla="*/ 854136 h 101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80166" h="1018175">
                  <a:moveTo>
                    <a:pt x="577837" y="485591"/>
                  </a:moveTo>
                  <a:cubicBezTo>
                    <a:pt x="704021" y="435988"/>
                    <a:pt x="767113" y="352880"/>
                    <a:pt x="767113" y="237139"/>
                  </a:cubicBezTo>
                  <a:cubicBezTo>
                    <a:pt x="767113" y="79191"/>
                    <a:pt x="670517" y="0"/>
                    <a:pt x="476890" y="0"/>
                  </a:cubicBezTo>
                  <a:lnTo>
                    <a:pt x="0" y="0"/>
                  </a:lnTo>
                  <a:lnTo>
                    <a:pt x="0" y="1018176"/>
                  </a:lnTo>
                  <a:lnTo>
                    <a:pt x="462095" y="1018176"/>
                  </a:lnTo>
                  <a:cubicBezTo>
                    <a:pt x="673998" y="1018176"/>
                    <a:pt x="780166" y="917663"/>
                    <a:pt x="780166" y="717074"/>
                  </a:cubicBezTo>
                  <a:cubicBezTo>
                    <a:pt x="779731" y="587844"/>
                    <a:pt x="712288" y="510828"/>
                    <a:pt x="577837" y="485591"/>
                  </a:cubicBezTo>
                  <a:close/>
                  <a:moveTo>
                    <a:pt x="453828" y="854136"/>
                  </a:moveTo>
                  <a:lnTo>
                    <a:pt x="188406" y="854136"/>
                  </a:lnTo>
                  <a:lnTo>
                    <a:pt x="188406" y="164039"/>
                  </a:lnTo>
                  <a:lnTo>
                    <a:pt x="464706" y="164039"/>
                  </a:lnTo>
                  <a:cubicBezTo>
                    <a:pt x="534760" y="164039"/>
                    <a:pt x="570004" y="192757"/>
                    <a:pt x="570004" y="249322"/>
                  </a:cubicBezTo>
                  <a:cubicBezTo>
                    <a:pt x="570004" y="354186"/>
                    <a:pt x="491683" y="419454"/>
                    <a:pt x="335041" y="445996"/>
                  </a:cubicBezTo>
                  <a:lnTo>
                    <a:pt x="335041" y="567829"/>
                  </a:lnTo>
                  <a:lnTo>
                    <a:pt x="392042" y="567829"/>
                  </a:lnTo>
                  <a:cubicBezTo>
                    <a:pt x="516920" y="567829"/>
                    <a:pt x="579142" y="620913"/>
                    <a:pt x="579142" y="726647"/>
                  </a:cubicBezTo>
                  <a:cubicBezTo>
                    <a:pt x="579142" y="811495"/>
                    <a:pt x="537370" y="854136"/>
                    <a:pt x="453828" y="854136"/>
                  </a:cubicBezTo>
                  <a:close/>
                </a:path>
              </a:pathLst>
            </a:custGeom>
            <a:solidFill>
              <a:srgbClr val="FFFFFF"/>
            </a:solidFill>
            <a:ln w="4351" cap="flat">
              <a:noFill/>
              <a:prstDash val="solid"/>
              <a:miter/>
            </a:ln>
          </p:spPr>
          <p:txBody>
            <a:bodyPr anchor="ctr"/>
            <a:lstStyle/>
            <a:p>
              <a:pPr eaLnBrk="1" fontAlgn="auto" hangingPunct="1">
                <a:spcBef>
                  <a:spcPts val="0"/>
                </a:spcBef>
                <a:spcAft>
                  <a:spcPts val="0"/>
                </a:spcAft>
                <a:defRPr/>
              </a:pPr>
              <a:endParaRPr lang="fr-FR">
                <a:latin typeface="+mn-lt"/>
              </a:endParaRPr>
            </a:p>
          </p:txBody>
        </p:sp>
        <p:sp>
          <p:nvSpPr>
            <p:cNvPr id="62" name="Forme libre : forme 61"/>
            <p:cNvSpPr/>
            <p:nvPr/>
          </p:nvSpPr>
          <p:spPr>
            <a:xfrm>
              <a:off x="5552537" y="3922858"/>
              <a:ext cx="854136" cy="1017740"/>
            </a:xfrm>
            <a:custGeom>
              <a:avLst/>
              <a:gdLst>
                <a:gd name="connsiteX0" fmla="*/ 774510 w 854136"/>
                <a:gd name="connsiteY0" fmla="*/ 272819 h 1017740"/>
                <a:gd name="connsiteX1" fmla="*/ 462530 w 854136"/>
                <a:gd name="connsiteY1" fmla="*/ 0 h 1017740"/>
                <a:gd name="connsiteX2" fmla="*/ 0 w 854136"/>
                <a:gd name="connsiteY2" fmla="*/ 0 h 1017740"/>
                <a:gd name="connsiteX3" fmla="*/ 0 w 854136"/>
                <a:gd name="connsiteY3" fmla="*/ 1016435 h 1017740"/>
                <a:gd name="connsiteX4" fmla="*/ 192322 w 854136"/>
                <a:gd name="connsiteY4" fmla="*/ 1016435 h 1017740"/>
                <a:gd name="connsiteX5" fmla="*/ 192322 w 854136"/>
                <a:gd name="connsiteY5" fmla="*/ 166215 h 1017740"/>
                <a:gd name="connsiteX6" fmla="*/ 450782 w 854136"/>
                <a:gd name="connsiteY6" fmla="*/ 166215 h 1017740"/>
                <a:gd name="connsiteX7" fmla="*/ 577402 w 854136"/>
                <a:gd name="connsiteY7" fmla="*/ 278475 h 1017740"/>
                <a:gd name="connsiteX8" fmla="*/ 306758 w 854136"/>
                <a:gd name="connsiteY8" fmla="*/ 488637 h 1017740"/>
                <a:gd name="connsiteX9" fmla="*/ 306758 w 854136"/>
                <a:gd name="connsiteY9" fmla="*/ 574355 h 1017740"/>
                <a:gd name="connsiteX10" fmla="*/ 616562 w 854136"/>
                <a:gd name="connsiteY10" fmla="*/ 1017741 h 1017740"/>
                <a:gd name="connsiteX11" fmla="*/ 854136 w 854136"/>
                <a:gd name="connsiteY11" fmla="*/ 1017741 h 1017740"/>
                <a:gd name="connsiteX12" fmla="*/ 531714 w 854136"/>
                <a:gd name="connsiteY12" fmla="*/ 577836 h 1017740"/>
                <a:gd name="connsiteX13" fmla="*/ 774510 w 854136"/>
                <a:gd name="connsiteY13" fmla="*/ 272819 h 1017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54136" h="1017740">
                  <a:moveTo>
                    <a:pt x="774510" y="272819"/>
                  </a:moveTo>
                  <a:cubicBezTo>
                    <a:pt x="774510" y="90940"/>
                    <a:pt x="670516" y="0"/>
                    <a:pt x="462530" y="0"/>
                  </a:cubicBezTo>
                  <a:lnTo>
                    <a:pt x="0" y="0"/>
                  </a:lnTo>
                  <a:lnTo>
                    <a:pt x="0" y="1016435"/>
                  </a:lnTo>
                  <a:lnTo>
                    <a:pt x="192322" y="1016435"/>
                  </a:lnTo>
                  <a:lnTo>
                    <a:pt x="192322" y="166215"/>
                  </a:lnTo>
                  <a:lnTo>
                    <a:pt x="450782" y="166215"/>
                  </a:lnTo>
                  <a:cubicBezTo>
                    <a:pt x="535195" y="166215"/>
                    <a:pt x="577402" y="203635"/>
                    <a:pt x="577402" y="278475"/>
                  </a:cubicBezTo>
                  <a:cubicBezTo>
                    <a:pt x="577402" y="387690"/>
                    <a:pt x="487332" y="457744"/>
                    <a:pt x="306758" y="488637"/>
                  </a:cubicBezTo>
                  <a:lnTo>
                    <a:pt x="306758" y="574355"/>
                  </a:lnTo>
                  <a:lnTo>
                    <a:pt x="616562" y="1017741"/>
                  </a:lnTo>
                  <a:lnTo>
                    <a:pt x="854136" y="1017741"/>
                  </a:lnTo>
                  <a:lnTo>
                    <a:pt x="531714" y="577836"/>
                  </a:lnTo>
                  <a:cubicBezTo>
                    <a:pt x="693578" y="497340"/>
                    <a:pt x="774510" y="395522"/>
                    <a:pt x="774510" y="272819"/>
                  </a:cubicBezTo>
                  <a:close/>
                </a:path>
              </a:pathLst>
            </a:custGeom>
            <a:solidFill>
              <a:srgbClr val="FFFFFF"/>
            </a:solidFill>
            <a:ln w="4351" cap="flat">
              <a:noFill/>
              <a:prstDash val="solid"/>
              <a:miter/>
            </a:ln>
          </p:spPr>
          <p:txBody>
            <a:bodyPr anchor="ctr"/>
            <a:lstStyle/>
            <a:p>
              <a:pPr eaLnBrk="1" fontAlgn="auto" hangingPunct="1">
                <a:spcBef>
                  <a:spcPts val="0"/>
                </a:spcBef>
                <a:spcAft>
                  <a:spcPts val="0"/>
                </a:spcAft>
                <a:defRPr/>
              </a:pPr>
              <a:endParaRPr lang="fr-FR">
                <a:latin typeface="+mn-lt"/>
              </a:endParaRPr>
            </a:p>
          </p:txBody>
        </p:sp>
        <p:sp>
          <p:nvSpPr>
            <p:cNvPr id="63" name="Forme libre : forme 62"/>
            <p:cNvSpPr/>
            <p:nvPr/>
          </p:nvSpPr>
          <p:spPr>
            <a:xfrm>
              <a:off x="6531987" y="3922858"/>
              <a:ext cx="707066" cy="1018175"/>
            </a:xfrm>
            <a:custGeom>
              <a:avLst/>
              <a:gdLst>
                <a:gd name="connsiteX0" fmla="*/ 185361 w 707066"/>
                <a:gd name="connsiteY0" fmla="*/ 587409 h 1018175"/>
                <a:gd name="connsiteX1" fmla="*/ 672693 w 707066"/>
                <a:gd name="connsiteY1" fmla="*/ 587409 h 1018175"/>
                <a:gd name="connsiteX2" fmla="*/ 672693 w 707066"/>
                <a:gd name="connsiteY2" fmla="*/ 418583 h 1018175"/>
                <a:gd name="connsiteX3" fmla="*/ 187536 w 707066"/>
                <a:gd name="connsiteY3" fmla="*/ 418583 h 1018175"/>
                <a:gd name="connsiteX4" fmla="*/ 187536 w 707066"/>
                <a:gd name="connsiteY4" fmla="*/ 162299 h 1018175"/>
                <a:gd name="connsiteX5" fmla="*/ 697059 w 707066"/>
                <a:gd name="connsiteY5" fmla="*/ 162299 h 1018175"/>
                <a:gd name="connsiteX6" fmla="*/ 697059 w 707066"/>
                <a:gd name="connsiteY6" fmla="*/ 0 h 1018175"/>
                <a:gd name="connsiteX7" fmla="*/ 0 w 707066"/>
                <a:gd name="connsiteY7" fmla="*/ 0 h 1018175"/>
                <a:gd name="connsiteX8" fmla="*/ 0 w 707066"/>
                <a:gd name="connsiteY8" fmla="*/ 1018176 h 1018175"/>
                <a:gd name="connsiteX9" fmla="*/ 707066 w 707066"/>
                <a:gd name="connsiteY9" fmla="*/ 1018176 h 1018175"/>
                <a:gd name="connsiteX10" fmla="*/ 707066 w 707066"/>
                <a:gd name="connsiteY10" fmla="*/ 854136 h 1018175"/>
                <a:gd name="connsiteX11" fmla="*/ 185361 w 707066"/>
                <a:gd name="connsiteY11" fmla="*/ 854136 h 101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7066" h="1018175">
                  <a:moveTo>
                    <a:pt x="185361" y="587409"/>
                  </a:moveTo>
                  <a:lnTo>
                    <a:pt x="672693" y="587409"/>
                  </a:lnTo>
                  <a:lnTo>
                    <a:pt x="672693" y="418583"/>
                  </a:lnTo>
                  <a:lnTo>
                    <a:pt x="187536" y="418583"/>
                  </a:lnTo>
                  <a:lnTo>
                    <a:pt x="187536" y="162299"/>
                  </a:lnTo>
                  <a:lnTo>
                    <a:pt x="697059" y="162299"/>
                  </a:lnTo>
                  <a:lnTo>
                    <a:pt x="697059" y="0"/>
                  </a:lnTo>
                  <a:lnTo>
                    <a:pt x="0" y="0"/>
                  </a:lnTo>
                  <a:lnTo>
                    <a:pt x="0" y="1018176"/>
                  </a:lnTo>
                  <a:lnTo>
                    <a:pt x="707066" y="1018176"/>
                  </a:lnTo>
                  <a:lnTo>
                    <a:pt x="707066" y="854136"/>
                  </a:lnTo>
                  <a:lnTo>
                    <a:pt x="185361" y="854136"/>
                  </a:lnTo>
                  <a:close/>
                </a:path>
              </a:pathLst>
            </a:custGeom>
            <a:solidFill>
              <a:srgbClr val="FFFFFF"/>
            </a:solidFill>
            <a:ln w="4351" cap="flat">
              <a:noFill/>
              <a:prstDash val="solid"/>
              <a:miter/>
            </a:ln>
          </p:spPr>
          <p:txBody>
            <a:bodyPr anchor="ctr"/>
            <a:lstStyle/>
            <a:p>
              <a:pPr eaLnBrk="1" fontAlgn="auto" hangingPunct="1">
                <a:spcBef>
                  <a:spcPts val="0"/>
                </a:spcBef>
                <a:spcAft>
                  <a:spcPts val="0"/>
                </a:spcAft>
                <a:defRPr/>
              </a:pPr>
              <a:endParaRPr lang="fr-FR">
                <a:latin typeface="+mn-lt"/>
              </a:endParaRPr>
            </a:p>
          </p:txBody>
        </p:sp>
        <p:sp>
          <p:nvSpPr>
            <p:cNvPr id="64" name="Forme libre : forme 63"/>
            <p:cNvSpPr/>
            <p:nvPr/>
          </p:nvSpPr>
          <p:spPr>
            <a:xfrm>
              <a:off x="7343047" y="3922858"/>
              <a:ext cx="772334" cy="1018175"/>
            </a:xfrm>
            <a:custGeom>
              <a:avLst/>
              <a:gdLst>
                <a:gd name="connsiteX0" fmla="*/ 772334 w 772334"/>
                <a:gd name="connsiteY0" fmla="*/ 0 h 1018175"/>
                <a:gd name="connsiteX1" fmla="*/ 0 w 772334"/>
                <a:gd name="connsiteY1" fmla="*/ 0 h 1018175"/>
                <a:gd name="connsiteX2" fmla="*/ 0 w 772334"/>
                <a:gd name="connsiteY2" fmla="*/ 164039 h 1018175"/>
                <a:gd name="connsiteX3" fmla="*/ 291964 w 772334"/>
                <a:gd name="connsiteY3" fmla="*/ 164039 h 1018175"/>
                <a:gd name="connsiteX4" fmla="*/ 291964 w 772334"/>
                <a:gd name="connsiteY4" fmla="*/ 1018176 h 1018175"/>
                <a:gd name="connsiteX5" fmla="*/ 480370 w 772334"/>
                <a:gd name="connsiteY5" fmla="*/ 1018176 h 1018175"/>
                <a:gd name="connsiteX6" fmla="*/ 480370 w 772334"/>
                <a:gd name="connsiteY6" fmla="*/ 164039 h 1018175"/>
                <a:gd name="connsiteX7" fmla="*/ 772334 w 772334"/>
                <a:gd name="connsiteY7" fmla="*/ 164039 h 101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334" h="1018175">
                  <a:moveTo>
                    <a:pt x="772334" y="0"/>
                  </a:moveTo>
                  <a:lnTo>
                    <a:pt x="0" y="0"/>
                  </a:lnTo>
                  <a:lnTo>
                    <a:pt x="0" y="164039"/>
                  </a:lnTo>
                  <a:lnTo>
                    <a:pt x="291964" y="164039"/>
                  </a:lnTo>
                  <a:lnTo>
                    <a:pt x="291964" y="1018176"/>
                  </a:lnTo>
                  <a:lnTo>
                    <a:pt x="480370" y="1018176"/>
                  </a:lnTo>
                  <a:lnTo>
                    <a:pt x="480370" y="164039"/>
                  </a:lnTo>
                  <a:lnTo>
                    <a:pt x="772334" y="164039"/>
                  </a:lnTo>
                  <a:close/>
                </a:path>
              </a:pathLst>
            </a:custGeom>
            <a:solidFill>
              <a:srgbClr val="FFFFFF"/>
            </a:solidFill>
            <a:ln w="4351" cap="flat">
              <a:noFill/>
              <a:prstDash val="solid"/>
              <a:miter/>
            </a:ln>
          </p:spPr>
          <p:txBody>
            <a:bodyPr anchor="ctr"/>
            <a:lstStyle/>
            <a:p>
              <a:pPr eaLnBrk="1" fontAlgn="auto" hangingPunct="1">
                <a:spcBef>
                  <a:spcPts val="0"/>
                </a:spcBef>
                <a:spcAft>
                  <a:spcPts val="0"/>
                </a:spcAft>
                <a:defRPr/>
              </a:pPr>
              <a:endParaRPr lang="fr-FR">
                <a:latin typeface="+mn-lt"/>
              </a:endParaRPr>
            </a:p>
          </p:txBody>
        </p:sp>
        <p:sp>
          <p:nvSpPr>
            <p:cNvPr id="65" name="Forme libre : forme 64"/>
            <p:cNvSpPr/>
            <p:nvPr/>
          </p:nvSpPr>
          <p:spPr>
            <a:xfrm>
              <a:off x="8062732" y="3922858"/>
              <a:ext cx="1076480" cy="1018175"/>
            </a:xfrm>
            <a:custGeom>
              <a:avLst/>
              <a:gdLst>
                <a:gd name="connsiteX0" fmla="*/ 432072 w 1076480"/>
                <a:gd name="connsiteY0" fmla="*/ 0 h 1018175"/>
                <a:gd name="connsiteX1" fmla="*/ 0 w 1076480"/>
                <a:gd name="connsiteY1" fmla="*/ 1018176 h 1018175"/>
                <a:gd name="connsiteX2" fmla="*/ 193627 w 1076480"/>
                <a:gd name="connsiteY2" fmla="*/ 1018176 h 1018175"/>
                <a:gd name="connsiteX3" fmla="*/ 529103 w 1076480"/>
                <a:gd name="connsiteY3" fmla="*/ 194498 h 1018175"/>
                <a:gd name="connsiteX4" fmla="*/ 689227 w 1076480"/>
                <a:gd name="connsiteY4" fmla="*/ 576531 h 1018175"/>
                <a:gd name="connsiteX5" fmla="*/ 484286 w 1076480"/>
                <a:gd name="connsiteY5" fmla="*/ 576531 h 1018175"/>
                <a:gd name="connsiteX6" fmla="*/ 419454 w 1076480"/>
                <a:gd name="connsiteY6" fmla="*/ 740571 h 1018175"/>
                <a:gd name="connsiteX7" fmla="*/ 757540 w 1076480"/>
                <a:gd name="connsiteY7" fmla="*/ 740571 h 1018175"/>
                <a:gd name="connsiteX8" fmla="*/ 873281 w 1076480"/>
                <a:gd name="connsiteY8" fmla="*/ 1018176 h 1018175"/>
                <a:gd name="connsiteX9" fmla="*/ 1076481 w 1076480"/>
                <a:gd name="connsiteY9" fmla="*/ 1018176 h 1018175"/>
                <a:gd name="connsiteX10" fmla="*/ 634837 w 1076480"/>
                <a:gd name="connsiteY10" fmla="*/ 0 h 101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6480" h="1018175">
                  <a:moveTo>
                    <a:pt x="432072" y="0"/>
                  </a:moveTo>
                  <a:lnTo>
                    <a:pt x="0" y="1018176"/>
                  </a:lnTo>
                  <a:lnTo>
                    <a:pt x="193627" y="1018176"/>
                  </a:lnTo>
                  <a:lnTo>
                    <a:pt x="529103" y="194498"/>
                  </a:lnTo>
                  <a:lnTo>
                    <a:pt x="689227" y="576531"/>
                  </a:lnTo>
                  <a:lnTo>
                    <a:pt x="484286" y="576531"/>
                  </a:lnTo>
                  <a:lnTo>
                    <a:pt x="419454" y="740571"/>
                  </a:lnTo>
                  <a:lnTo>
                    <a:pt x="757540" y="740571"/>
                  </a:lnTo>
                  <a:lnTo>
                    <a:pt x="873281" y="1018176"/>
                  </a:lnTo>
                  <a:lnTo>
                    <a:pt x="1076481" y="1018176"/>
                  </a:lnTo>
                  <a:lnTo>
                    <a:pt x="634837" y="0"/>
                  </a:lnTo>
                  <a:close/>
                </a:path>
              </a:pathLst>
            </a:custGeom>
            <a:solidFill>
              <a:srgbClr val="FFFFFF"/>
            </a:solidFill>
            <a:ln w="4351" cap="flat">
              <a:noFill/>
              <a:prstDash val="solid"/>
              <a:miter/>
            </a:ln>
          </p:spPr>
          <p:txBody>
            <a:bodyPr anchor="ctr"/>
            <a:lstStyle/>
            <a:p>
              <a:pPr eaLnBrk="1" fontAlgn="auto" hangingPunct="1">
                <a:spcBef>
                  <a:spcPts val="0"/>
                </a:spcBef>
                <a:spcAft>
                  <a:spcPts val="0"/>
                </a:spcAft>
                <a:defRPr/>
              </a:pPr>
              <a:endParaRPr lang="fr-FR">
                <a:latin typeface="+mn-lt"/>
              </a:endParaRPr>
            </a:p>
          </p:txBody>
        </p:sp>
        <p:sp>
          <p:nvSpPr>
            <p:cNvPr id="66" name="Forme libre : forme 65"/>
            <p:cNvSpPr/>
            <p:nvPr/>
          </p:nvSpPr>
          <p:spPr>
            <a:xfrm>
              <a:off x="9264527" y="3916330"/>
              <a:ext cx="847174" cy="1031664"/>
            </a:xfrm>
            <a:custGeom>
              <a:avLst/>
              <a:gdLst>
                <a:gd name="connsiteX0" fmla="*/ 0 w 847174"/>
                <a:gd name="connsiteY0" fmla="*/ 501257 h 1031664"/>
                <a:gd name="connsiteX1" fmla="*/ 538676 w 847174"/>
                <a:gd name="connsiteY1" fmla="*/ 1031665 h 1031664"/>
                <a:gd name="connsiteX2" fmla="*/ 846740 w 847174"/>
                <a:gd name="connsiteY2" fmla="*/ 977711 h 1031664"/>
                <a:gd name="connsiteX3" fmla="*/ 846740 w 847174"/>
                <a:gd name="connsiteY3" fmla="*/ 554776 h 1031664"/>
                <a:gd name="connsiteX4" fmla="*/ 658333 w 847174"/>
                <a:gd name="connsiteY4" fmla="*/ 554776 h 1031664"/>
                <a:gd name="connsiteX5" fmla="*/ 658333 w 847174"/>
                <a:gd name="connsiteY5" fmla="*/ 851091 h 1031664"/>
                <a:gd name="connsiteX6" fmla="*/ 541722 w 847174"/>
                <a:gd name="connsiteY6" fmla="*/ 868061 h 1031664"/>
                <a:gd name="connsiteX7" fmla="*/ 195803 w 847174"/>
                <a:gd name="connsiteY7" fmla="*/ 501692 h 1031664"/>
                <a:gd name="connsiteX8" fmla="*/ 562608 w 847174"/>
                <a:gd name="connsiteY8" fmla="*/ 163605 h 1031664"/>
                <a:gd name="connsiteX9" fmla="*/ 847174 w 847174"/>
                <a:gd name="connsiteY9" fmla="*/ 220606 h 1031664"/>
                <a:gd name="connsiteX10" fmla="*/ 847174 w 847174"/>
                <a:gd name="connsiteY10" fmla="*/ 49604 h 1031664"/>
                <a:gd name="connsiteX11" fmla="*/ 548248 w 847174"/>
                <a:gd name="connsiteY11" fmla="*/ 1 h 1031664"/>
                <a:gd name="connsiteX12" fmla="*/ 0 w 847174"/>
                <a:gd name="connsiteY12" fmla="*/ 501257 h 1031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7174" h="1031664">
                  <a:moveTo>
                    <a:pt x="0" y="501257"/>
                  </a:moveTo>
                  <a:cubicBezTo>
                    <a:pt x="0" y="854572"/>
                    <a:pt x="179704" y="1031665"/>
                    <a:pt x="538676" y="1031665"/>
                  </a:cubicBezTo>
                  <a:cubicBezTo>
                    <a:pt x="662249" y="1031665"/>
                    <a:pt x="764937" y="1013825"/>
                    <a:pt x="846740" y="977711"/>
                  </a:cubicBezTo>
                  <a:lnTo>
                    <a:pt x="846740" y="554776"/>
                  </a:lnTo>
                  <a:lnTo>
                    <a:pt x="658333" y="554776"/>
                  </a:lnTo>
                  <a:lnTo>
                    <a:pt x="658333" y="851091"/>
                  </a:lnTo>
                  <a:cubicBezTo>
                    <a:pt x="614822" y="862404"/>
                    <a:pt x="575661" y="868061"/>
                    <a:pt x="541722" y="868061"/>
                  </a:cubicBezTo>
                  <a:cubicBezTo>
                    <a:pt x="311109" y="868061"/>
                    <a:pt x="195803" y="745793"/>
                    <a:pt x="195803" y="501692"/>
                  </a:cubicBezTo>
                  <a:cubicBezTo>
                    <a:pt x="195803" y="276301"/>
                    <a:pt x="318072" y="163605"/>
                    <a:pt x="562608" y="163605"/>
                  </a:cubicBezTo>
                  <a:cubicBezTo>
                    <a:pt x="664425" y="163605"/>
                    <a:pt x="759716" y="182750"/>
                    <a:pt x="847174" y="220606"/>
                  </a:cubicBezTo>
                  <a:lnTo>
                    <a:pt x="847174" y="49604"/>
                  </a:lnTo>
                  <a:cubicBezTo>
                    <a:pt x="759281" y="16535"/>
                    <a:pt x="659639" y="1"/>
                    <a:pt x="548248" y="1"/>
                  </a:cubicBezTo>
                  <a:cubicBezTo>
                    <a:pt x="182749" y="-434"/>
                    <a:pt x="0" y="166651"/>
                    <a:pt x="0" y="501257"/>
                  </a:cubicBezTo>
                  <a:close/>
                </a:path>
              </a:pathLst>
            </a:custGeom>
            <a:solidFill>
              <a:srgbClr val="FFFFFF"/>
            </a:solidFill>
            <a:ln w="4351" cap="flat">
              <a:noFill/>
              <a:prstDash val="solid"/>
              <a:miter/>
            </a:ln>
          </p:spPr>
          <p:txBody>
            <a:bodyPr anchor="ctr"/>
            <a:lstStyle/>
            <a:p>
              <a:pPr eaLnBrk="1" fontAlgn="auto" hangingPunct="1">
                <a:spcBef>
                  <a:spcPts val="0"/>
                </a:spcBef>
                <a:spcAft>
                  <a:spcPts val="0"/>
                </a:spcAft>
                <a:defRPr/>
              </a:pPr>
              <a:endParaRPr lang="fr-FR">
                <a:latin typeface="+mn-lt"/>
              </a:endParaRPr>
            </a:p>
          </p:txBody>
        </p:sp>
        <p:sp>
          <p:nvSpPr>
            <p:cNvPr id="67" name="Forme libre : forme 66"/>
            <p:cNvSpPr/>
            <p:nvPr/>
          </p:nvSpPr>
          <p:spPr>
            <a:xfrm>
              <a:off x="10325780" y="3922858"/>
              <a:ext cx="907655" cy="1018175"/>
            </a:xfrm>
            <a:custGeom>
              <a:avLst/>
              <a:gdLst>
                <a:gd name="connsiteX0" fmla="*/ 726211 w 907655"/>
                <a:gd name="connsiteY0" fmla="*/ 741876 h 1018175"/>
                <a:gd name="connsiteX1" fmla="*/ 188841 w 907655"/>
                <a:gd name="connsiteY1" fmla="*/ 0 h 1018175"/>
                <a:gd name="connsiteX2" fmla="*/ 0 w 907655"/>
                <a:gd name="connsiteY2" fmla="*/ 0 h 1018175"/>
                <a:gd name="connsiteX3" fmla="*/ 0 w 907655"/>
                <a:gd name="connsiteY3" fmla="*/ 1018176 h 1018175"/>
                <a:gd name="connsiteX4" fmla="*/ 181444 w 907655"/>
                <a:gd name="connsiteY4" fmla="*/ 1018176 h 1018175"/>
                <a:gd name="connsiteX5" fmla="*/ 181444 w 907655"/>
                <a:gd name="connsiteY5" fmla="*/ 260636 h 1018175"/>
                <a:gd name="connsiteX6" fmla="*/ 718814 w 907655"/>
                <a:gd name="connsiteY6" fmla="*/ 1018176 h 1018175"/>
                <a:gd name="connsiteX7" fmla="*/ 907655 w 907655"/>
                <a:gd name="connsiteY7" fmla="*/ 1018176 h 1018175"/>
                <a:gd name="connsiteX8" fmla="*/ 907655 w 907655"/>
                <a:gd name="connsiteY8" fmla="*/ 0 h 1018175"/>
                <a:gd name="connsiteX9" fmla="*/ 726211 w 907655"/>
                <a:gd name="connsiteY9" fmla="*/ 0 h 101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7655" h="1018175">
                  <a:moveTo>
                    <a:pt x="726211" y="741876"/>
                  </a:moveTo>
                  <a:lnTo>
                    <a:pt x="188841" y="0"/>
                  </a:lnTo>
                  <a:lnTo>
                    <a:pt x="0" y="0"/>
                  </a:lnTo>
                  <a:lnTo>
                    <a:pt x="0" y="1018176"/>
                  </a:lnTo>
                  <a:lnTo>
                    <a:pt x="181444" y="1018176"/>
                  </a:lnTo>
                  <a:lnTo>
                    <a:pt x="181444" y="260636"/>
                  </a:lnTo>
                  <a:lnTo>
                    <a:pt x="718814" y="1018176"/>
                  </a:lnTo>
                  <a:lnTo>
                    <a:pt x="907655" y="1018176"/>
                  </a:lnTo>
                  <a:lnTo>
                    <a:pt x="907655" y="0"/>
                  </a:lnTo>
                  <a:lnTo>
                    <a:pt x="726211" y="0"/>
                  </a:lnTo>
                  <a:close/>
                </a:path>
              </a:pathLst>
            </a:custGeom>
            <a:solidFill>
              <a:srgbClr val="FFFFFF"/>
            </a:solidFill>
            <a:ln w="4351" cap="flat">
              <a:noFill/>
              <a:prstDash val="solid"/>
              <a:miter/>
            </a:ln>
          </p:spPr>
          <p:txBody>
            <a:bodyPr anchor="ctr"/>
            <a:lstStyle/>
            <a:p>
              <a:pPr eaLnBrk="1" fontAlgn="auto" hangingPunct="1">
                <a:spcBef>
                  <a:spcPts val="0"/>
                </a:spcBef>
                <a:spcAft>
                  <a:spcPts val="0"/>
                </a:spcAft>
                <a:defRPr/>
              </a:pPr>
              <a:endParaRPr lang="fr-FR">
                <a:latin typeface="+mn-lt"/>
              </a:endParaRPr>
            </a:p>
          </p:txBody>
        </p:sp>
        <p:sp>
          <p:nvSpPr>
            <p:cNvPr id="68" name="Forme libre : forme 67"/>
            <p:cNvSpPr/>
            <p:nvPr/>
          </p:nvSpPr>
          <p:spPr>
            <a:xfrm>
              <a:off x="11483628" y="3922858"/>
              <a:ext cx="706631" cy="1018175"/>
            </a:xfrm>
            <a:custGeom>
              <a:avLst/>
              <a:gdLst>
                <a:gd name="connsiteX0" fmla="*/ 184925 w 706631"/>
                <a:gd name="connsiteY0" fmla="*/ 587409 h 1018175"/>
                <a:gd name="connsiteX1" fmla="*/ 672257 w 706631"/>
                <a:gd name="connsiteY1" fmla="*/ 587409 h 1018175"/>
                <a:gd name="connsiteX2" fmla="*/ 672257 w 706631"/>
                <a:gd name="connsiteY2" fmla="*/ 418583 h 1018175"/>
                <a:gd name="connsiteX3" fmla="*/ 187101 w 706631"/>
                <a:gd name="connsiteY3" fmla="*/ 418583 h 1018175"/>
                <a:gd name="connsiteX4" fmla="*/ 187101 w 706631"/>
                <a:gd name="connsiteY4" fmla="*/ 162299 h 1018175"/>
                <a:gd name="connsiteX5" fmla="*/ 696624 w 706631"/>
                <a:gd name="connsiteY5" fmla="*/ 162299 h 1018175"/>
                <a:gd name="connsiteX6" fmla="*/ 696624 w 706631"/>
                <a:gd name="connsiteY6" fmla="*/ 0 h 1018175"/>
                <a:gd name="connsiteX7" fmla="*/ 0 w 706631"/>
                <a:gd name="connsiteY7" fmla="*/ 0 h 1018175"/>
                <a:gd name="connsiteX8" fmla="*/ 0 w 706631"/>
                <a:gd name="connsiteY8" fmla="*/ 1018176 h 1018175"/>
                <a:gd name="connsiteX9" fmla="*/ 706632 w 706631"/>
                <a:gd name="connsiteY9" fmla="*/ 1018176 h 1018175"/>
                <a:gd name="connsiteX10" fmla="*/ 706632 w 706631"/>
                <a:gd name="connsiteY10" fmla="*/ 854136 h 1018175"/>
                <a:gd name="connsiteX11" fmla="*/ 184925 w 706631"/>
                <a:gd name="connsiteY11" fmla="*/ 854136 h 101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631" h="1018175">
                  <a:moveTo>
                    <a:pt x="184925" y="587409"/>
                  </a:moveTo>
                  <a:lnTo>
                    <a:pt x="672257" y="587409"/>
                  </a:lnTo>
                  <a:lnTo>
                    <a:pt x="672257" y="418583"/>
                  </a:lnTo>
                  <a:lnTo>
                    <a:pt x="187101" y="418583"/>
                  </a:lnTo>
                  <a:lnTo>
                    <a:pt x="187101" y="162299"/>
                  </a:lnTo>
                  <a:lnTo>
                    <a:pt x="696624" y="162299"/>
                  </a:lnTo>
                  <a:lnTo>
                    <a:pt x="696624" y="0"/>
                  </a:lnTo>
                  <a:lnTo>
                    <a:pt x="0" y="0"/>
                  </a:lnTo>
                  <a:lnTo>
                    <a:pt x="0" y="1018176"/>
                  </a:lnTo>
                  <a:lnTo>
                    <a:pt x="706632" y="1018176"/>
                  </a:lnTo>
                  <a:lnTo>
                    <a:pt x="706632" y="854136"/>
                  </a:lnTo>
                  <a:lnTo>
                    <a:pt x="184925" y="854136"/>
                  </a:lnTo>
                  <a:close/>
                </a:path>
              </a:pathLst>
            </a:custGeom>
            <a:solidFill>
              <a:srgbClr val="FFFFFF"/>
            </a:solidFill>
            <a:ln w="4351" cap="flat">
              <a:noFill/>
              <a:prstDash val="solid"/>
              <a:miter/>
            </a:ln>
          </p:spPr>
          <p:txBody>
            <a:bodyPr anchor="ctr"/>
            <a:lstStyle/>
            <a:p>
              <a:pPr eaLnBrk="1" fontAlgn="auto" hangingPunct="1">
                <a:spcBef>
                  <a:spcPts val="0"/>
                </a:spcBef>
                <a:spcAft>
                  <a:spcPts val="0"/>
                </a:spcAft>
                <a:defRPr/>
              </a:pPr>
              <a:endParaRPr lang="fr-FR">
                <a:latin typeface="+mn-lt"/>
              </a:endParaRPr>
            </a:p>
          </p:txBody>
        </p:sp>
        <p:sp>
          <p:nvSpPr>
            <p:cNvPr id="69" name="Forme libre : forme 68"/>
            <p:cNvSpPr/>
            <p:nvPr/>
          </p:nvSpPr>
          <p:spPr>
            <a:xfrm>
              <a:off x="4575698" y="1919575"/>
              <a:ext cx="1178734" cy="1677378"/>
            </a:xfrm>
            <a:custGeom>
              <a:avLst/>
              <a:gdLst>
                <a:gd name="connsiteX0" fmla="*/ 1178734 w 1178734"/>
                <a:gd name="connsiteY0" fmla="*/ 1370186 h 1677378"/>
                <a:gd name="connsiteX1" fmla="*/ 341567 w 1178734"/>
                <a:gd name="connsiteY1" fmla="*/ 1370186 h 1677378"/>
                <a:gd name="connsiteX2" fmla="*/ 341567 w 1178734"/>
                <a:gd name="connsiteY2" fmla="*/ 986412 h 1677378"/>
                <a:gd name="connsiteX3" fmla="*/ 1123909 w 1178734"/>
                <a:gd name="connsiteY3" fmla="*/ 986412 h 1677378"/>
                <a:gd name="connsiteX4" fmla="*/ 1123909 w 1178734"/>
                <a:gd name="connsiteY4" fmla="*/ 671387 h 1677378"/>
                <a:gd name="connsiteX5" fmla="*/ 345049 w 1178734"/>
                <a:gd name="connsiteY5" fmla="*/ 671387 h 1677378"/>
                <a:gd name="connsiteX6" fmla="*/ 345049 w 1178734"/>
                <a:gd name="connsiteY6" fmla="*/ 305018 h 1677378"/>
                <a:gd name="connsiteX7" fmla="*/ 1162635 w 1178734"/>
                <a:gd name="connsiteY7" fmla="*/ 305018 h 1677378"/>
                <a:gd name="connsiteX8" fmla="*/ 1162635 w 1178734"/>
                <a:gd name="connsiteY8" fmla="*/ 0 h 1677378"/>
                <a:gd name="connsiteX9" fmla="*/ 0 w 1178734"/>
                <a:gd name="connsiteY9" fmla="*/ 0 h 1677378"/>
                <a:gd name="connsiteX10" fmla="*/ 0 w 1178734"/>
                <a:gd name="connsiteY10" fmla="*/ 1677379 h 1677378"/>
                <a:gd name="connsiteX11" fmla="*/ 1178734 w 1178734"/>
                <a:gd name="connsiteY11" fmla="*/ 1677379 h 1677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8734" h="1677378">
                  <a:moveTo>
                    <a:pt x="1178734" y="1370186"/>
                  </a:moveTo>
                  <a:lnTo>
                    <a:pt x="341567" y="1370186"/>
                  </a:lnTo>
                  <a:lnTo>
                    <a:pt x="341567" y="986412"/>
                  </a:lnTo>
                  <a:lnTo>
                    <a:pt x="1123909" y="986412"/>
                  </a:lnTo>
                  <a:lnTo>
                    <a:pt x="1123909" y="671387"/>
                  </a:lnTo>
                  <a:lnTo>
                    <a:pt x="345049" y="671387"/>
                  </a:lnTo>
                  <a:lnTo>
                    <a:pt x="345049" y="305018"/>
                  </a:lnTo>
                  <a:lnTo>
                    <a:pt x="1162635" y="305018"/>
                  </a:lnTo>
                  <a:lnTo>
                    <a:pt x="1162635" y="0"/>
                  </a:lnTo>
                  <a:lnTo>
                    <a:pt x="0" y="0"/>
                  </a:lnTo>
                  <a:lnTo>
                    <a:pt x="0" y="1677379"/>
                  </a:lnTo>
                  <a:lnTo>
                    <a:pt x="1178734" y="1677379"/>
                  </a:lnTo>
                  <a:close/>
                </a:path>
              </a:pathLst>
            </a:custGeom>
            <a:solidFill>
              <a:srgbClr val="FFFFFF"/>
            </a:solidFill>
            <a:ln w="4351" cap="flat">
              <a:noFill/>
              <a:prstDash val="solid"/>
              <a:miter/>
            </a:ln>
          </p:spPr>
          <p:txBody>
            <a:bodyPr anchor="ctr"/>
            <a:lstStyle/>
            <a:p>
              <a:pPr eaLnBrk="1" fontAlgn="auto" hangingPunct="1">
                <a:spcBef>
                  <a:spcPts val="0"/>
                </a:spcBef>
                <a:spcAft>
                  <a:spcPts val="0"/>
                </a:spcAft>
                <a:defRPr/>
              </a:pPr>
              <a:endParaRPr lang="fr-FR">
                <a:latin typeface="+mn-lt"/>
              </a:endParaRPr>
            </a:p>
          </p:txBody>
        </p:sp>
        <p:sp>
          <p:nvSpPr>
            <p:cNvPr id="70" name="Forme libre : forme 69"/>
            <p:cNvSpPr/>
            <p:nvPr/>
          </p:nvSpPr>
          <p:spPr>
            <a:xfrm>
              <a:off x="7818631" y="1908698"/>
              <a:ext cx="1334941" cy="1700440"/>
            </a:xfrm>
            <a:custGeom>
              <a:avLst/>
              <a:gdLst>
                <a:gd name="connsiteX0" fmla="*/ 779296 w 1334941"/>
                <a:gd name="connsiteY0" fmla="*/ 684440 h 1700440"/>
                <a:gd name="connsiteX1" fmla="*/ 523446 w 1334941"/>
                <a:gd name="connsiteY1" fmla="*/ 684440 h 1700440"/>
                <a:gd name="connsiteX2" fmla="*/ 347224 w 1334941"/>
                <a:gd name="connsiteY2" fmla="*/ 524317 h 1700440"/>
                <a:gd name="connsiteX3" fmla="*/ 735784 w 1334941"/>
                <a:gd name="connsiteY3" fmla="*/ 306758 h 1700440"/>
                <a:gd name="connsiteX4" fmla="*/ 1247483 w 1334941"/>
                <a:gd name="connsiteY4" fmla="*/ 396827 h 1700440"/>
                <a:gd name="connsiteX5" fmla="*/ 1277506 w 1334941"/>
                <a:gd name="connsiteY5" fmla="*/ 408140 h 1700440"/>
                <a:gd name="connsiteX6" fmla="*/ 1277506 w 1334941"/>
                <a:gd name="connsiteY6" fmla="*/ 85718 h 1700440"/>
                <a:gd name="connsiteX7" fmla="*/ 1262277 w 1334941"/>
                <a:gd name="connsiteY7" fmla="*/ 80932 h 1700440"/>
                <a:gd name="connsiteX8" fmla="*/ 735784 w 1334941"/>
                <a:gd name="connsiteY8" fmla="*/ 0 h 1700440"/>
                <a:gd name="connsiteX9" fmla="*/ 0 w 1334941"/>
                <a:gd name="connsiteY9" fmla="*/ 524752 h 1700440"/>
                <a:gd name="connsiteX10" fmla="*/ 523446 w 1334941"/>
                <a:gd name="connsiteY10" fmla="*/ 1003817 h 1700440"/>
                <a:gd name="connsiteX11" fmla="*/ 779296 w 1334941"/>
                <a:gd name="connsiteY11" fmla="*/ 1003817 h 1700440"/>
                <a:gd name="connsiteX12" fmla="*/ 987717 w 1334941"/>
                <a:gd name="connsiteY12" fmla="*/ 1164375 h 1700440"/>
                <a:gd name="connsiteX13" fmla="*/ 634401 w 1334941"/>
                <a:gd name="connsiteY13" fmla="*/ 1393247 h 1700440"/>
                <a:gd name="connsiteX14" fmla="*/ 87459 w 1334941"/>
                <a:gd name="connsiteY14" fmla="*/ 1303178 h 1700440"/>
                <a:gd name="connsiteX15" fmla="*/ 57435 w 1334941"/>
                <a:gd name="connsiteY15" fmla="*/ 1291865 h 1700440"/>
                <a:gd name="connsiteX16" fmla="*/ 57435 w 1334941"/>
                <a:gd name="connsiteY16" fmla="*/ 1614287 h 1700440"/>
                <a:gd name="connsiteX17" fmla="*/ 72664 w 1334941"/>
                <a:gd name="connsiteY17" fmla="*/ 1619508 h 1700440"/>
                <a:gd name="connsiteX18" fmla="*/ 634401 w 1334941"/>
                <a:gd name="connsiteY18" fmla="*/ 1700440 h 1700440"/>
                <a:gd name="connsiteX19" fmla="*/ 1334941 w 1334941"/>
                <a:gd name="connsiteY19" fmla="*/ 1164375 h 1700440"/>
                <a:gd name="connsiteX20" fmla="*/ 779296 w 1334941"/>
                <a:gd name="connsiteY20" fmla="*/ 684440 h 170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34941" h="1700440">
                  <a:moveTo>
                    <a:pt x="779296" y="684440"/>
                  </a:moveTo>
                  <a:lnTo>
                    <a:pt x="523446" y="684440"/>
                  </a:lnTo>
                  <a:cubicBezTo>
                    <a:pt x="403354" y="684440"/>
                    <a:pt x="347224" y="633531"/>
                    <a:pt x="347224" y="524317"/>
                  </a:cubicBezTo>
                  <a:cubicBezTo>
                    <a:pt x="347224" y="378117"/>
                    <a:pt x="474278" y="306758"/>
                    <a:pt x="735784" y="306758"/>
                  </a:cubicBezTo>
                  <a:cubicBezTo>
                    <a:pt x="915052" y="306758"/>
                    <a:pt x="1086924" y="337216"/>
                    <a:pt x="1247483" y="396827"/>
                  </a:cubicBezTo>
                  <a:lnTo>
                    <a:pt x="1277506" y="408140"/>
                  </a:lnTo>
                  <a:lnTo>
                    <a:pt x="1277506" y="85718"/>
                  </a:lnTo>
                  <a:lnTo>
                    <a:pt x="1262277" y="80932"/>
                  </a:lnTo>
                  <a:cubicBezTo>
                    <a:pt x="1096932" y="26977"/>
                    <a:pt x="919839" y="0"/>
                    <a:pt x="735784" y="0"/>
                  </a:cubicBezTo>
                  <a:cubicBezTo>
                    <a:pt x="247582" y="0"/>
                    <a:pt x="0" y="176658"/>
                    <a:pt x="0" y="524752"/>
                  </a:cubicBezTo>
                  <a:cubicBezTo>
                    <a:pt x="0" y="842823"/>
                    <a:pt x="176223" y="1003817"/>
                    <a:pt x="523446" y="1003817"/>
                  </a:cubicBezTo>
                  <a:lnTo>
                    <a:pt x="779296" y="1003817"/>
                  </a:lnTo>
                  <a:cubicBezTo>
                    <a:pt x="965961" y="1003817"/>
                    <a:pt x="987717" y="1095191"/>
                    <a:pt x="987717" y="1164375"/>
                  </a:cubicBezTo>
                  <a:cubicBezTo>
                    <a:pt x="987717" y="1318407"/>
                    <a:pt x="871976" y="1393247"/>
                    <a:pt x="634401" y="1393247"/>
                  </a:cubicBezTo>
                  <a:cubicBezTo>
                    <a:pt x="431637" y="1393247"/>
                    <a:pt x="247582" y="1362789"/>
                    <a:pt x="87459" y="1303178"/>
                  </a:cubicBezTo>
                  <a:lnTo>
                    <a:pt x="57435" y="1291865"/>
                  </a:lnTo>
                  <a:lnTo>
                    <a:pt x="57435" y="1614287"/>
                  </a:lnTo>
                  <a:lnTo>
                    <a:pt x="72664" y="1619508"/>
                  </a:lnTo>
                  <a:cubicBezTo>
                    <a:pt x="237574" y="1673463"/>
                    <a:pt x="426850" y="1700440"/>
                    <a:pt x="634401" y="1700440"/>
                  </a:cubicBezTo>
                  <a:cubicBezTo>
                    <a:pt x="1099107" y="1700440"/>
                    <a:pt x="1334941" y="1520302"/>
                    <a:pt x="1334941" y="1164375"/>
                  </a:cubicBezTo>
                  <a:cubicBezTo>
                    <a:pt x="1334941" y="845434"/>
                    <a:pt x="1148276" y="684440"/>
                    <a:pt x="779296" y="684440"/>
                  </a:cubicBezTo>
                  <a:close/>
                </a:path>
              </a:pathLst>
            </a:custGeom>
            <a:solidFill>
              <a:srgbClr val="FFFFFF"/>
            </a:solidFill>
            <a:ln w="4351" cap="flat">
              <a:noFill/>
              <a:prstDash val="solid"/>
              <a:miter/>
            </a:ln>
          </p:spPr>
          <p:txBody>
            <a:bodyPr anchor="ctr"/>
            <a:lstStyle/>
            <a:p>
              <a:pPr eaLnBrk="1" fontAlgn="auto" hangingPunct="1">
                <a:spcBef>
                  <a:spcPts val="0"/>
                </a:spcBef>
                <a:spcAft>
                  <a:spcPts val="0"/>
                </a:spcAft>
                <a:defRPr/>
              </a:pPr>
              <a:endParaRPr lang="fr-FR">
                <a:latin typeface="+mn-lt"/>
              </a:endParaRPr>
            </a:p>
          </p:txBody>
        </p:sp>
        <p:sp>
          <p:nvSpPr>
            <p:cNvPr id="71" name="Forme libre : forme 70"/>
            <p:cNvSpPr/>
            <p:nvPr/>
          </p:nvSpPr>
          <p:spPr>
            <a:xfrm>
              <a:off x="9253214" y="1919575"/>
              <a:ext cx="1283161" cy="1677378"/>
            </a:xfrm>
            <a:custGeom>
              <a:avLst/>
              <a:gdLst>
                <a:gd name="connsiteX0" fmla="*/ 467752 w 1283161"/>
                <a:gd name="connsiteY0" fmla="*/ 1677379 h 1677378"/>
                <a:gd name="connsiteX1" fmla="*/ 814975 w 1283161"/>
                <a:gd name="connsiteY1" fmla="*/ 1677379 h 1677378"/>
                <a:gd name="connsiteX2" fmla="*/ 814975 w 1283161"/>
                <a:gd name="connsiteY2" fmla="*/ 307193 h 1677378"/>
                <a:gd name="connsiteX3" fmla="*/ 1283162 w 1283161"/>
                <a:gd name="connsiteY3" fmla="*/ 307193 h 1677378"/>
                <a:gd name="connsiteX4" fmla="*/ 1283162 w 1283161"/>
                <a:gd name="connsiteY4" fmla="*/ 0 h 1677378"/>
                <a:gd name="connsiteX5" fmla="*/ 0 w 1283161"/>
                <a:gd name="connsiteY5" fmla="*/ 0 h 1677378"/>
                <a:gd name="connsiteX6" fmla="*/ 0 w 1283161"/>
                <a:gd name="connsiteY6" fmla="*/ 307193 h 1677378"/>
                <a:gd name="connsiteX7" fmla="*/ 467752 w 1283161"/>
                <a:gd name="connsiteY7" fmla="*/ 307193 h 1677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161" h="1677378">
                  <a:moveTo>
                    <a:pt x="467752" y="1677379"/>
                  </a:moveTo>
                  <a:lnTo>
                    <a:pt x="814975" y="1677379"/>
                  </a:lnTo>
                  <a:lnTo>
                    <a:pt x="814975" y="307193"/>
                  </a:lnTo>
                  <a:lnTo>
                    <a:pt x="1283162" y="307193"/>
                  </a:lnTo>
                  <a:lnTo>
                    <a:pt x="1283162" y="0"/>
                  </a:lnTo>
                  <a:lnTo>
                    <a:pt x="0" y="0"/>
                  </a:lnTo>
                  <a:lnTo>
                    <a:pt x="0" y="307193"/>
                  </a:lnTo>
                  <a:lnTo>
                    <a:pt x="467752" y="307193"/>
                  </a:lnTo>
                  <a:close/>
                </a:path>
              </a:pathLst>
            </a:custGeom>
            <a:solidFill>
              <a:srgbClr val="FFFFFF"/>
            </a:solidFill>
            <a:ln w="4351" cap="flat">
              <a:noFill/>
              <a:prstDash val="solid"/>
              <a:miter/>
            </a:ln>
          </p:spPr>
          <p:txBody>
            <a:bodyPr anchor="ctr"/>
            <a:lstStyle/>
            <a:p>
              <a:pPr eaLnBrk="1" fontAlgn="auto" hangingPunct="1">
                <a:spcBef>
                  <a:spcPts val="0"/>
                </a:spcBef>
                <a:spcAft>
                  <a:spcPts val="0"/>
                </a:spcAft>
                <a:defRPr/>
              </a:pPr>
              <a:endParaRPr lang="fr-FR">
                <a:latin typeface="+mn-lt"/>
              </a:endParaRPr>
            </a:p>
          </p:txBody>
        </p:sp>
        <p:sp>
          <p:nvSpPr>
            <p:cNvPr id="72" name="Forme libre : forme 71"/>
            <p:cNvSpPr/>
            <p:nvPr/>
          </p:nvSpPr>
          <p:spPr>
            <a:xfrm>
              <a:off x="10396269" y="1919575"/>
              <a:ext cx="1793990" cy="1677378"/>
            </a:xfrm>
            <a:custGeom>
              <a:avLst/>
              <a:gdLst>
                <a:gd name="connsiteX0" fmla="*/ 359407 w 1793990"/>
                <a:gd name="connsiteY0" fmla="*/ 1677379 h 1677378"/>
                <a:gd name="connsiteX1" fmla="*/ 882419 w 1793990"/>
                <a:gd name="connsiteY1" fmla="*/ 392476 h 1677378"/>
                <a:gd name="connsiteX2" fmla="*/ 1105199 w 1793990"/>
                <a:gd name="connsiteY2" fmla="*/ 924625 h 1677378"/>
                <a:gd name="connsiteX3" fmla="*/ 794960 w 1793990"/>
                <a:gd name="connsiteY3" fmla="*/ 924625 h 1677378"/>
                <a:gd name="connsiteX4" fmla="*/ 673127 w 1793990"/>
                <a:gd name="connsiteY4" fmla="*/ 1231818 h 1677378"/>
                <a:gd name="connsiteX5" fmla="*/ 1233559 w 1793990"/>
                <a:gd name="connsiteY5" fmla="*/ 1231818 h 1677378"/>
                <a:gd name="connsiteX6" fmla="*/ 1419790 w 1793990"/>
                <a:gd name="connsiteY6" fmla="*/ 1677379 h 1677378"/>
                <a:gd name="connsiteX7" fmla="*/ 1793991 w 1793990"/>
                <a:gd name="connsiteY7" fmla="*/ 1677379 h 1677378"/>
                <a:gd name="connsiteX8" fmla="*/ 1066909 w 1793990"/>
                <a:gd name="connsiteY8" fmla="*/ 0 h 1677378"/>
                <a:gd name="connsiteX9" fmla="*/ 711852 w 1793990"/>
                <a:gd name="connsiteY9" fmla="*/ 0 h 1677378"/>
                <a:gd name="connsiteX10" fmla="*/ 0 w 1793990"/>
                <a:gd name="connsiteY10" fmla="*/ 1677379 h 1677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93990" h="1677378">
                  <a:moveTo>
                    <a:pt x="359407" y="1677379"/>
                  </a:moveTo>
                  <a:lnTo>
                    <a:pt x="882419" y="392476"/>
                  </a:lnTo>
                  <a:lnTo>
                    <a:pt x="1105199" y="924625"/>
                  </a:lnTo>
                  <a:lnTo>
                    <a:pt x="794960" y="924625"/>
                  </a:lnTo>
                  <a:lnTo>
                    <a:pt x="673127" y="1231818"/>
                  </a:lnTo>
                  <a:lnTo>
                    <a:pt x="1233559" y="1231818"/>
                  </a:lnTo>
                  <a:lnTo>
                    <a:pt x="1419790" y="1677379"/>
                  </a:lnTo>
                  <a:lnTo>
                    <a:pt x="1793991" y="1677379"/>
                  </a:lnTo>
                  <a:lnTo>
                    <a:pt x="1066909" y="0"/>
                  </a:lnTo>
                  <a:lnTo>
                    <a:pt x="711852" y="0"/>
                  </a:lnTo>
                  <a:lnTo>
                    <a:pt x="0" y="1677379"/>
                  </a:lnTo>
                  <a:close/>
                </a:path>
              </a:pathLst>
            </a:custGeom>
            <a:solidFill>
              <a:srgbClr val="FFFFFF"/>
            </a:solidFill>
            <a:ln w="4351" cap="flat">
              <a:noFill/>
              <a:prstDash val="solid"/>
              <a:miter/>
            </a:ln>
          </p:spPr>
          <p:txBody>
            <a:bodyPr anchor="ctr"/>
            <a:lstStyle/>
            <a:p>
              <a:pPr eaLnBrk="1" fontAlgn="auto" hangingPunct="1">
                <a:spcBef>
                  <a:spcPts val="0"/>
                </a:spcBef>
                <a:spcAft>
                  <a:spcPts val="0"/>
                </a:spcAft>
                <a:defRPr/>
              </a:pPr>
              <a:endParaRPr lang="fr-FR">
                <a:latin typeface="+mn-lt"/>
              </a:endParaRPr>
            </a:p>
          </p:txBody>
        </p:sp>
        <p:sp>
          <p:nvSpPr>
            <p:cNvPr id="73" name="Forme libre : forme 72"/>
            <p:cNvSpPr/>
            <p:nvPr/>
          </p:nvSpPr>
          <p:spPr>
            <a:xfrm>
              <a:off x="6047702" y="1919575"/>
              <a:ext cx="1500285" cy="1677378"/>
            </a:xfrm>
            <a:custGeom>
              <a:avLst/>
              <a:gdLst>
                <a:gd name="connsiteX0" fmla="*/ 335911 w 1500285"/>
                <a:gd name="connsiteY0" fmla="*/ 510393 h 1677378"/>
                <a:gd name="connsiteX1" fmla="*/ 1163940 w 1500285"/>
                <a:gd name="connsiteY1" fmla="*/ 1677379 h 1677378"/>
                <a:gd name="connsiteX2" fmla="*/ 1500286 w 1500285"/>
                <a:gd name="connsiteY2" fmla="*/ 1677379 h 1677378"/>
                <a:gd name="connsiteX3" fmla="*/ 1500286 w 1500285"/>
                <a:gd name="connsiteY3" fmla="*/ 0 h 1677378"/>
                <a:gd name="connsiteX4" fmla="*/ 1164810 w 1500285"/>
                <a:gd name="connsiteY4" fmla="*/ 0 h 1677378"/>
                <a:gd name="connsiteX5" fmla="*/ 1164810 w 1500285"/>
                <a:gd name="connsiteY5" fmla="*/ 1143054 h 1677378"/>
                <a:gd name="connsiteX6" fmla="*/ 335911 w 1500285"/>
                <a:gd name="connsiteY6" fmla="*/ 1305 h 1677378"/>
                <a:gd name="connsiteX7" fmla="*/ 0 w 1500285"/>
                <a:gd name="connsiteY7" fmla="*/ 0 h 1677378"/>
                <a:gd name="connsiteX8" fmla="*/ 0 w 1500285"/>
                <a:gd name="connsiteY8" fmla="*/ 1677379 h 1677378"/>
                <a:gd name="connsiteX9" fmla="*/ 335911 w 1500285"/>
                <a:gd name="connsiteY9" fmla="*/ 1677379 h 1677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00285" h="1677378">
                  <a:moveTo>
                    <a:pt x="335911" y="510393"/>
                  </a:moveTo>
                  <a:lnTo>
                    <a:pt x="1163940" y="1677379"/>
                  </a:lnTo>
                  <a:lnTo>
                    <a:pt x="1500286" y="1677379"/>
                  </a:lnTo>
                  <a:lnTo>
                    <a:pt x="1500286" y="0"/>
                  </a:lnTo>
                  <a:lnTo>
                    <a:pt x="1164810" y="0"/>
                  </a:lnTo>
                  <a:lnTo>
                    <a:pt x="1164810" y="1143054"/>
                  </a:lnTo>
                  <a:lnTo>
                    <a:pt x="335911" y="1305"/>
                  </a:lnTo>
                  <a:lnTo>
                    <a:pt x="0" y="0"/>
                  </a:lnTo>
                  <a:lnTo>
                    <a:pt x="0" y="1677379"/>
                  </a:lnTo>
                  <a:lnTo>
                    <a:pt x="335911" y="1677379"/>
                  </a:lnTo>
                  <a:close/>
                </a:path>
              </a:pathLst>
            </a:custGeom>
            <a:solidFill>
              <a:srgbClr val="FFFFFF"/>
            </a:solidFill>
            <a:ln w="4351" cap="flat">
              <a:noFill/>
              <a:prstDash val="solid"/>
              <a:miter/>
            </a:ln>
          </p:spPr>
          <p:txBody>
            <a:bodyPr anchor="ctr"/>
            <a:lstStyle/>
            <a:p>
              <a:pPr eaLnBrk="1" fontAlgn="auto" hangingPunct="1">
                <a:spcBef>
                  <a:spcPts val="0"/>
                </a:spcBef>
                <a:spcAft>
                  <a:spcPts val="0"/>
                </a:spcAft>
                <a:defRPr/>
              </a:pPr>
              <a:endParaRPr lang="fr-FR">
                <a:latin typeface="+mn-lt"/>
              </a:endParaRPr>
            </a:p>
          </p:txBody>
        </p:sp>
        <p:sp>
          <p:nvSpPr>
            <p:cNvPr id="74" name="Forme libre : forme 73"/>
            <p:cNvSpPr/>
            <p:nvPr/>
          </p:nvSpPr>
          <p:spPr>
            <a:xfrm>
              <a:off x="0" y="1468794"/>
              <a:ext cx="3918670" cy="3918670"/>
            </a:xfrm>
            <a:custGeom>
              <a:avLst/>
              <a:gdLst>
                <a:gd name="connsiteX0" fmla="*/ 1959335 w 3918670"/>
                <a:gd name="connsiteY0" fmla="*/ 0 h 3918670"/>
                <a:gd name="connsiteX1" fmla="*/ 0 w 3918670"/>
                <a:gd name="connsiteY1" fmla="*/ 1959335 h 3918670"/>
                <a:gd name="connsiteX2" fmla="*/ 1959335 w 3918670"/>
                <a:gd name="connsiteY2" fmla="*/ 3918671 h 3918670"/>
                <a:gd name="connsiteX3" fmla="*/ 3918671 w 3918670"/>
                <a:gd name="connsiteY3" fmla="*/ 1959335 h 3918670"/>
                <a:gd name="connsiteX4" fmla="*/ 1959335 w 3918670"/>
                <a:gd name="connsiteY4" fmla="*/ 0 h 3918670"/>
                <a:gd name="connsiteX5" fmla="*/ 1582523 w 3918670"/>
                <a:gd name="connsiteY5" fmla="*/ 272384 h 3918670"/>
                <a:gd name="connsiteX6" fmla="*/ 1653448 w 3918670"/>
                <a:gd name="connsiteY6" fmla="*/ 858487 h 3918670"/>
                <a:gd name="connsiteX7" fmla="*/ 1541187 w 3918670"/>
                <a:gd name="connsiteY7" fmla="*/ 823243 h 3918670"/>
                <a:gd name="connsiteX8" fmla="*/ 1582523 w 3918670"/>
                <a:gd name="connsiteY8" fmla="*/ 272384 h 3918670"/>
                <a:gd name="connsiteX9" fmla="*/ 1659974 w 3918670"/>
                <a:gd name="connsiteY9" fmla="*/ 946381 h 3918670"/>
                <a:gd name="connsiteX10" fmla="*/ 1679120 w 3918670"/>
                <a:gd name="connsiteY10" fmla="*/ 1250093 h 3918670"/>
                <a:gd name="connsiteX11" fmla="*/ 1522042 w 3918670"/>
                <a:gd name="connsiteY11" fmla="*/ 1262712 h 3918670"/>
                <a:gd name="connsiteX12" fmla="*/ 1537271 w 3918670"/>
                <a:gd name="connsiteY12" fmla="*/ 906350 h 3918670"/>
                <a:gd name="connsiteX13" fmla="*/ 1659974 w 3918670"/>
                <a:gd name="connsiteY13" fmla="*/ 946381 h 3918670"/>
                <a:gd name="connsiteX14" fmla="*/ 1522912 w 3918670"/>
                <a:gd name="connsiteY14" fmla="*/ 135757 h 3918670"/>
                <a:gd name="connsiteX15" fmla="*/ 1454164 w 3918670"/>
                <a:gd name="connsiteY15" fmla="*/ 797571 h 3918670"/>
                <a:gd name="connsiteX16" fmla="*/ 636142 w 3918670"/>
                <a:gd name="connsiteY16" fmla="*/ 631791 h 3918670"/>
                <a:gd name="connsiteX17" fmla="*/ 1522912 w 3918670"/>
                <a:gd name="connsiteY17" fmla="*/ 135757 h 3918670"/>
                <a:gd name="connsiteX18" fmla="*/ 83978 w 3918670"/>
                <a:gd name="connsiteY18" fmla="*/ 1959335 h 3918670"/>
                <a:gd name="connsiteX19" fmla="*/ 561302 w 3918670"/>
                <a:gd name="connsiteY19" fmla="*/ 710982 h 3918670"/>
                <a:gd name="connsiteX20" fmla="*/ 1449813 w 3918670"/>
                <a:gd name="connsiteY20" fmla="*/ 881113 h 3918670"/>
                <a:gd name="connsiteX21" fmla="*/ 1432843 w 3918670"/>
                <a:gd name="connsiteY21" fmla="*/ 1269239 h 3918670"/>
                <a:gd name="connsiteX22" fmla="*/ 425545 w 3918670"/>
                <a:gd name="connsiteY22" fmla="*/ 1303613 h 3918670"/>
                <a:gd name="connsiteX23" fmla="*/ 382904 w 3918670"/>
                <a:gd name="connsiteY23" fmla="*/ 1337987 h 3918670"/>
                <a:gd name="connsiteX24" fmla="*/ 406835 w 3918670"/>
                <a:gd name="connsiteY24" fmla="*/ 1387155 h 3918670"/>
                <a:gd name="connsiteX25" fmla="*/ 1412392 w 3918670"/>
                <a:gd name="connsiteY25" fmla="*/ 2057672 h 3918670"/>
                <a:gd name="connsiteX26" fmla="*/ 1408476 w 3918670"/>
                <a:gd name="connsiteY26" fmla="*/ 2369216 h 3918670"/>
                <a:gd name="connsiteX27" fmla="*/ 490813 w 3918670"/>
                <a:gd name="connsiteY27" fmla="*/ 1739601 h 3918670"/>
                <a:gd name="connsiteX28" fmla="*/ 429026 w 3918670"/>
                <a:gd name="connsiteY28" fmla="*/ 1743517 h 3918670"/>
                <a:gd name="connsiteX29" fmla="*/ 432942 w 3918670"/>
                <a:gd name="connsiteY29" fmla="*/ 1805304 h 3918670"/>
                <a:gd name="connsiteX30" fmla="*/ 1407606 w 3918670"/>
                <a:gd name="connsiteY30" fmla="*/ 2464072 h 3918670"/>
                <a:gd name="connsiteX31" fmla="*/ 1405866 w 3918670"/>
                <a:gd name="connsiteY31" fmla="*/ 2786059 h 3918670"/>
                <a:gd name="connsiteX32" fmla="*/ 1035580 w 3918670"/>
                <a:gd name="connsiteY32" fmla="*/ 2656829 h 3918670"/>
                <a:gd name="connsiteX33" fmla="*/ 424675 w 3918670"/>
                <a:gd name="connsiteY33" fmla="*/ 2694684 h 3918670"/>
                <a:gd name="connsiteX34" fmla="*/ 497775 w 3918670"/>
                <a:gd name="connsiteY34" fmla="*/ 2828701 h 3918670"/>
                <a:gd name="connsiteX35" fmla="*/ 1183085 w 3918670"/>
                <a:gd name="connsiteY35" fmla="*/ 3666302 h 3918670"/>
                <a:gd name="connsiteX36" fmla="*/ 83978 w 3918670"/>
                <a:gd name="connsiteY36" fmla="*/ 1959335 h 3918670"/>
                <a:gd name="connsiteX37" fmla="*/ 1278376 w 3918670"/>
                <a:gd name="connsiteY37" fmla="*/ 3706333 h 3918670"/>
                <a:gd name="connsiteX38" fmla="*/ 541287 w 3918670"/>
                <a:gd name="connsiteY38" fmla="*/ 2752555 h 3918670"/>
                <a:gd name="connsiteX39" fmla="*/ 507347 w 3918670"/>
                <a:gd name="connsiteY39" fmla="*/ 2726448 h 3918670"/>
                <a:gd name="connsiteX40" fmla="*/ 1010343 w 3918670"/>
                <a:gd name="connsiteY40" fmla="*/ 2740372 h 3918670"/>
                <a:gd name="connsiteX41" fmla="*/ 1405866 w 3918670"/>
                <a:gd name="connsiteY41" fmla="*/ 2881350 h 3918670"/>
                <a:gd name="connsiteX42" fmla="*/ 1416308 w 3918670"/>
                <a:gd name="connsiteY42" fmla="*/ 3754631 h 3918670"/>
                <a:gd name="connsiteX43" fmla="*/ 1278376 w 3918670"/>
                <a:gd name="connsiteY43" fmla="*/ 3706333 h 3918670"/>
                <a:gd name="connsiteX44" fmla="*/ 1670417 w 3918670"/>
                <a:gd name="connsiteY44" fmla="*/ 3812502 h 3918670"/>
                <a:gd name="connsiteX45" fmla="*/ 1504637 w 3918670"/>
                <a:gd name="connsiteY45" fmla="*/ 3778998 h 3918670"/>
                <a:gd name="connsiteX46" fmla="*/ 1493324 w 3918670"/>
                <a:gd name="connsiteY46" fmla="*/ 2921816 h 3918670"/>
                <a:gd name="connsiteX47" fmla="*/ 1698265 w 3918670"/>
                <a:gd name="connsiteY47" fmla="*/ 3039733 h 3918670"/>
                <a:gd name="connsiteX48" fmla="*/ 1670417 w 3918670"/>
                <a:gd name="connsiteY48" fmla="*/ 3812502 h 3918670"/>
                <a:gd name="connsiteX49" fmla="*/ 1700440 w 3918670"/>
                <a:gd name="connsiteY49" fmla="*/ 2935740 h 3918670"/>
                <a:gd name="connsiteX50" fmla="*/ 1493324 w 3918670"/>
                <a:gd name="connsiteY50" fmla="*/ 2823914 h 3918670"/>
                <a:gd name="connsiteX51" fmla="*/ 1494630 w 3918670"/>
                <a:gd name="connsiteY51" fmla="*/ 2503668 h 3918670"/>
                <a:gd name="connsiteX52" fmla="*/ 1705227 w 3918670"/>
                <a:gd name="connsiteY52" fmla="*/ 2588516 h 3918670"/>
                <a:gd name="connsiteX53" fmla="*/ 1700440 w 3918670"/>
                <a:gd name="connsiteY53" fmla="*/ 2935740 h 3918670"/>
                <a:gd name="connsiteX54" fmla="*/ 1706097 w 3918670"/>
                <a:gd name="connsiteY54" fmla="*/ 2498446 h 3918670"/>
                <a:gd name="connsiteX55" fmla="*/ 1495935 w 3918670"/>
                <a:gd name="connsiteY55" fmla="*/ 2410117 h 3918670"/>
                <a:gd name="connsiteX56" fmla="*/ 1499416 w 3918670"/>
                <a:gd name="connsiteY56" fmla="*/ 2135993 h 3918670"/>
                <a:gd name="connsiteX57" fmla="*/ 1706532 w 3918670"/>
                <a:gd name="connsiteY57" fmla="*/ 2350506 h 3918670"/>
                <a:gd name="connsiteX58" fmla="*/ 1706097 w 3918670"/>
                <a:gd name="connsiteY58" fmla="*/ 2498446 h 3918670"/>
                <a:gd name="connsiteX59" fmla="*/ 1959335 w 3918670"/>
                <a:gd name="connsiteY59" fmla="*/ 3834693 h 3918670"/>
                <a:gd name="connsiteX60" fmla="*/ 1757441 w 3918670"/>
                <a:gd name="connsiteY60" fmla="*/ 3823815 h 3918670"/>
                <a:gd name="connsiteX61" fmla="*/ 1784418 w 3918670"/>
                <a:gd name="connsiteY61" fmla="*/ 3100214 h 3918670"/>
                <a:gd name="connsiteX62" fmla="*/ 2348331 w 3918670"/>
                <a:gd name="connsiteY62" fmla="*/ 3793792 h 3918670"/>
                <a:gd name="connsiteX63" fmla="*/ 1959335 w 3918670"/>
                <a:gd name="connsiteY63" fmla="*/ 3834693 h 3918670"/>
                <a:gd name="connsiteX64" fmla="*/ 3834693 w 3918670"/>
                <a:gd name="connsiteY64" fmla="*/ 1959335 h 3918670"/>
                <a:gd name="connsiteX65" fmla="*/ 2435354 w 3918670"/>
                <a:gd name="connsiteY65" fmla="*/ 3773341 h 3918670"/>
                <a:gd name="connsiteX66" fmla="*/ 2432308 w 3918670"/>
                <a:gd name="connsiteY66" fmla="*/ 3766815 h 3918670"/>
                <a:gd name="connsiteX67" fmla="*/ 1786594 w 3918670"/>
                <a:gd name="connsiteY67" fmla="*/ 2992740 h 3918670"/>
                <a:gd name="connsiteX68" fmla="*/ 1792250 w 3918670"/>
                <a:gd name="connsiteY68" fmla="*/ 2618539 h 3918670"/>
                <a:gd name="connsiteX69" fmla="*/ 1934099 w 3918670"/>
                <a:gd name="connsiteY69" fmla="*/ 2660745 h 3918670"/>
                <a:gd name="connsiteX70" fmla="*/ 2109451 w 3918670"/>
                <a:gd name="connsiteY70" fmla="*/ 3074542 h 3918670"/>
                <a:gd name="connsiteX71" fmla="*/ 2151658 w 3918670"/>
                <a:gd name="connsiteY71" fmla="*/ 3107611 h 3918670"/>
                <a:gd name="connsiteX72" fmla="*/ 2156879 w 3918670"/>
                <a:gd name="connsiteY72" fmla="*/ 3107176 h 3918670"/>
                <a:gd name="connsiteX73" fmla="*/ 2195604 w 3918670"/>
                <a:gd name="connsiteY73" fmla="*/ 3064099 h 3918670"/>
                <a:gd name="connsiteX74" fmla="*/ 2270010 w 3918670"/>
                <a:gd name="connsiteY74" fmla="*/ 2726448 h 3918670"/>
                <a:gd name="connsiteX75" fmla="*/ 2500622 w 3918670"/>
                <a:gd name="connsiteY75" fmla="*/ 2740807 h 3918670"/>
                <a:gd name="connsiteX76" fmla="*/ 3127192 w 3918670"/>
                <a:gd name="connsiteY76" fmla="*/ 2569805 h 3918670"/>
                <a:gd name="connsiteX77" fmla="*/ 3225963 w 3918670"/>
                <a:gd name="connsiteY77" fmla="*/ 2009809 h 3918670"/>
                <a:gd name="connsiteX78" fmla="*/ 3011015 w 3918670"/>
                <a:gd name="connsiteY78" fmla="*/ 1696959 h 3918670"/>
                <a:gd name="connsiteX79" fmla="*/ 3684142 w 3918670"/>
                <a:gd name="connsiteY79" fmla="*/ 1223116 h 3918670"/>
                <a:gd name="connsiteX80" fmla="*/ 3834693 w 3918670"/>
                <a:gd name="connsiteY80" fmla="*/ 1959335 h 3918670"/>
                <a:gd name="connsiteX81" fmla="*/ 1793120 w 3918670"/>
                <a:gd name="connsiteY81" fmla="*/ 2529775 h 3918670"/>
                <a:gd name="connsiteX82" fmla="*/ 1793556 w 3918670"/>
                <a:gd name="connsiteY82" fmla="*/ 2456240 h 3918670"/>
                <a:gd name="connsiteX83" fmla="*/ 1864915 w 3918670"/>
                <a:gd name="connsiteY83" fmla="*/ 2552836 h 3918670"/>
                <a:gd name="connsiteX84" fmla="*/ 1793120 w 3918670"/>
                <a:gd name="connsiteY84" fmla="*/ 2529775 h 3918670"/>
                <a:gd name="connsiteX85" fmla="*/ 2300468 w 3918670"/>
                <a:gd name="connsiteY85" fmla="*/ 2646386 h 3918670"/>
                <a:gd name="connsiteX86" fmla="*/ 2942702 w 3918670"/>
                <a:gd name="connsiteY86" fmla="*/ 1758746 h 3918670"/>
                <a:gd name="connsiteX87" fmla="*/ 3148948 w 3918670"/>
                <a:gd name="connsiteY87" fmla="*/ 2051580 h 3918670"/>
                <a:gd name="connsiteX88" fmla="*/ 3072367 w 3918670"/>
                <a:gd name="connsiteY88" fmla="*/ 2501492 h 3918670"/>
                <a:gd name="connsiteX89" fmla="*/ 2497576 w 3918670"/>
                <a:gd name="connsiteY89" fmla="*/ 2657699 h 3918670"/>
                <a:gd name="connsiteX90" fmla="*/ 2300468 w 3918670"/>
                <a:gd name="connsiteY90" fmla="*/ 2646386 h 3918670"/>
                <a:gd name="connsiteX91" fmla="*/ 3647592 w 3918670"/>
                <a:gd name="connsiteY91" fmla="*/ 1143489 h 3918670"/>
                <a:gd name="connsiteX92" fmla="*/ 2952709 w 3918670"/>
                <a:gd name="connsiteY92" fmla="*/ 1629951 h 3918670"/>
                <a:gd name="connsiteX93" fmla="*/ 2882655 w 3918670"/>
                <a:gd name="connsiteY93" fmla="*/ 1692173 h 3918670"/>
                <a:gd name="connsiteX94" fmla="*/ 2207353 w 3918670"/>
                <a:gd name="connsiteY94" fmla="*/ 2633768 h 3918670"/>
                <a:gd name="connsiteX95" fmla="*/ 2178635 w 3918670"/>
                <a:gd name="connsiteY95" fmla="*/ 2713830 h 3918670"/>
                <a:gd name="connsiteX96" fmla="*/ 2135123 w 3918670"/>
                <a:gd name="connsiteY96" fmla="*/ 2869167 h 3918670"/>
                <a:gd name="connsiteX97" fmla="*/ 2050275 w 3918670"/>
                <a:gd name="connsiteY97" fmla="*/ 2689028 h 3918670"/>
                <a:gd name="connsiteX98" fmla="*/ 1991534 w 3918670"/>
                <a:gd name="connsiteY98" fmla="*/ 2588951 h 3918670"/>
                <a:gd name="connsiteX99" fmla="*/ 1793120 w 3918670"/>
                <a:gd name="connsiteY99" fmla="*/ 2317872 h 3918670"/>
                <a:gd name="connsiteX100" fmla="*/ 1705662 w 3918670"/>
                <a:gd name="connsiteY100" fmla="*/ 2219971 h 3918670"/>
                <a:gd name="connsiteX101" fmla="*/ 1501156 w 3918670"/>
                <a:gd name="connsiteY101" fmla="*/ 2018511 h 3918670"/>
                <a:gd name="connsiteX102" fmla="*/ 1414568 w 3918670"/>
                <a:gd name="connsiteY102" fmla="*/ 1942366 h 3918670"/>
                <a:gd name="connsiteX103" fmla="*/ 1220941 w 3918670"/>
                <a:gd name="connsiteY103" fmla="*/ 1787464 h 3918670"/>
                <a:gd name="connsiteX104" fmla="*/ 602638 w 3918670"/>
                <a:gd name="connsiteY104" fmla="*/ 1389766 h 3918670"/>
                <a:gd name="connsiteX105" fmla="*/ 1429797 w 3918670"/>
                <a:gd name="connsiteY105" fmla="*/ 1356697 h 3918670"/>
                <a:gd name="connsiteX106" fmla="*/ 1518561 w 3918670"/>
                <a:gd name="connsiteY106" fmla="*/ 1350606 h 3918670"/>
                <a:gd name="connsiteX107" fmla="*/ 1683036 w 3918670"/>
                <a:gd name="connsiteY107" fmla="*/ 1337552 h 3918670"/>
                <a:gd name="connsiteX108" fmla="*/ 1770494 w 3918670"/>
                <a:gd name="connsiteY108" fmla="*/ 1329720 h 3918670"/>
                <a:gd name="connsiteX109" fmla="*/ 2347025 w 3918670"/>
                <a:gd name="connsiteY109" fmla="*/ 1264452 h 3918670"/>
                <a:gd name="connsiteX110" fmla="*/ 2486263 w 3918670"/>
                <a:gd name="connsiteY110" fmla="*/ 1244437 h 3918670"/>
                <a:gd name="connsiteX111" fmla="*/ 3571882 w 3918670"/>
                <a:gd name="connsiteY111" fmla="*/ 1003382 h 3918670"/>
                <a:gd name="connsiteX112" fmla="*/ 3647592 w 3918670"/>
                <a:gd name="connsiteY112" fmla="*/ 1143489 h 3918670"/>
                <a:gd name="connsiteX113" fmla="*/ 1750479 w 3918670"/>
                <a:gd name="connsiteY113" fmla="*/ 979015 h 3918670"/>
                <a:gd name="connsiteX114" fmla="*/ 2223452 w 3918670"/>
                <a:gd name="connsiteY114" fmla="*/ 1192658 h 3918670"/>
                <a:gd name="connsiteX115" fmla="*/ 1766143 w 3918670"/>
                <a:gd name="connsiteY115" fmla="*/ 1242261 h 3918670"/>
                <a:gd name="connsiteX116" fmla="*/ 1750479 w 3918670"/>
                <a:gd name="connsiteY116" fmla="*/ 979015 h 3918670"/>
                <a:gd name="connsiteX117" fmla="*/ 2369651 w 3918670"/>
                <a:gd name="connsiteY117" fmla="*/ 1173513 h 3918670"/>
                <a:gd name="connsiteX118" fmla="*/ 1743952 w 3918670"/>
                <a:gd name="connsiteY118" fmla="*/ 889381 h 3918670"/>
                <a:gd name="connsiteX119" fmla="*/ 1622989 w 3918670"/>
                <a:gd name="connsiteY119" fmla="*/ 114871 h 3918670"/>
                <a:gd name="connsiteX120" fmla="*/ 1959335 w 3918670"/>
                <a:gd name="connsiteY120" fmla="*/ 83978 h 3918670"/>
                <a:gd name="connsiteX121" fmla="*/ 3524454 w 3918670"/>
                <a:gd name="connsiteY121" fmla="*/ 927671 h 3918670"/>
                <a:gd name="connsiteX122" fmla="*/ 2369651 w 3918670"/>
                <a:gd name="connsiteY122" fmla="*/ 1173513 h 3918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918670" h="3918670">
                  <a:moveTo>
                    <a:pt x="1959335" y="0"/>
                  </a:moveTo>
                  <a:cubicBezTo>
                    <a:pt x="878938" y="0"/>
                    <a:pt x="0" y="878938"/>
                    <a:pt x="0" y="1959335"/>
                  </a:cubicBezTo>
                  <a:cubicBezTo>
                    <a:pt x="0" y="3039733"/>
                    <a:pt x="878938" y="3918671"/>
                    <a:pt x="1959335" y="3918671"/>
                  </a:cubicBezTo>
                  <a:cubicBezTo>
                    <a:pt x="3039733" y="3918671"/>
                    <a:pt x="3918671" y="3039733"/>
                    <a:pt x="3918671" y="1959335"/>
                  </a:cubicBezTo>
                  <a:cubicBezTo>
                    <a:pt x="3918671" y="878938"/>
                    <a:pt x="3039733" y="0"/>
                    <a:pt x="1959335" y="0"/>
                  </a:cubicBezTo>
                  <a:close/>
                  <a:moveTo>
                    <a:pt x="1582523" y="272384"/>
                  </a:moveTo>
                  <a:cubicBezTo>
                    <a:pt x="1605150" y="386385"/>
                    <a:pt x="1631257" y="583928"/>
                    <a:pt x="1653448" y="858487"/>
                  </a:cubicBezTo>
                  <a:cubicBezTo>
                    <a:pt x="1616027" y="845869"/>
                    <a:pt x="1578607" y="834121"/>
                    <a:pt x="1541187" y="823243"/>
                  </a:cubicBezTo>
                  <a:cubicBezTo>
                    <a:pt x="1553806" y="579577"/>
                    <a:pt x="1568164" y="387690"/>
                    <a:pt x="1582523" y="272384"/>
                  </a:cubicBezTo>
                  <a:close/>
                  <a:moveTo>
                    <a:pt x="1659974" y="946381"/>
                  </a:moveTo>
                  <a:cubicBezTo>
                    <a:pt x="1666936" y="1039931"/>
                    <a:pt x="1673463" y="1140879"/>
                    <a:pt x="1679120" y="1250093"/>
                  </a:cubicBezTo>
                  <a:cubicBezTo>
                    <a:pt x="1626905" y="1254445"/>
                    <a:pt x="1574691" y="1258796"/>
                    <a:pt x="1522042" y="1262712"/>
                  </a:cubicBezTo>
                  <a:cubicBezTo>
                    <a:pt x="1526828" y="1136093"/>
                    <a:pt x="1531615" y="1016870"/>
                    <a:pt x="1537271" y="906350"/>
                  </a:cubicBezTo>
                  <a:cubicBezTo>
                    <a:pt x="1579042" y="919404"/>
                    <a:pt x="1619943" y="932457"/>
                    <a:pt x="1659974" y="946381"/>
                  </a:cubicBezTo>
                  <a:close/>
                  <a:moveTo>
                    <a:pt x="1522912" y="135757"/>
                  </a:moveTo>
                  <a:cubicBezTo>
                    <a:pt x="1495935" y="226261"/>
                    <a:pt x="1472874" y="467752"/>
                    <a:pt x="1454164" y="797571"/>
                  </a:cubicBezTo>
                  <a:cubicBezTo>
                    <a:pt x="1135657" y="707502"/>
                    <a:pt x="843258" y="658333"/>
                    <a:pt x="636142" y="631791"/>
                  </a:cubicBezTo>
                  <a:cubicBezTo>
                    <a:pt x="876762" y="391606"/>
                    <a:pt x="1182215" y="217124"/>
                    <a:pt x="1522912" y="135757"/>
                  </a:cubicBezTo>
                  <a:close/>
                  <a:moveTo>
                    <a:pt x="83978" y="1959335"/>
                  </a:moveTo>
                  <a:cubicBezTo>
                    <a:pt x="83978" y="1480271"/>
                    <a:pt x="264987" y="1042977"/>
                    <a:pt x="561302" y="710982"/>
                  </a:cubicBezTo>
                  <a:cubicBezTo>
                    <a:pt x="896778" y="747967"/>
                    <a:pt x="1191788" y="807143"/>
                    <a:pt x="1449813" y="881113"/>
                  </a:cubicBezTo>
                  <a:cubicBezTo>
                    <a:pt x="1443721" y="1001206"/>
                    <a:pt x="1438064" y="1131741"/>
                    <a:pt x="1432843" y="1269239"/>
                  </a:cubicBezTo>
                  <a:cubicBezTo>
                    <a:pt x="1103459" y="1291430"/>
                    <a:pt x="763632" y="1303613"/>
                    <a:pt x="425545" y="1303613"/>
                  </a:cubicBezTo>
                  <a:cubicBezTo>
                    <a:pt x="405095" y="1303613"/>
                    <a:pt x="387255" y="1317972"/>
                    <a:pt x="382904" y="1337987"/>
                  </a:cubicBezTo>
                  <a:cubicBezTo>
                    <a:pt x="378552" y="1358003"/>
                    <a:pt x="388560" y="1378453"/>
                    <a:pt x="406835" y="1387155"/>
                  </a:cubicBezTo>
                  <a:cubicBezTo>
                    <a:pt x="415537" y="1391072"/>
                    <a:pt x="941595" y="1642570"/>
                    <a:pt x="1412392" y="2057672"/>
                  </a:cubicBezTo>
                  <a:cubicBezTo>
                    <a:pt x="1410652" y="2160795"/>
                    <a:pt x="1409347" y="2264788"/>
                    <a:pt x="1408476" y="2369216"/>
                  </a:cubicBezTo>
                  <a:cubicBezTo>
                    <a:pt x="1116947" y="2224322"/>
                    <a:pt x="806708" y="2019382"/>
                    <a:pt x="490813" y="1739601"/>
                  </a:cubicBezTo>
                  <a:cubicBezTo>
                    <a:pt x="472538" y="1723502"/>
                    <a:pt x="445126" y="1725242"/>
                    <a:pt x="429026" y="1743517"/>
                  </a:cubicBezTo>
                  <a:cubicBezTo>
                    <a:pt x="412927" y="1761357"/>
                    <a:pt x="414667" y="1789204"/>
                    <a:pt x="432942" y="1805304"/>
                  </a:cubicBezTo>
                  <a:cubicBezTo>
                    <a:pt x="767548" y="2101619"/>
                    <a:pt x="1097367" y="2315697"/>
                    <a:pt x="1407606" y="2464072"/>
                  </a:cubicBezTo>
                  <a:cubicBezTo>
                    <a:pt x="1406736" y="2571546"/>
                    <a:pt x="1406301" y="2679020"/>
                    <a:pt x="1405866" y="2786059"/>
                  </a:cubicBezTo>
                  <a:cubicBezTo>
                    <a:pt x="1284468" y="2735150"/>
                    <a:pt x="1160459" y="2694684"/>
                    <a:pt x="1035580" y="2656829"/>
                  </a:cubicBezTo>
                  <a:cubicBezTo>
                    <a:pt x="750143" y="2570676"/>
                    <a:pt x="470362" y="2588080"/>
                    <a:pt x="424675" y="2694684"/>
                  </a:cubicBezTo>
                  <a:cubicBezTo>
                    <a:pt x="415102" y="2716876"/>
                    <a:pt x="402919" y="2774746"/>
                    <a:pt x="497775" y="2828701"/>
                  </a:cubicBezTo>
                  <a:cubicBezTo>
                    <a:pt x="600898" y="2887441"/>
                    <a:pt x="1090405" y="3189413"/>
                    <a:pt x="1183085" y="3666302"/>
                  </a:cubicBezTo>
                  <a:cubicBezTo>
                    <a:pt x="535630" y="3369987"/>
                    <a:pt x="83978" y="2716440"/>
                    <a:pt x="83978" y="1959335"/>
                  </a:cubicBezTo>
                  <a:close/>
                  <a:moveTo>
                    <a:pt x="1278376" y="3706333"/>
                  </a:moveTo>
                  <a:cubicBezTo>
                    <a:pt x="1207452" y="3158520"/>
                    <a:pt x="654417" y="2816953"/>
                    <a:pt x="541287" y="2752555"/>
                  </a:cubicBezTo>
                  <a:cubicBezTo>
                    <a:pt x="519531" y="2739937"/>
                    <a:pt x="510828" y="2730799"/>
                    <a:pt x="507347" y="2726448"/>
                  </a:cubicBezTo>
                  <a:cubicBezTo>
                    <a:pt x="536065" y="2695990"/>
                    <a:pt x="734044" y="2656829"/>
                    <a:pt x="1010343" y="2740372"/>
                  </a:cubicBezTo>
                  <a:cubicBezTo>
                    <a:pt x="1144360" y="2780838"/>
                    <a:pt x="1276636" y="2824349"/>
                    <a:pt x="1405866" y="2881350"/>
                  </a:cubicBezTo>
                  <a:cubicBezTo>
                    <a:pt x="1405866" y="3188108"/>
                    <a:pt x="1409347" y="3485728"/>
                    <a:pt x="1416308" y="3754631"/>
                  </a:cubicBezTo>
                  <a:cubicBezTo>
                    <a:pt x="1369751" y="3740272"/>
                    <a:pt x="1323628" y="3723738"/>
                    <a:pt x="1278376" y="3706333"/>
                  </a:cubicBezTo>
                  <a:close/>
                  <a:moveTo>
                    <a:pt x="1670417" y="3812502"/>
                  </a:moveTo>
                  <a:cubicBezTo>
                    <a:pt x="1614287" y="3803800"/>
                    <a:pt x="1559027" y="3792486"/>
                    <a:pt x="1504637" y="3778998"/>
                  </a:cubicBezTo>
                  <a:cubicBezTo>
                    <a:pt x="1497240" y="3504003"/>
                    <a:pt x="1493759" y="3213780"/>
                    <a:pt x="1493324" y="2921816"/>
                  </a:cubicBezTo>
                  <a:cubicBezTo>
                    <a:pt x="1562508" y="2956190"/>
                    <a:pt x="1630821" y="2994916"/>
                    <a:pt x="1698265" y="3039733"/>
                  </a:cubicBezTo>
                  <a:cubicBezTo>
                    <a:pt x="1692608" y="3282964"/>
                    <a:pt x="1683471" y="3540988"/>
                    <a:pt x="1670417" y="3812502"/>
                  </a:cubicBezTo>
                  <a:close/>
                  <a:moveTo>
                    <a:pt x="1700440" y="2935740"/>
                  </a:moveTo>
                  <a:cubicBezTo>
                    <a:pt x="1632562" y="2893533"/>
                    <a:pt x="1563378" y="2856548"/>
                    <a:pt x="1493324" y="2823914"/>
                  </a:cubicBezTo>
                  <a:cubicBezTo>
                    <a:pt x="1493324" y="2716876"/>
                    <a:pt x="1493759" y="2609836"/>
                    <a:pt x="1494630" y="2503668"/>
                  </a:cubicBezTo>
                  <a:cubicBezTo>
                    <a:pt x="1565989" y="2535431"/>
                    <a:pt x="1636478" y="2563714"/>
                    <a:pt x="1705227" y="2588516"/>
                  </a:cubicBezTo>
                  <a:cubicBezTo>
                    <a:pt x="1704791" y="2700776"/>
                    <a:pt x="1703051" y="2816517"/>
                    <a:pt x="1700440" y="2935740"/>
                  </a:cubicBezTo>
                  <a:close/>
                  <a:moveTo>
                    <a:pt x="1706097" y="2498446"/>
                  </a:moveTo>
                  <a:cubicBezTo>
                    <a:pt x="1637348" y="2472774"/>
                    <a:pt x="1567294" y="2443186"/>
                    <a:pt x="1495935" y="2410117"/>
                  </a:cubicBezTo>
                  <a:cubicBezTo>
                    <a:pt x="1496805" y="2317872"/>
                    <a:pt x="1498111" y="2226498"/>
                    <a:pt x="1499416" y="2135993"/>
                  </a:cubicBezTo>
                  <a:cubicBezTo>
                    <a:pt x="1571210" y="2203872"/>
                    <a:pt x="1641264" y="2275231"/>
                    <a:pt x="1706532" y="2350506"/>
                  </a:cubicBezTo>
                  <a:cubicBezTo>
                    <a:pt x="1706532" y="2399240"/>
                    <a:pt x="1706532" y="2448408"/>
                    <a:pt x="1706097" y="2498446"/>
                  </a:cubicBezTo>
                  <a:close/>
                  <a:moveTo>
                    <a:pt x="1959335" y="3834693"/>
                  </a:moveTo>
                  <a:cubicBezTo>
                    <a:pt x="1891022" y="3834693"/>
                    <a:pt x="1823579" y="3830777"/>
                    <a:pt x="1757441" y="3823815"/>
                  </a:cubicBezTo>
                  <a:cubicBezTo>
                    <a:pt x="1769624" y="3573622"/>
                    <a:pt x="1778326" y="3332132"/>
                    <a:pt x="1784418" y="3100214"/>
                  </a:cubicBezTo>
                  <a:cubicBezTo>
                    <a:pt x="1986748" y="3253811"/>
                    <a:pt x="2176894" y="3470064"/>
                    <a:pt x="2348331" y="3793792"/>
                  </a:cubicBezTo>
                  <a:cubicBezTo>
                    <a:pt x="2222582" y="3820334"/>
                    <a:pt x="2092481" y="3834693"/>
                    <a:pt x="1959335" y="3834693"/>
                  </a:cubicBezTo>
                  <a:close/>
                  <a:moveTo>
                    <a:pt x="3834693" y="1959335"/>
                  </a:moveTo>
                  <a:cubicBezTo>
                    <a:pt x="3834693" y="2828701"/>
                    <a:pt x="3239887" y="3561874"/>
                    <a:pt x="2435354" y="3773341"/>
                  </a:cubicBezTo>
                  <a:lnTo>
                    <a:pt x="2432308" y="3766815"/>
                  </a:lnTo>
                  <a:cubicBezTo>
                    <a:pt x="2237376" y="3393919"/>
                    <a:pt x="2018947" y="3156344"/>
                    <a:pt x="1786594" y="2992740"/>
                  </a:cubicBezTo>
                  <a:cubicBezTo>
                    <a:pt x="1789204" y="2864816"/>
                    <a:pt x="1791380" y="2739937"/>
                    <a:pt x="1792250" y="2618539"/>
                  </a:cubicBezTo>
                  <a:cubicBezTo>
                    <a:pt x="1840113" y="2634203"/>
                    <a:pt x="1887541" y="2648562"/>
                    <a:pt x="1934099" y="2660745"/>
                  </a:cubicBezTo>
                  <a:cubicBezTo>
                    <a:pt x="2012420" y="2791281"/>
                    <a:pt x="2073771" y="2929648"/>
                    <a:pt x="2109451" y="3074542"/>
                  </a:cubicBezTo>
                  <a:cubicBezTo>
                    <a:pt x="2114237" y="3094122"/>
                    <a:pt x="2132077" y="3107611"/>
                    <a:pt x="2151658" y="3107611"/>
                  </a:cubicBezTo>
                  <a:cubicBezTo>
                    <a:pt x="2153398" y="3107611"/>
                    <a:pt x="2155138" y="3107611"/>
                    <a:pt x="2156879" y="3107176"/>
                  </a:cubicBezTo>
                  <a:cubicBezTo>
                    <a:pt x="2178635" y="3104565"/>
                    <a:pt x="2195169" y="3086290"/>
                    <a:pt x="2195604" y="3064099"/>
                  </a:cubicBezTo>
                  <a:cubicBezTo>
                    <a:pt x="2195604" y="3060619"/>
                    <a:pt x="2198650" y="2930518"/>
                    <a:pt x="2270010" y="2726448"/>
                  </a:cubicBezTo>
                  <a:cubicBezTo>
                    <a:pt x="2350506" y="2736021"/>
                    <a:pt x="2427522" y="2740807"/>
                    <a:pt x="2500622" y="2740807"/>
                  </a:cubicBezTo>
                  <a:cubicBezTo>
                    <a:pt x="2776922" y="2740807"/>
                    <a:pt x="2994481" y="2675104"/>
                    <a:pt x="3127192" y="2569805"/>
                  </a:cubicBezTo>
                  <a:cubicBezTo>
                    <a:pt x="3306025" y="2427957"/>
                    <a:pt x="3342140" y="2223887"/>
                    <a:pt x="3225963" y="2009809"/>
                  </a:cubicBezTo>
                  <a:cubicBezTo>
                    <a:pt x="3164612" y="1896678"/>
                    <a:pt x="3091947" y="1792685"/>
                    <a:pt x="3011015" y="1696959"/>
                  </a:cubicBezTo>
                  <a:cubicBezTo>
                    <a:pt x="3192024" y="1538576"/>
                    <a:pt x="3413499" y="1378453"/>
                    <a:pt x="3684142" y="1223116"/>
                  </a:cubicBezTo>
                  <a:cubicBezTo>
                    <a:pt x="3780739" y="1449377"/>
                    <a:pt x="3834693" y="1698265"/>
                    <a:pt x="3834693" y="1959335"/>
                  </a:cubicBezTo>
                  <a:close/>
                  <a:moveTo>
                    <a:pt x="1793120" y="2529775"/>
                  </a:moveTo>
                  <a:cubicBezTo>
                    <a:pt x="1793120" y="2504973"/>
                    <a:pt x="1793556" y="2480606"/>
                    <a:pt x="1793556" y="2456240"/>
                  </a:cubicBezTo>
                  <a:cubicBezTo>
                    <a:pt x="1818357" y="2488003"/>
                    <a:pt x="1841854" y="2520202"/>
                    <a:pt x="1864915" y="2552836"/>
                  </a:cubicBezTo>
                  <a:cubicBezTo>
                    <a:pt x="1840548" y="2545439"/>
                    <a:pt x="1817052" y="2537607"/>
                    <a:pt x="1793120" y="2529775"/>
                  </a:cubicBezTo>
                  <a:close/>
                  <a:moveTo>
                    <a:pt x="2300468" y="2646386"/>
                  </a:moveTo>
                  <a:cubicBezTo>
                    <a:pt x="2397499" y="2407072"/>
                    <a:pt x="2584165" y="2089436"/>
                    <a:pt x="2942702" y="1758746"/>
                  </a:cubicBezTo>
                  <a:cubicBezTo>
                    <a:pt x="3048000" y="1880579"/>
                    <a:pt x="3113268" y="1985007"/>
                    <a:pt x="3148948" y="2051580"/>
                  </a:cubicBezTo>
                  <a:cubicBezTo>
                    <a:pt x="3243803" y="2227368"/>
                    <a:pt x="3216826" y="2387056"/>
                    <a:pt x="3072367" y="2501492"/>
                  </a:cubicBezTo>
                  <a:cubicBezTo>
                    <a:pt x="2950969" y="2598088"/>
                    <a:pt x="2751685" y="2657699"/>
                    <a:pt x="2497576" y="2657699"/>
                  </a:cubicBezTo>
                  <a:cubicBezTo>
                    <a:pt x="2435354" y="2657699"/>
                    <a:pt x="2369216" y="2653783"/>
                    <a:pt x="2300468" y="2646386"/>
                  </a:cubicBezTo>
                  <a:close/>
                  <a:moveTo>
                    <a:pt x="3647592" y="1143489"/>
                  </a:moveTo>
                  <a:cubicBezTo>
                    <a:pt x="3368247" y="1303178"/>
                    <a:pt x="3139810" y="1467652"/>
                    <a:pt x="2952709" y="1629951"/>
                  </a:cubicBezTo>
                  <a:cubicBezTo>
                    <a:pt x="2928778" y="1650837"/>
                    <a:pt x="2905282" y="1671723"/>
                    <a:pt x="2882655" y="1692173"/>
                  </a:cubicBezTo>
                  <a:cubicBezTo>
                    <a:pt x="2498881" y="2043748"/>
                    <a:pt x="2305254" y="2381400"/>
                    <a:pt x="2207353" y="2633768"/>
                  </a:cubicBezTo>
                  <a:cubicBezTo>
                    <a:pt x="2196475" y="2661616"/>
                    <a:pt x="2186902" y="2688158"/>
                    <a:pt x="2178635" y="2713830"/>
                  </a:cubicBezTo>
                  <a:cubicBezTo>
                    <a:pt x="2159490" y="2771700"/>
                    <a:pt x="2145131" y="2823914"/>
                    <a:pt x="2135123" y="2869167"/>
                  </a:cubicBezTo>
                  <a:cubicBezTo>
                    <a:pt x="2110756" y="2807380"/>
                    <a:pt x="2082039" y="2747769"/>
                    <a:pt x="2050275" y="2689028"/>
                  </a:cubicBezTo>
                  <a:cubicBezTo>
                    <a:pt x="2032000" y="2655089"/>
                    <a:pt x="2011985" y="2621585"/>
                    <a:pt x="1991534" y="2588951"/>
                  </a:cubicBezTo>
                  <a:cubicBezTo>
                    <a:pt x="1932358" y="2494095"/>
                    <a:pt x="1865350" y="2403155"/>
                    <a:pt x="1793120" y="2317872"/>
                  </a:cubicBezTo>
                  <a:cubicBezTo>
                    <a:pt x="1764838" y="2284368"/>
                    <a:pt x="1735250" y="2251735"/>
                    <a:pt x="1705662" y="2219971"/>
                  </a:cubicBezTo>
                  <a:cubicBezTo>
                    <a:pt x="1639089" y="2148612"/>
                    <a:pt x="1570340" y="2081168"/>
                    <a:pt x="1501156" y="2018511"/>
                  </a:cubicBezTo>
                  <a:cubicBezTo>
                    <a:pt x="1472439" y="1992404"/>
                    <a:pt x="1443286" y="1966732"/>
                    <a:pt x="1414568" y="1942366"/>
                  </a:cubicBezTo>
                  <a:cubicBezTo>
                    <a:pt x="1348430" y="1886236"/>
                    <a:pt x="1283162" y="1834457"/>
                    <a:pt x="1220941" y="1787464"/>
                  </a:cubicBezTo>
                  <a:cubicBezTo>
                    <a:pt x="980755" y="1606455"/>
                    <a:pt x="749273" y="1469828"/>
                    <a:pt x="602638" y="1389766"/>
                  </a:cubicBezTo>
                  <a:cubicBezTo>
                    <a:pt x="880678" y="1386285"/>
                    <a:pt x="1158719" y="1374972"/>
                    <a:pt x="1429797" y="1356697"/>
                  </a:cubicBezTo>
                  <a:cubicBezTo>
                    <a:pt x="1459385" y="1354522"/>
                    <a:pt x="1488973" y="1352781"/>
                    <a:pt x="1518561" y="1350606"/>
                  </a:cubicBezTo>
                  <a:cubicBezTo>
                    <a:pt x="1573821" y="1346690"/>
                    <a:pt x="1628646" y="1342338"/>
                    <a:pt x="1683036" y="1337552"/>
                  </a:cubicBezTo>
                  <a:cubicBezTo>
                    <a:pt x="1712188" y="1334941"/>
                    <a:pt x="1741341" y="1332331"/>
                    <a:pt x="1770494" y="1329720"/>
                  </a:cubicBezTo>
                  <a:cubicBezTo>
                    <a:pt x="1969343" y="1311445"/>
                    <a:pt x="2162100" y="1289689"/>
                    <a:pt x="2347025" y="1264452"/>
                  </a:cubicBezTo>
                  <a:cubicBezTo>
                    <a:pt x="2394018" y="1257926"/>
                    <a:pt x="2440576" y="1251399"/>
                    <a:pt x="2486263" y="1244437"/>
                  </a:cubicBezTo>
                  <a:cubicBezTo>
                    <a:pt x="2910938" y="1180910"/>
                    <a:pt x="3285139" y="1099108"/>
                    <a:pt x="3571882" y="1003382"/>
                  </a:cubicBezTo>
                  <a:cubicBezTo>
                    <a:pt x="3598859" y="1049069"/>
                    <a:pt x="3624531" y="1095627"/>
                    <a:pt x="3647592" y="1143489"/>
                  </a:cubicBezTo>
                  <a:close/>
                  <a:moveTo>
                    <a:pt x="1750479" y="979015"/>
                  </a:moveTo>
                  <a:cubicBezTo>
                    <a:pt x="1928007" y="1044718"/>
                    <a:pt x="2085084" y="1116947"/>
                    <a:pt x="2223452" y="1192658"/>
                  </a:cubicBezTo>
                  <a:cubicBezTo>
                    <a:pt x="2075512" y="1211368"/>
                    <a:pt x="1922785" y="1228337"/>
                    <a:pt x="1766143" y="1242261"/>
                  </a:cubicBezTo>
                  <a:cubicBezTo>
                    <a:pt x="1761792" y="1149581"/>
                    <a:pt x="1756135" y="1061687"/>
                    <a:pt x="1750479" y="979015"/>
                  </a:cubicBezTo>
                  <a:close/>
                  <a:moveTo>
                    <a:pt x="2369651" y="1173513"/>
                  </a:moveTo>
                  <a:cubicBezTo>
                    <a:pt x="2167757" y="1056901"/>
                    <a:pt x="1954549" y="963351"/>
                    <a:pt x="1743952" y="889381"/>
                  </a:cubicBezTo>
                  <a:cubicBezTo>
                    <a:pt x="1710883" y="459919"/>
                    <a:pt x="1665631" y="187536"/>
                    <a:pt x="1622989" y="114871"/>
                  </a:cubicBezTo>
                  <a:cubicBezTo>
                    <a:pt x="1732204" y="94856"/>
                    <a:pt x="1844464" y="83978"/>
                    <a:pt x="1959335" y="83978"/>
                  </a:cubicBezTo>
                  <a:cubicBezTo>
                    <a:pt x="2612447" y="83978"/>
                    <a:pt x="3188543" y="419889"/>
                    <a:pt x="3524454" y="927671"/>
                  </a:cubicBezTo>
                  <a:cubicBezTo>
                    <a:pt x="3220742" y="1026443"/>
                    <a:pt x="2821304" y="1110421"/>
                    <a:pt x="2369651" y="1173513"/>
                  </a:cubicBezTo>
                  <a:close/>
                </a:path>
              </a:pathLst>
            </a:custGeom>
            <a:solidFill>
              <a:srgbClr val="FFFFFF"/>
            </a:solidFill>
            <a:ln w="4351" cap="flat">
              <a:noFill/>
              <a:prstDash val="solid"/>
              <a:miter/>
            </a:ln>
          </p:spPr>
          <p:txBody>
            <a:bodyPr anchor="ctr"/>
            <a:lstStyle/>
            <a:p>
              <a:pPr eaLnBrk="1" fontAlgn="auto" hangingPunct="1">
                <a:spcBef>
                  <a:spcPts val="0"/>
                </a:spcBef>
                <a:spcAft>
                  <a:spcPts val="0"/>
                </a:spcAft>
                <a:defRPr/>
              </a:pPr>
              <a:endParaRPr lang="fr-FR">
                <a:latin typeface="+mn-lt"/>
              </a:endParaRPr>
            </a:p>
          </p:txBody>
        </p:sp>
      </p:grpSp>
    </p:spTree>
    <p:extLst>
      <p:ext uri="{BB962C8B-B14F-4D97-AF65-F5344CB8AC3E}">
        <p14:creationId xmlns:p14="http://schemas.microsoft.com/office/powerpoint/2010/main" val="32474834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p:txStyles>
    <p:titleStyle>
      <a:lvl1pPr algn="l" rtl="0" eaLnBrk="1" fontAlgn="base" hangingPunct="1">
        <a:lnSpc>
          <a:spcPct val="90000"/>
        </a:lnSpc>
        <a:spcBef>
          <a:spcPct val="0"/>
        </a:spcBef>
        <a:spcAft>
          <a:spcPct val="0"/>
        </a:spcAft>
        <a:defRPr lang="fr-FR" sz="3200" b="1" kern="1200">
          <a:solidFill>
            <a:srgbClr val="005E6A"/>
          </a:solidFill>
          <a:latin typeface="Segoe UI" panose="020B0502040204020203" pitchFamily="34" charset="0"/>
          <a:ea typeface="+mj-ea"/>
          <a:cs typeface="+mj-cs"/>
        </a:defRPr>
      </a:lvl1pPr>
      <a:lvl2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2pPr>
      <a:lvl3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3pPr>
      <a:lvl4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4pPr>
      <a:lvl5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5pPr>
      <a:lvl6pPr marL="4572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6pPr>
      <a:lvl7pPr marL="9144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7pPr>
      <a:lvl8pPr marL="13716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8pPr>
      <a:lvl9pPr marL="18288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9pPr>
    </p:titleStyle>
    <p:bodyStyle>
      <a:lvl1pPr marL="228600" indent="-228600" algn="l" rtl="0" eaLnBrk="1" fontAlgn="base" hangingPunct="1">
        <a:lnSpc>
          <a:spcPct val="90000"/>
        </a:lnSpc>
        <a:spcBef>
          <a:spcPts val="1000"/>
        </a:spcBef>
        <a:spcAft>
          <a:spcPct val="0"/>
        </a:spcAft>
        <a:buFont typeface="Calibri" pitchFamily="34" charset="0"/>
        <a:buChar char="⁄"/>
        <a:defRPr sz="2800" kern="1200">
          <a:solidFill>
            <a:schemeClr val="accent2"/>
          </a:solidFill>
          <a:latin typeface="+mn-lt"/>
          <a:ea typeface="+mn-ea"/>
          <a:cs typeface="+mn-cs"/>
        </a:defRPr>
      </a:lvl1pPr>
      <a:lvl2pPr marL="536575" indent="-228600" algn="l" rtl="0" eaLnBrk="1" fontAlgn="base" hangingPunct="1">
        <a:lnSpc>
          <a:spcPct val="90000"/>
        </a:lnSpc>
        <a:spcBef>
          <a:spcPts val="500"/>
        </a:spcBef>
        <a:spcAft>
          <a:spcPct val="0"/>
        </a:spcAft>
        <a:buFont typeface="Calibri" pitchFamily="34" charset="0"/>
        <a:buChar char="⁄"/>
        <a:defRPr sz="2400" kern="1200">
          <a:solidFill>
            <a:schemeClr val="accent2"/>
          </a:solidFill>
          <a:latin typeface="+mn-lt"/>
          <a:ea typeface="+mn-ea"/>
          <a:cs typeface="+mn-cs"/>
        </a:defRPr>
      </a:lvl2pPr>
      <a:lvl3pPr marL="811213" indent="-228600" algn="l" rtl="0" eaLnBrk="1" fontAlgn="base" hangingPunct="1">
        <a:lnSpc>
          <a:spcPct val="90000"/>
        </a:lnSpc>
        <a:spcBef>
          <a:spcPts val="500"/>
        </a:spcBef>
        <a:spcAft>
          <a:spcPct val="0"/>
        </a:spcAft>
        <a:buFont typeface="Calibri" pitchFamily="34" charset="0"/>
        <a:buChar char="⁄"/>
        <a:defRPr sz="2000" kern="1200">
          <a:solidFill>
            <a:schemeClr val="accent2"/>
          </a:solidFill>
          <a:latin typeface="+mn-lt"/>
          <a:ea typeface="+mn-ea"/>
          <a:cs typeface="+mn-cs"/>
        </a:defRPr>
      </a:lvl3pPr>
      <a:lvl4pPr marL="1074738" indent="-228600" algn="l" rtl="0" eaLnBrk="1" fontAlgn="base" hangingPunct="1">
        <a:lnSpc>
          <a:spcPct val="90000"/>
        </a:lnSpc>
        <a:spcBef>
          <a:spcPts val="500"/>
        </a:spcBef>
        <a:spcAft>
          <a:spcPct val="0"/>
        </a:spcAft>
        <a:buFont typeface="Calibri" pitchFamily="34" charset="0"/>
        <a:buChar char="⁄"/>
        <a:defRPr kern="1200">
          <a:solidFill>
            <a:schemeClr val="accent2"/>
          </a:solidFill>
          <a:latin typeface="+mn-lt"/>
          <a:ea typeface="+mn-ea"/>
          <a:cs typeface="+mn-cs"/>
        </a:defRPr>
      </a:lvl4pPr>
      <a:lvl5pPr marL="1347788" indent="-228600" algn="l" rtl="0" eaLnBrk="1" fontAlgn="base" hangingPunct="1">
        <a:lnSpc>
          <a:spcPct val="90000"/>
        </a:lnSpc>
        <a:spcBef>
          <a:spcPts val="500"/>
        </a:spcBef>
        <a:spcAft>
          <a:spcPct val="0"/>
        </a:spcAft>
        <a:buFont typeface="Calibri" pitchFamily="34" charset="0"/>
        <a:buChar char="⁄"/>
        <a:defRPr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jpe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2.png"/><Relationship Id="rId9" Type="http://schemas.openxmlformats.org/officeDocument/2006/relationships/image" Target="../media/image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365F15-6F95-09C3-42A7-EE78AE0AE264}"/>
              </a:ext>
            </a:extLst>
          </p:cNvPr>
          <p:cNvSpPr>
            <a:spLocks noGrp="1"/>
          </p:cNvSpPr>
          <p:nvPr>
            <p:ph type="ctrTitle"/>
          </p:nvPr>
        </p:nvSpPr>
        <p:spPr>
          <a:xfrm>
            <a:off x="1524000" y="702911"/>
            <a:ext cx="9144000" cy="2387600"/>
          </a:xfrm>
        </p:spPr>
        <p:txBody>
          <a:bodyPr/>
          <a:lstStyle/>
          <a:p>
            <a:r>
              <a:rPr lang="fr-FR" dirty="0"/>
              <a:t>Projet développement d’un « Engine Control Unit (ECU) »</a:t>
            </a:r>
          </a:p>
        </p:txBody>
      </p:sp>
      <p:sp>
        <p:nvSpPr>
          <p:cNvPr id="4" name="Espace réservé de la date 3">
            <a:extLst>
              <a:ext uri="{FF2B5EF4-FFF2-40B4-BE49-F238E27FC236}">
                <a16:creationId xmlns:a16="http://schemas.microsoft.com/office/drawing/2014/main" id="{EDB5651E-A554-4415-BEA5-C84B536915B4}"/>
              </a:ext>
            </a:extLst>
          </p:cNvPr>
          <p:cNvSpPr>
            <a:spLocks noGrp="1"/>
          </p:cNvSpPr>
          <p:nvPr>
            <p:ph type="dt" sz="half" idx="10"/>
          </p:nvPr>
        </p:nvSpPr>
        <p:spPr/>
        <p:txBody>
          <a:bodyPr/>
          <a:lstStyle/>
          <a:p>
            <a:r>
              <a:rPr lang="fr-FR" dirty="0"/>
              <a:t>14/12/2023</a:t>
            </a:r>
          </a:p>
        </p:txBody>
      </p:sp>
      <p:sp>
        <p:nvSpPr>
          <p:cNvPr id="6" name="Espace réservé du numéro de diapositive 5">
            <a:extLst>
              <a:ext uri="{FF2B5EF4-FFF2-40B4-BE49-F238E27FC236}">
                <a16:creationId xmlns:a16="http://schemas.microsoft.com/office/drawing/2014/main" id="{F83B52BA-7AB6-0DFD-69B8-06EF3A31148E}"/>
              </a:ext>
            </a:extLst>
          </p:cNvPr>
          <p:cNvSpPr>
            <a:spLocks noGrp="1"/>
          </p:cNvSpPr>
          <p:nvPr>
            <p:ph type="sldNum" sz="quarter" idx="12"/>
          </p:nvPr>
        </p:nvSpPr>
        <p:spPr/>
        <p:txBody>
          <a:bodyPr/>
          <a:lstStyle/>
          <a:p>
            <a:fld id="{D5109E06-06E1-4D94-9DE5-FEB159EA0CA0}" type="slidenum">
              <a:rPr lang="fr-FR" smtClean="0"/>
              <a:t>1</a:t>
            </a:fld>
            <a:endParaRPr lang="fr-FR"/>
          </a:p>
        </p:txBody>
      </p:sp>
      <p:pic>
        <p:nvPicPr>
          <p:cNvPr id="1026" name="Picture 2" descr="Electronic Control Unit – A Simple Introduction (2023) -">
            <a:extLst>
              <a:ext uri="{FF2B5EF4-FFF2-40B4-BE49-F238E27FC236}">
                <a16:creationId xmlns:a16="http://schemas.microsoft.com/office/drawing/2014/main" id="{98397BCC-716C-3A57-1F34-B45F8C580E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7187" y="2668373"/>
            <a:ext cx="4988890" cy="3270090"/>
          </a:xfrm>
          <a:prstGeom prst="rect">
            <a:avLst/>
          </a:prstGeom>
          <a:noFill/>
          <a:extLst>
            <a:ext uri="{909E8E84-426E-40DD-AFC4-6F175D3DCCD1}">
              <a14:hiddenFill xmlns:a14="http://schemas.microsoft.com/office/drawing/2010/main">
                <a:solidFill>
                  <a:srgbClr val="FFFFFF"/>
                </a:solidFill>
              </a14:hiddenFill>
            </a:ext>
          </a:extLst>
        </p:spPr>
      </p:pic>
      <p:pic>
        <p:nvPicPr>
          <p:cNvPr id="17" name="Image 16">
            <a:extLst>
              <a:ext uri="{FF2B5EF4-FFF2-40B4-BE49-F238E27FC236}">
                <a16:creationId xmlns:a16="http://schemas.microsoft.com/office/drawing/2014/main" id="{BE3451CE-726B-21B2-4629-E6582BD9BF7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rot="21144171">
            <a:off x="383475" y="2085245"/>
            <a:ext cx="2847340" cy="3191193"/>
          </a:xfrm>
          <a:prstGeom prst="rect">
            <a:avLst/>
          </a:prstGeom>
          <a:noFill/>
          <a:ln>
            <a:noFill/>
          </a:ln>
        </p:spPr>
      </p:pic>
      <p:sp>
        <p:nvSpPr>
          <p:cNvPr id="18" name="Sous-titre 2">
            <a:extLst>
              <a:ext uri="{FF2B5EF4-FFF2-40B4-BE49-F238E27FC236}">
                <a16:creationId xmlns:a16="http://schemas.microsoft.com/office/drawing/2014/main" id="{E7B67A32-FD76-7109-7EF4-EC0E7618FF93}"/>
              </a:ext>
            </a:extLst>
          </p:cNvPr>
          <p:cNvSpPr>
            <a:spLocks noGrp="1"/>
          </p:cNvSpPr>
          <p:nvPr>
            <p:ph type="subTitle" idx="1"/>
          </p:nvPr>
        </p:nvSpPr>
        <p:spPr>
          <a:xfrm>
            <a:off x="-67643" y="5536088"/>
            <a:ext cx="6273798" cy="365125"/>
          </a:xfrm>
        </p:spPr>
        <p:txBody>
          <a:bodyPr>
            <a:normAutofit/>
          </a:bodyPr>
          <a:lstStyle/>
          <a:p>
            <a:r>
              <a:rPr lang="fr-FR" sz="1600" dirty="0"/>
              <a:t>Présenté et soutenu par Bastien DELAUNAY et Alexandre MINGANT</a:t>
            </a:r>
          </a:p>
          <a:p>
            <a:endParaRPr lang="fr-FR" sz="1600" dirty="0"/>
          </a:p>
        </p:txBody>
      </p:sp>
      <p:sp>
        <p:nvSpPr>
          <p:cNvPr id="19" name="Sous-titre 2">
            <a:extLst>
              <a:ext uri="{FF2B5EF4-FFF2-40B4-BE49-F238E27FC236}">
                <a16:creationId xmlns:a16="http://schemas.microsoft.com/office/drawing/2014/main" id="{C60E94D0-C407-667A-457B-318DB14503A0}"/>
              </a:ext>
            </a:extLst>
          </p:cNvPr>
          <p:cNvSpPr txBox="1">
            <a:spLocks/>
          </p:cNvSpPr>
          <p:nvPr/>
        </p:nvSpPr>
        <p:spPr bwMode="auto">
          <a:xfrm>
            <a:off x="212873" y="5798253"/>
            <a:ext cx="6273798"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0" indent="0" algn="ctr" rtl="0" eaLnBrk="1" fontAlgn="base" hangingPunct="1">
              <a:lnSpc>
                <a:spcPct val="90000"/>
              </a:lnSpc>
              <a:spcBef>
                <a:spcPts val="1000"/>
              </a:spcBef>
              <a:spcAft>
                <a:spcPct val="0"/>
              </a:spcAft>
              <a:buFont typeface="Calibri" pitchFamily="34" charset="0"/>
              <a:buNone/>
              <a:defRPr sz="2400" kern="1200">
                <a:solidFill>
                  <a:schemeClr val="accent2"/>
                </a:solidFill>
                <a:latin typeface="+mn-lt"/>
                <a:ea typeface="+mn-ea"/>
                <a:cs typeface="+mn-cs"/>
              </a:defRPr>
            </a:lvl1pPr>
            <a:lvl2pPr marL="457200" indent="0" algn="ctr" rtl="0" eaLnBrk="1" fontAlgn="base" hangingPunct="1">
              <a:lnSpc>
                <a:spcPct val="90000"/>
              </a:lnSpc>
              <a:spcBef>
                <a:spcPts val="500"/>
              </a:spcBef>
              <a:spcAft>
                <a:spcPct val="0"/>
              </a:spcAft>
              <a:buFont typeface="Calibri" pitchFamily="34" charset="0"/>
              <a:buNone/>
              <a:defRPr sz="2000" kern="1200">
                <a:solidFill>
                  <a:schemeClr val="accent2"/>
                </a:solidFill>
                <a:latin typeface="+mn-lt"/>
                <a:ea typeface="+mn-ea"/>
                <a:cs typeface="+mn-cs"/>
              </a:defRPr>
            </a:lvl2pPr>
            <a:lvl3pPr marL="914400" indent="0" algn="ctr" rtl="0" eaLnBrk="1" fontAlgn="base" hangingPunct="1">
              <a:lnSpc>
                <a:spcPct val="90000"/>
              </a:lnSpc>
              <a:spcBef>
                <a:spcPts val="500"/>
              </a:spcBef>
              <a:spcAft>
                <a:spcPct val="0"/>
              </a:spcAft>
              <a:buFont typeface="Calibri" pitchFamily="34" charset="0"/>
              <a:buNone/>
              <a:defRPr sz="1800" kern="1200">
                <a:solidFill>
                  <a:schemeClr val="accent2"/>
                </a:solidFill>
                <a:latin typeface="+mn-lt"/>
                <a:ea typeface="+mn-ea"/>
                <a:cs typeface="+mn-cs"/>
              </a:defRPr>
            </a:lvl3pPr>
            <a:lvl4pPr marL="1371600" indent="0" algn="ctr" rtl="0" eaLnBrk="1" fontAlgn="base" hangingPunct="1">
              <a:lnSpc>
                <a:spcPct val="90000"/>
              </a:lnSpc>
              <a:spcBef>
                <a:spcPts val="500"/>
              </a:spcBef>
              <a:spcAft>
                <a:spcPct val="0"/>
              </a:spcAft>
              <a:buFont typeface="Calibri" pitchFamily="34" charset="0"/>
              <a:buNone/>
              <a:defRPr sz="1600" kern="1200">
                <a:solidFill>
                  <a:schemeClr val="accent2"/>
                </a:solidFill>
                <a:latin typeface="+mn-lt"/>
                <a:ea typeface="+mn-ea"/>
                <a:cs typeface="+mn-cs"/>
              </a:defRPr>
            </a:lvl4pPr>
            <a:lvl5pPr marL="1828800" indent="0" algn="ctr" rtl="0" eaLnBrk="1" fontAlgn="base" hangingPunct="1">
              <a:lnSpc>
                <a:spcPct val="90000"/>
              </a:lnSpc>
              <a:spcBef>
                <a:spcPts val="500"/>
              </a:spcBef>
              <a:spcAft>
                <a:spcPct val="0"/>
              </a:spcAft>
              <a:buFont typeface="Calibri" pitchFamily="34" charset="0"/>
              <a:buNone/>
              <a:defRPr sz="1600" kern="1200">
                <a:solidFill>
                  <a:schemeClr val="accent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fr-FR" sz="1600" dirty="0"/>
              <a:t>ENSTA Bretagne – Promotion FIPA SE 2024</a:t>
            </a:r>
          </a:p>
          <a:p>
            <a:endParaRPr lang="fr-FR" sz="1600" dirty="0"/>
          </a:p>
        </p:txBody>
      </p:sp>
    </p:spTree>
    <p:extLst>
      <p:ext uri="{BB962C8B-B14F-4D97-AF65-F5344CB8AC3E}">
        <p14:creationId xmlns:p14="http://schemas.microsoft.com/office/powerpoint/2010/main" val="2619278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CFF852-53F4-DF19-ADEF-24B3C6B63399}"/>
              </a:ext>
            </a:extLst>
          </p:cNvPr>
          <p:cNvSpPr>
            <a:spLocks noGrp="1"/>
          </p:cNvSpPr>
          <p:nvPr>
            <p:ph type="title"/>
          </p:nvPr>
        </p:nvSpPr>
        <p:spPr>
          <a:xfrm>
            <a:off x="595406" y="136525"/>
            <a:ext cx="11707813" cy="640080"/>
          </a:xfrm>
        </p:spPr>
        <p:txBody>
          <a:bodyPr/>
          <a:lstStyle/>
          <a:p>
            <a:r>
              <a:rPr lang="fr-FR" dirty="0"/>
              <a:t>Sommaire</a:t>
            </a:r>
          </a:p>
        </p:txBody>
      </p:sp>
      <p:sp>
        <p:nvSpPr>
          <p:cNvPr id="5" name="Espace réservé du numéro de diapositive 4">
            <a:extLst>
              <a:ext uri="{FF2B5EF4-FFF2-40B4-BE49-F238E27FC236}">
                <a16:creationId xmlns:a16="http://schemas.microsoft.com/office/drawing/2014/main" id="{0F25D301-0C8D-FF32-E9CA-5B42084C2208}"/>
              </a:ext>
            </a:extLst>
          </p:cNvPr>
          <p:cNvSpPr>
            <a:spLocks noGrp="1"/>
          </p:cNvSpPr>
          <p:nvPr>
            <p:ph type="sldNum" sz="quarter" idx="12"/>
          </p:nvPr>
        </p:nvSpPr>
        <p:spPr/>
        <p:txBody>
          <a:bodyPr/>
          <a:lstStyle/>
          <a:p>
            <a:fld id="{D5109E06-06E1-4D94-9DE5-FEB159EA0CA0}" type="slidenum">
              <a:rPr lang="fr-FR" smtClean="0"/>
              <a:t>2</a:t>
            </a:fld>
            <a:endParaRPr lang="fr-FR"/>
          </a:p>
        </p:txBody>
      </p:sp>
      <p:sp>
        <p:nvSpPr>
          <p:cNvPr id="7" name="ZoneTexte 6">
            <a:extLst>
              <a:ext uri="{FF2B5EF4-FFF2-40B4-BE49-F238E27FC236}">
                <a16:creationId xmlns:a16="http://schemas.microsoft.com/office/drawing/2014/main" id="{E1CA3BC4-92C3-7ACA-427F-25D692A83528}"/>
              </a:ext>
            </a:extLst>
          </p:cNvPr>
          <p:cNvSpPr txBox="1"/>
          <p:nvPr/>
        </p:nvSpPr>
        <p:spPr>
          <a:xfrm>
            <a:off x="1892390" y="758012"/>
            <a:ext cx="9029700" cy="4948342"/>
          </a:xfrm>
          <a:prstGeom prst="rect">
            <a:avLst/>
          </a:prstGeom>
          <a:noFill/>
        </p:spPr>
        <p:txBody>
          <a:bodyPr wrap="square">
            <a:spAutoFit/>
          </a:bodyPr>
          <a:lstStyle/>
          <a:p>
            <a:pPr>
              <a:lnSpc>
                <a:spcPct val="107000"/>
              </a:lnSpc>
              <a:spcAft>
                <a:spcPts val="800"/>
              </a:spcAft>
            </a:pPr>
            <a:r>
              <a:rPr lang="fr-FR" sz="2000" b="1"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1 – Présentation du projet</a:t>
            </a:r>
            <a:endPar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Contexte et objectifs </a:t>
            </a:r>
          </a:p>
          <a:p>
            <a:pPr marL="342900" lvl="0" indent="-342900">
              <a:lnSpc>
                <a:spcPct val="107000"/>
              </a:lnSpc>
              <a:buFont typeface="Symbol" panose="05050102010706020507" pitchFamily="18" charset="2"/>
              <a:buChar char=""/>
            </a:pPr>
            <a:r>
              <a:rPr lang="fr-FR" sz="1600" kern="100" dirty="0">
                <a:solidFill>
                  <a:schemeClr val="accent2"/>
                </a:solidFill>
                <a:ea typeface="Calibri" panose="020F0502020204030204" pitchFamily="34" charset="0"/>
                <a:cs typeface="Times New Roman" panose="02020603050405020304" pitchFamily="18" charset="0"/>
              </a:rPr>
              <a:t>F</a:t>
            </a:r>
            <a:r>
              <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onctionnement d’un moteur essence 4 temps</a:t>
            </a:r>
          </a:p>
          <a:p>
            <a:pPr marL="342900" lvl="0" indent="-342900">
              <a:lnSpc>
                <a:spcPct val="107000"/>
              </a:lnSpc>
              <a:spcAft>
                <a:spcPts val="800"/>
              </a:spcAft>
              <a:buFont typeface="Symbol" panose="05050102010706020507" pitchFamily="18" charset="2"/>
              <a:buChar char=""/>
            </a:pPr>
            <a:r>
              <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Les capteurs et les actionneurs</a:t>
            </a:r>
          </a:p>
          <a:p>
            <a:pPr>
              <a:lnSpc>
                <a:spcPct val="107000"/>
              </a:lnSpc>
              <a:spcAft>
                <a:spcPts val="800"/>
              </a:spcAft>
            </a:pPr>
            <a:r>
              <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fr-FR" sz="2000" b="1"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2 – Etat d’avancement</a:t>
            </a:r>
            <a:endPar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Symbol" panose="05050102010706020507" pitchFamily="18" charset="2"/>
              <a:buChar char=""/>
            </a:pPr>
            <a:r>
              <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Monitoring du calculateur depuis un PC</a:t>
            </a:r>
          </a:p>
          <a:p>
            <a:pPr marL="342900" lvl="0" indent="-342900">
              <a:lnSpc>
                <a:spcPct val="107000"/>
              </a:lnSpc>
              <a:buFont typeface="Symbol" panose="05050102010706020507" pitchFamily="18" charset="2"/>
              <a:buChar char=""/>
            </a:pPr>
            <a:r>
              <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Mise en œuvre d’un banc de test de simulation</a:t>
            </a:r>
          </a:p>
          <a:p>
            <a:pPr marL="342900" lvl="0" indent="-342900">
              <a:lnSpc>
                <a:spcPct val="107000"/>
              </a:lnSpc>
              <a:spcAft>
                <a:spcPts val="800"/>
              </a:spcAft>
              <a:buFont typeface="Symbol" panose="05050102010706020507" pitchFamily="18" charset="2"/>
              <a:buChar char=""/>
            </a:pPr>
            <a:r>
              <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Schématique et routage de la carte</a:t>
            </a:r>
          </a:p>
          <a:p>
            <a:pPr>
              <a:lnSpc>
                <a:spcPct val="107000"/>
              </a:lnSpc>
              <a:spcAft>
                <a:spcPts val="800"/>
              </a:spcAft>
            </a:pPr>
            <a:r>
              <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fr-FR" sz="2000" b="1"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3 – Orientations à mener pour la finalisation du projet</a:t>
            </a:r>
            <a:endPar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Etude de l’architecture ARM du STM32</a:t>
            </a:r>
          </a:p>
          <a:p>
            <a:pPr marL="342900" lvl="0" indent="-342900">
              <a:lnSpc>
                <a:spcPct val="107000"/>
              </a:lnSpc>
              <a:buFont typeface="Symbol" panose="05050102010706020507" pitchFamily="18" charset="2"/>
              <a:buChar char=""/>
            </a:pPr>
            <a:r>
              <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Programmation du microcontrôleur STM32</a:t>
            </a:r>
          </a:p>
          <a:p>
            <a:pPr marL="342900" lvl="0" indent="-342900">
              <a:lnSpc>
                <a:spcPct val="107000"/>
              </a:lnSpc>
              <a:buFont typeface="Symbol" panose="05050102010706020507" pitchFamily="18" charset="2"/>
              <a:buChar char=""/>
            </a:pPr>
            <a:r>
              <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Interface entre la carte et les servitudes</a:t>
            </a:r>
          </a:p>
          <a:p>
            <a:pPr marL="342900" lvl="0" indent="-342900">
              <a:lnSpc>
                <a:spcPct val="107000"/>
              </a:lnSpc>
              <a:spcAft>
                <a:spcPts val="800"/>
              </a:spcAft>
              <a:buFont typeface="Symbol" panose="05050102010706020507" pitchFamily="18" charset="2"/>
              <a:buChar char=""/>
            </a:pPr>
            <a:r>
              <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Gestion moteur</a:t>
            </a:r>
          </a:p>
        </p:txBody>
      </p:sp>
      <p:sp>
        <p:nvSpPr>
          <p:cNvPr id="8" name="Espace réservé de la date 3">
            <a:extLst>
              <a:ext uri="{FF2B5EF4-FFF2-40B4-BE49-F238E27FC236}">
                <a16:creationId xmlns:a16="http://schemas.microsoft.com/office/drawing/2014/main" id="{9B941737-CD39-A2A5-5964-82BD60FFB3F9}"/>
              </a:ext>
            </a:extLst>
          </p:cNvPr>
          <p:cNvSpPr>
            <a:spLocks noGrp="1"/>
          </p:cNvSpPr>
          <p:nvPr>
            <p:ph type="dt" sz="half" idx="10"/>
          </p:nvPr>
        </p:nvSpPr>
        <p:spPr>
          <a:xfrm>
            <a:off x="939890" y="6334251"/>
            <a:ext cx="952500" cy="365125"/>
          </a:xfrm>
        </p:spPr>
        <p:txBody>
          <a:bodyPr/>
          <a:lstStyle/>
          <a:p>
            <a:r>
              <a:rPr lang="fr-FR" dirty="0"/>
              <a:t>14/12/2023</a:t>
            </a:r>
          </a:p>
        </p:txBody>
      </p:sp>
    </p:spTree>
    <p:extLst>
      <p:ext uri="{BB962C8B-B14F-4D97-AF65-F5344CB8AC3E}">
        <p14:creationId xmlns:p14="http://schemas.microsoft.com/office/powerpoint/2010/main" val="2967136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2C9AFF-A048-71F7-3526-4A00923A9F74}"/>
              </a:ext>
            </a:extLst>
          </p:cNvPr>
          <p:cNvSpPr>
            <a:spLocks noGrp="1"/>
          </p:cNvSpPr>
          <p:nvPr>
            <p:ph type="title"/>
          </p:nvPr>
        </p:nvSpPr>
        <p:spPr>
          <a:xfrm>
            <a:off x="484187" y="158624"/>
            <a:ext cx="11707813" cy="607695"/>
          </a:xfrm>
        </p:spPr>
        <p:txBody>
          <a:bodyPr/>
          <a:lstStyle/>
          <a:p>
            <a:r>
              <a:rPr lang="fr-FR" kern="10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1 – Présentation du projet</a:t>
            </a:r>
            <a:br>
              <a:rPr lang="fr-FR" sz="24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5" name="Espace réservé du numéro de diapositive 4">
            <a:extLst>
              <a:ext uri="{FF2B5EF4-FFF2-40B4-BE49-F238E27FC236}">
                <a16:creationId xmlns:a16="http://schemas.microsoft.com/office/drawing/2014/main" id="{F38ADC17-F5EA-1CF5-D01A-E501489EA172}"/>
              </a:ext>
            </a:extLst>
          </p:cNvPr>
          <p:cNvSpPr>
            <a:spLocks noGrp="1"/>
          </p:cNvSpPr>
          <p:nvPr>
            <p:ph type="sldNum" sz="quarter" idx="12"/>
          </p:nvPr>
        </p:nvSpPr>
        <p:spPr/>
        <p:txBody>
          <a:bodyPr/>
          <a:lstStyle/>
          <a:p>
            <a:fld id="{D5109E06-06E1-4D94-9DE5-FEB159EA0CA0}" type="slidenum">
              <a:rPr lang="fr-FR" smtClean="0"/>
              <a:t>3</a:t>
            </a:fld>
            <a:endParaRPr lang="fr-FR"/>
          </a:p>
        </p:txBody>
      </p:sp>
      <p:sp>
        <p:nvSpPr>
          <p:cNvPr id="6" name="Titre 1">
            <a:extLst>
              <a:ext uri="{FF2B5EF4-FFF2-40B4-BE49-F238E27FC236}">
                <a16:creationId xmlns:a16="http://schemas.microsoft.com/office/drawing/2014/main" id="{FD6B5A40-4F30-6FD5-04AB-6F61FD14718B}"/>
              </a:ext>
            </a:extLst>
          </p:cNvPr>
          <p:cNvSpPr txBox="1">
            <a:spLocks/>
          </p:cNvSpPr>
          <p:nvPr/>
        </p:nvSpPr>
        <p:spPr bwMode="auto">
          <a:xfrm>
            <a:off x="408081" y="702945"/>
            <a:ext cx="6216239" cy="6076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90000"/>
              </a:lnSpc>
              <a:spcBef>
                <a:spcPct val="0"/>
              </a:spcBef>
              <a:spcAft>
                <a:spcPct val="0"/>
              </a:spcAft>
              <a:defRPr lang="fr-FR" sz="3200" b="1" kern="1200">
                <a:solidFill>
                  <a:srgbClr val="005E6A"/>
                </a:solidFill>
                <a:latin typeface="Segoe UI" panose="020B0502040204020203" pitchFamily="34" charset="0"/>
                <a:ea typeface="+mj-ea"/>
                <a:cs typeface="+mj-cs"/>
              </a:defRPr>
            </a:lvl1pPr>
            <a:lvl2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2pPr>
            <a:lvl3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3pPr>
            <a:lvl4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4pPr>
            <a:lvl5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5pPr>
            <a:lvl6pPr marL="4572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6pPr>
            <a:lvl7pPr marL="9144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7pPr>
            <a:lvl8pPr marL="13716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8pPr>
            <a:lvl9pPr marL="18288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9pPr>
          </a:lstStyle>
          <a:p>
            <a:pPr marL="342900" indent="-342900">
              <a:buFont typeface="Wingdings" panose="05000000000000000000" pitchFamily="2" charset="2"/>
              <a:buChar char="Ø"/>
            </a:pPr>
            <a:r>
              <a:rPr lang="fr-FR" sz="20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Contexte et objectifs</a:t>
            </a:r>
          </a:p>
        </p:txBody>
      </p:sp>
      <p:sp>
        <p:nvSpPr>
          <p:cNvPr id="7" name="Espace réservé de la date 3">
            <a:extLst>
              <a:ext uri="{FF2B5EF4-FFF2-40B4-BE49-F238E27FC236}">
                <a16:creationId xmlns:a16="http://schemas.microsoft.com/office/drawing/2014/main" id="{450344D0-6104-CAC1-1226-0F4A9A141BE0}"/>
              </a:ext>
            </a:extLst>
          </p:cNvPr>
          <p:cNvSpPr>
            <a:spLocks noGrp="1"/>
          </p:cNvSpPr>
          <p:nvPr>
            <p:ph type="dt" sz="half" idx="10"/>
          </p:nvPr>
        </p:nvSpPr>
        <p:spPr>
          <a:xfrm>
            <a:off x="939890" y="6334251"/>
            <a:ext cx="952500" cy="365125"/>
          </a:xfrm>
        </p:spPr>
        <p:txBody>
          <a:bodyPr/>
          <a:lstStyle/>
          <a:p>
            <a:r>
              <a:rPr lang="fr-FR" dirty="0"/>
              <a:t>14/12/2023</a:t>
            </a:r>
          </a:p>
        </p:txBody>
      </p:sp>
      <p:sp>
        <p:nvSpPr>
          <p:cNvPr id="3" name="ZoneTexte 2">
            <a:extLst>
              <a:ext uri="{FF2B5EF4-FFF2-40B4-BE49-F238E27FC236}">
                <a16:creationId xmlns:a16="http://schemas.microsoft.com/office/drawing/2014/main" id="{73A312C8-28D4-8E62-C436-F8ECB3738832}"/>
              </a:ext>
            </a:extLst>
          </p:cNvPr>
          <p:cNvSpPr txBox="1"/>
          <p:nvPr/>
        </p:nvSpPr>
        <p:spPr>
          <a:xfrm>
            <a:off x="1180885" y="1277379"/>
            <a:ext cx="9029700" cy="4729500"/>
          </a:xfrm>
          <a:prstGeom prst="rect">
            <a:avLst/>
          </a:prstGeom>
          <a:noFill/>
        </p:spPr>
        <p:txBody>
          <a:bodyPr wrap="square">
            <a:spAutoFit/>
          </a:bodyPr>
          <a:lstStyle/>
          <a:p>
            <a:pPr marL="228600" indent="-228600">
              <a:lnSpc>
                <a:spcPct val="90000"/>
              </a:lnSpc>
              <a:spcBef>
                <a:spcPts val="1001"/>
              </a:spcBef>
              <a:buClr>
                <a:srgbClr val="000000"/>
              </a:buClr>
              <a:buFont typeface="Arial"/>
              <a:buChar char="•"/>
            </a:pPr>
            <a:r>
              <a:rPr lang="fr-FR" b="0" strike="noStrike" spc="-1" dirty="0">
                <a:solidFill>
                  <a:schemeClr val="accent2"/>
                </a:solidFill>
                <a:latin typeface="Calibri"/>
              </a:rPr>
              <a:t>1. Acquérir une compréhension approfondie du fonctionnement d'un moteur thermique essence.</a:t>
            </a:r>
          </a:p>
          <a:p>
            <a:pPr marL="228600" indent="-228600">
              <a:lnSpc>
                <a:spcPct val="90000"/>
              </a:lnSpc>
              <a:spcBef>
                <a:spcPts val="1001"/>
              </a:spcBef>
              <a:buClr>
                <a:srgbClr val="000000"/>
              </a:buClr>
              <a:buFont typeface="Arial"/>
              <a:buChar char="•"/>
            </a:pPr>
            <a:r>
              <a:rPr lang="fr-FR" b="0" strike="noStrike" spc="-1" dirty="0">
                <a:solidFill>
                  <a:schemeClr val="accent2"/>
                </a:solidFill>
                <a:latin typeface="Calibri"/>
              </a:rPr>
              <a:t>2. Approfondir la connaissance du fonctionnement d'une gestion moteur programmée et d’un calculateur moteur.</a:t>
            </a:r>
          </a:p>
          <a:p>
            <a:pPr marL="228600" indent="-228600">
              <a:lnSpc>
                <a:spcPct val="90000"/>
              </a:lnSpc>
              <a:spcBef>
                <a:spcPts val="1001"/>
              </a:spcBef>
              <a:buClr>
                <a:srgbClr val="000000"/>
              </a:buClr>
              <a:buFont typeface="Arial"/>
              <a:buChar char="•"/>
            </a:pPr>
            <a:r>
              <a:rPr lang="fr-FR" b="0" strike="noStrike" spc="-1" dirty="0">
                <a:solidFill>
                  <a:schemeClr val="accent2"/>
                </a:solidFill>
                <a:latin typeface="Calibri"/>
              </a:rPr>
              <a:t>3. Concevoir et assembler notre propre calculateur moteur en utilisant un microcontrôleur de type STM32.</a:t>
            </a:r>
          </a:p>
          <a:p>
            <a:pPr marL="228600" indent="-228600">
              <a:lnSpc>
                <a:spcPct val="90000"/>
              </a:lnSpc>
              <a:spcBef>
                <a:spcPts val="1001"/>
              </a:spcBef>
              <a:buClr>
                <a:srgbClr val="000000"/>
              </a:buClr>
              <a:buFont typeface="Arial"/>
              <a:buChar char="•"/>
            </a:pPr>
            <a:r>
              <a:rPr lang="fr-FR" b="0" strike="noStrike" spc="-1" dirty="0">
                <a:solidFill>
                  <a:schemeClr val="accent2"/>
                </a:solidFill>
                <a:latin typeface="Calibri"/>
              </a:rPr>
              <a:t>4. Élaborer le programme de gestion moteur pour le calculateur.</a:t>
            </a:r>
          </a:p>
          <a:p>
            <a:pPr marL="228600" indent="-228600">
              <a:lnSpc>
                <a:spcPct val="90000"/>
              </a:lnSpc>
              <a:spcBef>
                <a:spcPts val="1001"/>
              </a:spcBef>
              <a:buClr>
                <a:srgbClr val="000000"/>
              </a:buClr>
              <a:buFont typeface="Arial"/>
              <a:buChar char="•"/>
            </a:pPr>
            <a:r>
              <a:rPr lang="fr-FR" b="0" strike="noStrike" spc="-1" dirty="0">
                <a:solidFill>
                  <a:schemeClr val="accent2"/>
                </a:solidFill>
                <a:latin typeface="Calibri"/>
              </a:rPr>
              <a:t>5. Développer un logiciel PC permettant le suivi en temps réel et la modification des données de l’ECU (Engine Control Unit).</a:t>
            </a:r>
          </a:p>
          <a:p>
            <a:pPr marL="228600" indent="-228600">
              <a:lnSpc>
                <a:spcPct val="90000"/>
              </a:lnSpc>
              <a:spcBef>
                <a:spcPts val="1001"/>
              </a:spcBef>
              <a:buClr>
                <a:srgbClr val="000000"/>
              </a:buClr>
              <a:buFont typeface="Arial"/>
              <a:buChar char="•"/>
            </a:pPr>
            <a:r>
              <a:rPr lang="fr-FR" b="0" strike="noStrike" spc="-1" dirty="0">
                <a:solidFill>
                  <a:schemeClr val="accent2"/>
                </a:solidFill>
                <a:latin typeface="Calibri"/>
              </a:rPr>
              <a:t>6. Effectuer des tests approfondis du calculateur pour garantir son bon fonctionnement et son adaptation aux besoins du projet.</a:t>
            </a:r>
          </a:p>
          <a:p>
            <a:pPr marL="228600" indent="-228600">
              <a:lnSpc>
                <a:spcPct val="90000"/>
              </a:lnSpc>
              <a:spcBef>
                <a:spcPts val="1001"/>
              </a:spcBef>
              <a:buClr>
                <a:srgbClr val="000000"/>
              </a:buClr>
              <a:buFont typeface="Arial"/>
              <a:buChar char="•"/>
            </a:pPr>
            <a:r>
              <a:rPr lang="fr-FR" b="0" strike="noStrike" spc="-1" dirty="0">
                <a:solidFill>
                  <a:schemeClr val="accent2"/>
                </a:solidFill>
                <a:latin typeface="Calibri"/>
              </a:rPr>
              <a:t>7. Utiliser GitHub comme plateforme de gestion de projet, favorisant la collaboration, la traçabilité et la gestion des versions.</a:t>
            </a:r>
          </a:p>
          <a:p>
            <a:pPr marL="228600" indent="-228600">
              <a:lnSpc>
                <a:spcPct val="90000"/>
              </a:lnSpc>
              <a:spcBef>
                <a:spcPts val="1001"/>
              </a:spcBef>
              <a:buClr>
                <a:srgbClr val="000000"/>
              </a:buClr>
              <a:buFont typeface="Arial"/>
              <a:buChar char="•"/>
            </a:pPr>
            <a:r>
              <a:rPr lang="fr-FR" b="0" strike="noStrike" spc="-1" dirty="0">
                <a:solidFill>
                  <a:schemeClr val="accent2"/>
                </a:solidFill>
                <a:latin typeface="Calibri"/>
              </a:rPr>
              <a:t>8. Réaliser autant de ces tâches que possible dans une période de six mois, en respectant des jalons spécifiques pour garantir une progression efficace.</a:t>
            </a:r>
          </a:p>
        </p:txBody>
      </p:sp>
    </p:spTree>
    <p:extLst>
      <p:ext uri="{BB962C8B-B14F-4D97-AF65-F5344CB8AC3E}">
        <p14:creationId xmlns:p14="http://schemas.microsoft.com/office/powerpoint/2010/main" val="3699945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2C9AFF-A048-71F7-3526-4A00923A9F74}"/>
              </a:ext>
            </a:extLst>
          </p:cNvPr>
          <p:cNvSpPr>
            <a:spLocks noGrp="1"/>
          </p:cNvSpPr>
          <p:nvPr>
            <p:ph type="title"/>
          </p:nvPr>
        </p:nvSpPr>
        <p:spPr>
          <a:xfrm>
            <a:off x="484187" y="158624"/>
            <a:ext cx="11707813" cy="607695"/>
          </a:xfrm>
        </p:spPr>
        <p:txBody>
          <a:bodyPr/>
          <a:lstStyle/>
          <a:p>
            <a:r>
              <a:rPr lang="fr-FR" kern="10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1 – Présentation du projet</a:t>
            </a:r>
            <a:br>
              <a:rPr lang="fr-FR" sz="24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5" name="Espace réservé du numéro de diapositive 4">
            <a:extLst>
              <a:ext uri="{FF2B5EF4-FFF2-40B4-BE49-F238E27FC236}">
                <a16:creationId xmlns:a16="http://schemas.microsoft.com/office/drawing/2014/main" id="{F38ADC17-F5EA-1CF5-D01A-E501489EA172}"/>
              </a:ext>
            </a:extLst>
          </p:cNvPr>
          <p:cNvSpPr>
            <a:spLocks noGrp="1"/>
          </p:cNvSpPr>
          <p:nvPr>
            <p:ph type="sldNum" sz="quarter" idx="12"/>
          </p:nvPr>
        </p:nvSpPr>
        <p:spPr/>
        <p:txBody>
          <a:bodyPr/>
          <a:lstStyle/>
          <a:p>
            <a:fld id="{D5109E06-06E1-4D94-9DE5-FEB159EA0CA0}" type="slidenum">
              <a:rPr lang="fr-FR" smtClean="0"/>
              <a:t>4</a:t>
            </a:fld>
            <a:endParaRPr lang="fr-FR"/>
          </a:p>
        </p:txBody>
      </p:sp>
      <p:sp>
        <p:nvSpPr>
          <p:cNvPr id="6" name="Titre 1">
            <a:extLst>
              <a:ext uri="{FF2B5EF4-FFF2-40B4-BE49-F238E27FC236}">
                <a16:creationId xmlns:a16="http://schemas.microsoft.com/office/drawing/2014/main" id="{FD6B5A40-4F30-6FD5-04AB-6F61FD14718B}"/>
              </a:ext>
            </a:extLst>
          </p:cNvPr>
          <p:cNvSpPr txBox="1">
            <a:spLocks/>
          </p:cNvSpPr>
          <p:nvPr/>
        </p:nvSpPr>
        <p:spPr bwMode="auto">
          <a:xfrm>
            <a:off x="408081" y="702945"/>
            <a:ext cx="6216239" cy="6076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90000"/>
              </a:lnSpc>
              <a:spcBef>
                <a:spcPct val="0"/>
              </a:spcBef>
              <a:spcAft>
                <a:spcPct val="0"/>
              </a:spcAft>
              <a:defRPr lang="fr-FR" sz="3200" b="1" kern="1200">
                <a:solidFill>
                  <a:srgbClr val="005E6A"/>
                </a:solidFill>
                <a:latin typeface="Segoe UI" panose="020B0502040204020203" pitchFamily="34" charset="0"/>
                <a:ea typeface="+mj-ea"/>
                <a:cs typeface="+mj-cs"/>
              </a:defRPr>
            </a:lvl1pPr>
            <a:lvl2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2pPr>
            <a:lvl3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3pPr>
            <a:lvl4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4pPr>
            <a:lvl5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5pPr>
            <a:lvl6pPr marL="4572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6pPr>
            <a:lvl7pPr marL="9144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7pPr>
            <a:lvl8pPr marL="13716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8pPr>
            <a:lvl9pPr marL="18288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9pPr>
          </a:lstStyle>
          <a:p>
            <a:pPr marL="342900" indent="-342900">
              <a:buFont typeface="Wingdings" panose="05000000000000000000" pitchFamily="2" charset="2"/>
              <a:buChar char="Ø"/>
            </a:pPr>
            <a:r>
              <a:rPr lang="fr-FR" sz="20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Fonctionnemen</a:t>
            </a:r>
            <a:r>
              <a:rPr lang="fr-FR" sz="2000" kern="10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t d’un moteur essence 4 temps</a:t>
            </a:r>
            <a:endParaRPr lang="fr-FR" sz="20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Espace réservé de la date 3">
            <a:extLst>
              <a:ext uri="{FF2B5EF4-FFF2-40B4-BE49-F238E27FC236}">
                <a16:creationId xmlns:a16="http://schemas.microsoft.com/office/drawing/2014/main" id="{450344D0-6104-CAC1-1226-0F4A9A141BE0}"/>
              </a:ext>
            </a:extLst>
          </p:cNvPr>
          <p:cNvSpPr>
            <a:spLocks noGrp="1"/>
          </p:cNvSpPr>
          <p:nvPr>
            <p:ph type="dt" sz="half" idx="10"/>
          </p:nvPr>
        </p:nvSpPr>
        <p:spPr>
          <a:xfrm>
            <a:off x="939890" y="6334251"/>
            <a:ext cx="952500" cy="365125"/>
          </a:xfrm>
        </p:spPr>
        <p:txBody>
          <a:bodyPr/>
          <a:lstStyle/>
          <a:p>
            <a:r>
              <a:rPr lang="fr-FR" dirty="0"/>
              <a:t>14/12/2023</a:t>
            </a:r>
          </a:p>
        </p:txBody>
      </p:sp>
      <p:pic>
        <p:nvPicPr>
          <p:cNvPr id="4" name="Espace réservé du contenu 4" descr="Une image contenant bouteille, guitare">
            <a:extLst>
              <a:ext uri="{FF2B5EF4-FFF2-40B4-BE49-F238E27FC236}">
                <a16:creationId xmlns:a16="http://schemas.microsoft.com/office/drawing/2014/main" id="{BCA9F6F2-8B00-5827-ED48-A0F258D07A63}"/>
              </a:ext>
            </a:extLst>
          </p:cNvPr>
          <p:cNvPicPr/>
          <p:nvPr/>
        </p:nvPicPr>
        <p:blipFill>
          <a:blip r:embed="rId3"/>
          <a:stretch/>
        </p:blipFill>
        <p:spPr>
          <a:xfrm>
            <a:off x="1458265" y="1310640"/>
            <a:ext cx="9275469" cy="3706058"/>
          </a:xfrm>
          <a:prstGeom prst="rect">
            <a:avLst/>
          </a:prstGeom>
          <a:ln w="0">
            <a:noFill/>
          </a:ln>
        </p:spPr>
      </p:pic>
      <p:sp>
        <p:nvSpPr>
          <p:cNvPr id="8" name="ZoneTexte 7">
            <a:extLst>
              <a:ext uri="{FF2B5EF4-FFF2-40B4-BE49-F238E27FC236}">
                <a16:creationId xmlns:a16="http://schemas.microsoft.com/office/drawing/2014/main" id="{9CFC7FB3-F3F2-0D5C-E2C1-4EFA9FFB496C}"/>
              </a:ext>
            </a:extLst>
          </p:cNvPr>
          <p:cNvSpPr txBox="1"/>
          <p:nvPr/>
        </p:nvSpPr>
        <p:spPr>
          <a:xfrm>
            <a:off x="1765625" y="5045783"/>
            <a:ext cx="1277530" cy="646331"/>
          </a:xfrm>
          <a:prstGeom prst="rect">
            <a:avLst/>
          </a:prstGeom>
          <a:noFill/>
        </p:spPr>
        <p:txBody>
          <a:bodyPr wrap="none" rtlCol="0">
            <a:spAutoFit/>
          </a:bodyPr>
          <a:lstStyle/>
          <a:p>
            <a:pPr algn="ctr"/>
            <a:r>
              <a:rPr lang="fr-FR" b="1" dirty="0">
                <a:solidFill>
                  <a:schemeClr val="accent2"/>
                </a:solidFill>
              </a:rPr>
              <a:t>Etape 1 :</a:t>
            </a:r>
          </a:p>
          <a:p>
            <a:pPr algn="ctr"/>
            <a:r>
              <a:rPr lang="fr-FR" b="1" dirty="0">
                <a:solidFill>
                  <a:schemeClr val="accent2"/>
                </a:solidFill>
              </a:rPr>
              <a:t>L’admission</a:t>
            </a:r>
          </a:p>
        </p:txBody>
      </p:sp>
      <p:sp>
        <p:nvSpPr>
          <p:cNvPr id="9" name="ZoneTexte 8">
            <a:extLst>
              <a:ext uri="{FF2B5EF4-FFF2-40B4-BE49-F238E27FC236}">
                <a16:creationId xmlns:a16="http://schemas.microsoft.com/office/drawing/2014/main" id="{7F637993-B677-155F-E69C-D97C1D3DC276}"/>
              </a:ext>
            </a:extLst>
          </p:cNvPr>
          <p:cNvSpPr txBox="1"/>
          <p:nvPr/>
        </p:nvSpPr>
        <p:spPr>
          <a:xfrm>
            <a:off x="4015879" y="5049791"/>
            <a:ext cx="1658916" cy="646331"/>
          </a:xfrm>
          <a:prstGeom prst="rect">
            <a:avLst/>
          </a:prstGeom>
          <a:noFill/>
        </p:spPr>
        <p:txBody>
          <a:bodyPr wrap="none" rtlCol="0">
            <a:spAutoFit/>
          </a:bodyPr>
          <a:lstStyle/>
          <a:p>
            <a:pPr algn="ctr"/>
            <a:r>
              <a:rPr lang="fr-FR" b="1" dirty="0">
                <a:solidFill>
                  <a:schemeClr val="accent2"/>
                </a:solidFill>
              </a:rPr>
              <a:t>Etape 2 :</a:t>
            </a:r>
          </a:p>
          <a:p>
            <a:pPr algn="ctr"/>
            <a:r>
              <a:rPr lang="fr-FR" b="1" dirty="0">
                <a:solidFill>
                  <a:schemeClr val="accent2"/>
                </a:solidFill>
              </a:rPr>
              <a:t>La compression</a:t>
            </a:r>
          </a:p>
        </p:txBody>
      </p:sp>
      <p:sp>
        <p:nvSpPr>
          <p:cNvPr id="10" name="ZoneTexte 9">
            <a:extLst>
              <a:ext uri="{FF2B5EF4-FFF2-40B4-BE49-F238E27FC236}">
                <a16:creationId xmlns:a16="http://schemas.microsoft.com/office/drawing/2014/main" id="{05726E6F-A1B6-B956-7F0E-23139D7C3566}"/>
              </a:ext>
            </a:extLst>
          </p:cNvPr>
          <p:cNvSpPr txBox="1"/>
          <p:nvPr/>
        </p:nvSpPr>
        <p:spPr>
          <a:xfrm>
            <a:off x="8942319" y="5045783"/>
            <a:ext cx="1625317" cy="646331"/>
          </a:xfrm>
          <a:prstGeom prst="rect">
            <a:avLst/>
          </a:prstGeom>
          <a:noFill/>
        </p:spPr>
        <p:txBody>
          <a:bodyPr wrap="none" rtlCol="0">
            <a:spAutoFit/>
          </a:bodyPr>
          <a:lstStyle/>
          <a:p>
            <a:pPr algn="ctr"/>
            <a:r>
              <a:rPr lang="fr-FR" b="1" dirty="0">
                <a:solidFill>
                  <a:schemeClr val="accent2"/>
                </a:solidFill>
              </a:rPr>
              <a:t>Etape 4 :</a:t>
            </a:r>
          </a:p>
          <a:p>
            <a:pPr algn="ctr"/>
            <a:r>
              <a:rPr lang="fr-FR" b="1" dirty="0">
                <a:solidFill>
                  <a:schemeClr val="accent2"/>
                </a:solidFill>
              </a:rPr>
              <a:t>L’échappement</a:t>
            </a:r>
          </a:p>
        </p:txBody>
      </p:sp>
      <p:sp>
        <p:nvSpPr>
          <p:cNvPr id="11" name="ZoneTexte 10">
            <a:extLst>
              <a:ext uri="{FF2B5EF4-FFF2-40B4-BE49-F238E27FC236}">
                <a16:creationId xmlns:a16="http://schemas.microsoft.com/office/drawing/2014/main" id="{879A3A49-651E-0111-AB97-2A0FC9E1A8E7}"/>
              </a:ext>
            </a:extLst>
          </p:cNvPr>
          <p:cNvSpPr txBox="1"/>
          <p:nvPr/>
        </p:nvSpPr>
        <p:spPr>
          <a:xfrm>
            <a:off x="6489677" y="5045783"/>
            <a:ext cx="1543629" cy="923330"/>
          </a:xfrm>
          <a:prstGeom prst="rect">
            <a:avLst/>
          </a:prstGeom>
          <a:noFill/>
        </p:spPr>
        <p:txBody>
          <a:bodyPr wrap="none" rtlCol="0">
            <a:spAutoFit/>
          </a:bodyPr>
          <a:lstStyle/>
          <a:p>
            <a:pPr algn="ctr"/>
            <a:r>
              <a:rPr lang="fr-FR" b="1" dirty="0">
                <a:solidFill>
                  <a:schemeClr val="accent2"/>
                </a:solidFill>
              </a:rPr>
              <a:t>Etape 3 :</a:t>
            </a:r>
          </a:p>
          <a:p>
            <a:pPr algn="ctr"/>
            <a:r>
              <a:rPr lang="fr-FR" b="1" dirty="0">
                <a:solidFill>
                  <a:schemeClr val="accent2"/>
                </a:solidFill>
              </a:rPr>
              <a:t>La détente</a:t>
            </a:r>
          </a:p>
          <a:p>
            <a:pPr algn="ctr"/>
            <a:r>
              <a:rPr lang="fr-FR" b="1" dirty="0">
                <a:solidFill>
                  <a:schemeClr val="accent2"/>
                </a:solidFill>
              </a:rPr>
              <a:t>(ou explosion)</a:t>
            </a:r>
          </a:p>
        </p:txBody>
      </p:sp>
    </p:spTree>
    <p:extLst>
      <p:ext uri="{BB962C8B-B14F-4D97-AF65-F5344CB8AC3E}">
        <p14:creationId xmlns:p14="http://schemas.microsoft.com/office/powerpoint/2010/main" val="635942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Bougie d'allumage pour moteur essence BCP6ES">
            <a:extLst>
              <a:ext uri="{FF2B5EF4-FFF2-40B4-BE49-F238E27FC236}">
                <a16:creationId xmlns:a16="http://schemas.microsoft.com/office/drawing/2014/main" id="{6B1C6A82-3D85-8D4B-536A-C911E1D353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8822" y="1579052"/>
            <a:ext cx="947385" cy="947385"/>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D42C9AFF-A048-71F7-3526-4A00923A9F74}"/>
              </a:ext>
            </a:extLst>
          </p:cNvPr>
          <p:cNvSpPr>
            <a:spLocks noGrp="1"/>
          </p:cNvSpPr>
          <p:nvPr>
            <p:ph type="title"/>
          </p:nvPr>
        </p:nvSpPr>
        <p:spPr>
          <a:xfrm>
            <a:off x="484187" y="158624"/>
            <a:ext cx="11707813" cy="607695"/>
          </a:xfrm>
        </p:spPr>
        <p:txBody>
          <a:bodyPr/>
          <a:lstStyle/>
          <a:p>
            <a:r>
              <a:rPr lang="fr-FR" kern="10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1 – Présentation du projet</a:t>
            </a:r>
            <a:br>
              <a:rPr lang="fr-FR" sz="24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5" name="Espace réservé du numéro de diapositive 4">
            <a:extLst>
              <a:ext uri="{FF2B5EF4-FFF2-40B4-BE49-F238E27FC236}">
                <a16:creationId xmlns:a16="http://schemas.microsoft.com/office/drawing/2014/main" id="{F38ADC17-F5EA-1CF5-D01A-E501489EA172}"/>
              </a:ext>
            </a:extLst>
          </p:cNvPr>
          <p:cNvSpPr>
            <a:spLocks noGrp="1"/>
          </p:cNvSpPr>
          <p:nvPr>
            <p:ph type="sldNum" sz="quarter" idx="12"/>
          </p:nvPr>
        </p:nvSpPr>
        <p:spPr/>
        <p:txBody>
          <a:bodyPr/>
          <a:lstStyle/>
          <a:p>
            <a:fld id="{D5109E06-06E1-4D94-9DE5-FEB159EA0CA0}" type="slidenum">
              <a:rPr lang="fr-FR" smtClean="0"/>
              <a:t>5</a:t>
            </a:fld>
            <a:endParaRPr lang="fr-FR"/>
          </a:p>
        </p:txBody>
      </p:sp>
      <p:sp>
        <p:nvSpPr>
          <p:cNvPr id="6" name="Titre 1">
            <a:extLst>
              <a:ext uri="{FF2B5EF4-FFF2-40B4-BE49-F238E27FC236}">
                <a16:creationId xmlns:a16="http://schemas.microsoft.com/office/drawing/2014/main" id="{FD6B5A40-4F30-6FD5-04AB-6F61FD14718B}"/>
              </a:ext>
            </a:extLst>
          </p:cNvPr>
          <p:cNvSpPr txBox="1">
            <a:spLocks/>
          </p:cNvSpPr>
          <p:nvPr/>
        </p:nvSpPr>
        <p:spPr bwMode="auto">
          <a:xfrm>
            <a:off x="408081" y="702945"/>
            <a:ext cx="6216239" cy="6076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90000"/>
              </a:lnSpc>
              <a:spcBef>
                <a:spcPct val="0"/>
              </a:spcBef>
              <a:spcAft>
                <a:spcPct val="0"/>
              </a:spcAft>
              <a:defRPr lang="fr-FR" sz="3200" b="1" kern="1200">
                <a:solidFill>
                  <a:srgbClr val="005E6A"/>
                </a:solidFill>
                <a:latin typeface="Segoe UI" panose="020B0502040204020203" pitchFamily="34" charset="0"/>
                <a:ea typeface="+mj-ea"/>
                <a:cs typeface="+mj-cs"/>
              </a:defRPr>
            </a:lvl1pPr>
            <a:lvl2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2pPr>
            <a:lvl3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3pPr>
            <a:lvl4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4pPr>
            <a:lvl5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5pPr>
            <a:lvl6pPr marL="4572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6pPr>
            <a:lvl7pPr marL="9144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7pPr>
            <a:lvl8pPr marL="13716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8pPr>
            <a:lvl9pPr marL="18288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9pPr>
          </a:lstStyle>
          <a:p>
            <a:pPr marL="342900" indent="-342900">
              <a:buFont typeface="Wingdings" panose="05000000000000000000" pitchFamily="2" charset="2"/>
              <a:buChar char="Ø"/>
            </a:pPr>
            <a:r>
              <a:rPr lang="fr-FR" sz="20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Les capteurs et actionneurs</a:t>
            </a:r>
          </a:p>
        </p:txBody>
      </p:sp>
      <p:sp>
        <p:nvSpPr>
          <p:cNvPr id="7" name="Espace réservé de la date 3">
            <a:extLst>
              <a:ext uri="{FF2B5EF4-FFF2-40B4-BE49-F238E27FC236}">
                <a16:creationId xmlns:a16="http://schemas.microsoft.com/office/drawing/2014/main" id="{450344D0-6104-CAC1-1226-0F4A9A141BE0}"/>
              </a:ext>
            </a:extLst>
          </p:cNvPr>
          <p:cNvSpPr>
            <a:spLocks noGrp="1"/>
          </p:cNvSpPr>
          <p:nvPr>
            <p:ph type="dt" sz="half" idx="10"/>
          </p:nvPr>
        </p:nvSpPr>
        <p:spPr>
          <a:xfrm>
            <a:off x="939890" y="6334251"/>
            <a:ext cx="952500" cy="365125"/>
          </a:xfrm>
        </p:spPr>
        <p:txBody>
          <a:bodyPr/>
          <a:lstStyle/>
          <a:p>
            <a:r>
              <a:rPr lang="fr-FR" dirty="0"/>
              <a:t>14/12/2023</a:t>
            </a:r>
          </a:p>
        </p:txBody>
      </p:sp>
      <p:pic>
        <p:nvPicPr>
          <p:cNvPr id="3" name="Image 2">
            <a:extLst>
              <a:ext uri="{FF2B5EF4-FFF2-40B4-BE49-F238E27FC236}">
                <a16:creationId xmlns:a16="http://schemas.microsoft.com/office/drawing/2014/main" id="{49CCB811-8D6F-D6B7-9238-5E108B4F7A8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00807" y="3269540"/>
            <a:ext cx="2218186" cy="2486060"/>
          </a:xfrm>
          <a:prstGeom prst="rect">
            <a:avLst/>
          </a:prstGeom>
          <a:noFill/>
          <a:ln>
            <a:noFill/>
          </a:ln>
        </p:spPr>
      </p:pic>
      <p:sp>
        <p:nvSpPr>
          <p:cNvPr id="12" name="ZoneTexte 11">
            <a:extLst>
              <a:ext uri="{FF2B5EF4-FFF2-40B4-BE49-F238E27FC236}">
                <a16:creationId xmlns:a16="http://schemas.microsoft.com/office/drawing/2014/main" id="{14E380D2-BF91-0C14-ACCF-3B9787E9160E}"/>
              </a:ext>
            </a:extLst>
          </p:cNvPr>
          <p:cNvSpPr txBox="1"/>
          <p:nvPr/>
        </p:nvSpPr>
        <p:spPr>
          <a:xfrm>
            <a:off x="5079021" y="5684371"/>
            <a:ext cx="1261757" cy="369332"/>
          </a:xfrm>
          <a:prstGeom prst="rect">
            <a:avLst/>
          </a:prstGeom>
          <a:noFill/>
        </p:spPr>
        <p:txBody>
          <a:bodyPr wrap="none" rtlCol="0">
            <a:spAutoFit/>
          </a:bodyPr>
          <a:lstStyle/>
          <a:p>
            <a:pPr algn="ctr"/>
            <a:r>
              <a:rPr lang="fr-FR" b="1" dirty="0">
                <a:solidFill>
                  <a:schemeClr val="accent2"/>
                </a:solidFill>
              </a:rPr>
              <a:t>Calculateur</a:t>
            </a:r>
          </a:p>
        </p:txBody>
      </p:sp>
      <p:sp>
        <p:nvSpPr>
          <p:cNvPr id="13" name="ZoneTexte 12">
            <a:extLst>
              <a:ext uri="{FF2B5EF4-FFF2-40B4-BE49-F238E27FC236}">
                <a16:creationId xmlns:a16="http://schemas.microsoft.com/office/drawing/2014/main" id="{1F96B670-07A9-5BE9-1EBD-9C43771C9727}"/>
              </a:ext>
            </a:extLst>
          </p:cNvPr>
          <p:cNvSpPr txBox="1"/>
          <p:nvPr/>
        </p:nvSpPr>
        <p:spPr>
          <a:xfrm>
            <a:off x="441830" y="4772638"/>
            <a:ext cx="1592104" cy="369332"/>
          </a:xfrm>
          <a:prstGeom prst="rect">
            <a:avLst/>
          </a:prstGeom>
          <a:noFill/>
        </p:spPr>
        <p:txBody>
          <a:bodyPr wrap="none" rtlCol="0">
            <a:spAutoFit/>
          </a:bodyPr>
          <a:lstStyle/>
          <a:p>
            <a:pPr algn="ctr"/>
            <a:r>
              <a:rPr lang="fr-FR" b="1" dirty="0">
                <a:solidFill>
                  <a:schemeClr val="accent2"/>
                </a:solidFill>
              </a:rPr>
              <a:t>Sonde Lambda</a:t>
            </a:r>
          </a:p>
        </p:txBody>
      </p:sp>
      <p:sp>
        <p:nvSpPr>
          <p:cNvPr id="14" name="ZoneTexte 13">
            <a:extLst>
              <a:ext uri="{FF2B5EF4-FFF2-40B4-BE49-F238E27FC236}">
                <a16:creationId xmlns:a16="http://schemas.microsoft.com/office/drawing/2014/main" id="{08252B18-1BD4-3938-9CA6-8C2FDE86BA1D}"/>
              </a:ext>
            </a:extLst>
          </p:cNvPr>
          <p:cNvSpPr txBox="1"/>
          <p:nvPr/>
        </p:nvSpPr>
        <p:spPr>
          <a:xfrm>
            <a:off x="344587" y="3555213"/>
            <a:ext cx="1792991" cy="646331"/>
          </a:xfrm>
          <a:prstGeom prst="rect">
            <a:avLst/>
          </a:prstGeom>
          <a:noFill/>
        </p:spPr>
        <p:txBody>
          <a:bodyPr wrap="none" rtlCol="0">
            <a:spAutoFit/>
          </a:bodyPr>
          <a:lstStyle/>
          <a:p>
            <a:pPr algn="ctr"/>
            <a:r>
              <a:rPr lang="fr-FR" b="1" dirty="0">
                <a:solidFill>
                  <a:schemeClr val="accent2"/>
                </a:solidFill>
              </a:rPr>
              <a:t>Vanne papillon </a:t>
            </a:r>
          </a:p>
          <a:p>
            <a:pPr algn="ctr"/>
            <a:r>
              <a:rPr lang="fr-FR" b="1" dirty="0">
                <a:solidFill>
                  <a:schemeClr val="accent2"/>
                </a:solidFill>
              </a:rPr>
              <a:t>d’admission d’air</a:t>
            </a:r>
          </a:p>
        </p:txBody>
      </p:sp>
      <p:sp>
        <p:nvSpPr>
          <p:cNvPr id="15" name="ZoneTexte 14">
            <a:extLst>
              <a:ext uri="{FF2B5EF4-FFF2-40B4-BE49-F238E27FC236}">
                <a16:creationId xmlns:a16="http://schemas.microsoft.com/office/drawing/2014/main" id="{1547C3FB-E492-EBE5-7446-ACAEE39E3E17}"/>
              </a:ext>
            </a:extLst>
          </p:cNvPr>
          <p:cNvSpPr txBox="1"/>
          <p:nvPr/>
        </p:nvSpPr>
        <p:spPr>
          <a:xfrm>
            <a:off x="216819" y="2343684"/>
            <a:ext cx="1925785" cy="923330"/>
          </a:xfrm>
          <a:prstGeom prst="rect">
            <a:avLst/>
          </a:prstGeom>
          <a:noFill/>
        </p:spPr>
        <p:txBody>
          <a:bodyPr wrap="none" rtlCol="0">
            <a:spAutoFit/>
          </a:bodyPr>
          <a:lstStyle/>
          <a:p>
            <a:pPr algn="ctr"/>
            <a:r>
              <a:rPr lang="fr-FR" b="1" dirty="0">
                <a:solidFill>
                  <a:schemeClr val="accent2"/>
                </a:solidFill>
              </a:rPr>
              <a:t>Capteur de </a:t>
            </a:r>
          </a:p>
          <a:p>
            <a:pPr algn="ctr"/>
            <a:r>
              <a:rPr lang="fr-FR" b="1" dirty="0">
                <a:solidFill>
                  <a:schemeClr val="accent2"/>
                </a:solidFill>
              </a:rPr>
              <a:t>température d’air </a:t>
            </a:r>
          </a:p>
          <a:p>
            <a:pPr algn="ctr"/>
            <a:r>
              <a:rPr lang="fr-FR" b="1" dirty="0">
                <a:solidFill>
                  <a:schemeClr val="accent2"/>
                </a:solidFill>
              </a:rPr>
              <a:t>à l’admission</a:t>
            </a:r>
          </a:p>
        </p:txBody>
      </p:sp>
      <p:sp>
        <p:nvSpPr>
          <p:cNvPr id="16" name="ZoneTexte 15">
            <a:extLst>
              <a:ext uri="{FF2B5EF4-FFF2-40B4-BE49-F238E27FC236}">
                <a16:creationId xmlns:a16="http://schemas.microsoft.com/office/drawing/2014/main" id="{E96FF03F-3676-0883-6C7A-150F7C4B142E}"/>
              </a:ext>
            </a:extLst>
          </p:cNvPr>
          <p:cNvSpPr txBox="1"/>
          <p:nvPr/>
        </p:nvSpPr>
        <p:spPr>
          <a:xfrm>
            <a:off x="372584" y="1511724"/>
            <a:ext cx="1464953" cy="369332"/>
          </a:xfrm>
          <a:prstGeom prst="rect">
            <a:avLst/>
          </a:prstGeom>
          <a:noFill/>
        </p:spPr>
        <p:txBody>
          <a:bodyPr wrap="none" rtlCol="0">
            <a:spAutoFit/>
          </a:bodyPr>
          <a:lstStyle/>
          <a:p>
            <a:pPr algn="ctr"/>
            <a:r>
              <a:rPr lang="fr-FR" b="1" dirty="0">
                <a:solidFill>
                  <a:schemeClr val="accent2"/>
                </a:solidFill>
              </a:rPr>
              <a:t>Capteur PMH</a:t>
            </a:r>
          </a:p>
        </p:txBody>
      </p:sp>
      <p:sp>
        <p:nvSpPr>
          <p:cNvPr id="17" name="ZoneTexte 16">
            <a:extLst>
              <a:ext uri="{FF2B5EF4-FFF2-40B4-BE49-F238E27FC236}">
                <a16:creationId xmlns:a16="http://schemas.microsoft.com/office/drawing/2014/main" id="{95E2D15B-919E-DE3C-B69A-A7A994B48D31}"/>
              </a:ext>
            </a:extLst>
          </p:cNvPr>
          <p:cNvSpPr txBox="1"/>
          <p:nvPr/>
        </p:nvSpPr>
        <p:spPr>
          <a:xfrm>
            <a:off x="9987979" y="1537214"/>
            <a:ext cx="1447191" cy="923330"/>
          </a:xfrm>
          <a:prstGeom prst="rect">
            <a:avLst/>
          </a:prstGeom>
          <a:noFill/>
        </p:spPr>
        <p:txBody>
          <a:bodyPr wrap="none" rtlCol="0">
            <a:spAutoFit/>
          </a:bodyPr>
          <a:lstStyle/>
          <a:p>
            <a:pPr algn="ctr"/>
            <a:r>
              <a:rPr lang="fr-FR" b="1" dirty="0">
                <a:solidFill>
                  <a:schemeClr val="accent2"/>
                </a:solidFill>
              </a:rPr>
              <a:t>Bobine </a:t>
            </a:r>
          </a:p>
          <a:p>
            <a:pPr algn="ctr"/>
            <a:r>
              <a:rPr lang="fr-FR" b="1" dirty="0">
                <a:solidFill>
                  <a:schemeClr val="accent2"/>
                </a:solidFill>
              </a:rPr>
              <a:t>d’allumage + </a:t>
            </a:r>
          </a:p>
          <a:p>
            <a:pPr algn="ctr"/>
            <a:r>
              <a:rPr lang="fr-FR" b="1" dirty="0">
                <a:solidFill>
                  <a:schemeClr val="accent2"/>
                </a:solidFill>
              </a:rPr>
              <a:t>bougie</a:t>
            </a:r>
          </a:p>
        </p:txBody>
      </p:sp>
      <p:sp>
        <p:nvSpPr>
          <p:cNvPr id="18" name="ZoneTexte 17">
            <a:extLst>
              <a:ext uri="{FF2B5EF4-FFF2-40B4-BE49-F238E27FC236}">
                <a16:creationId xmlns:a16="http://schemas.microsoft.com/office/drawing/2014/main" id="{EE2E1031-7099-4E78-914A-0C37D443715E}"/>
              </a:ext>
            </a:extLst>
          </p:cNvPr>
          <p:cNvSpPr txBox="1"/>
          <p:nvPr/>
        </p:nvSpPr>
        <p:spPr>
          <a:xfrm>
            <a:off x="10192649" y="2897682"/>
            <a:ext cx="1037849" cy="369332"/>
          </a:xfrm>
          <a:prstGeom prst="rect">
            <a:avLst/>
          </a:prstGeom>
          <a:noFill/>
        </p:spPr>
        <p:txBody>
          <a:bodyPr wrap="none" rtlCol="0">
            <a:spAutoFit/>
          </a:bodyPr>
          <a:lstStyle/>
          <a:p>
            <a:pPr algn="ctr"/>
            <a:r>
              <a:rPr lang="fr-FR" b="1" dirty="0">
                <a:solidFill>
                  <a:schemeClr val="accent2"/>
                </a:solidFill>
              </a:rPr>
              <a:t>Injecteur</a:t>
            </a:r>
          </a:p>
        </p:txBody>
      </p:sp>
      <p:pic>
        <p:nvPicPr>
          <p:cNvPr id="1026" name="Picture 2" descr="Sonde Lambda de voiture : comment savoir si elle fonctionne">
            <a:extLst>
              <a:ext uri="{FF2B5EF4-FFF2-40B4-BE49-F238E27FC236}">
                <a16:creationId xmlns:a16="http://schemas.microsoft.com/office/drawing/2014/main" id="{7E6241B8-8DB3-B881-B3E2-4A3B994A60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5454" y="4440924"/>
            <a:ext cx="1476187" cy="8857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admission d'air d'un moteur : comment ça marche ?">
            <a:extLst>
              <a:ext uri="{FF2B5EF4-FFF2-40B4-BE49-F238E27FC236}">
                <a16:creationId xmlns:a16="http://schemas.microsoft.com/office/drawing/2014/main" id="{58C9752B-161D-4FC0-CF2B-995651926E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3713" y="3460307"/>
            <a:ext cx="1326908" cy="8857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apteur de température de l'air d'admission - Fury Road">
            <a:extLst>
              <a:ext uri="{FF2B5EF4-FFF2-40B4-BE49-F238E27FC236}">
                <a16:creationId xmlns:a16="http://schemas.microsoft.com/office/drawing/2014/main" id="{2A0B810A-7B36-2F65-97D1-986C46676C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75147" y="2378325"/>
            <a:ext cx="982985" cy="7214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apteur PMH Inductif pour calculateur Megasquirt">
            <a:extLst>
              <a:ext uri="{FF2B5EF4-FFF2-40B4-BE49-F238E27FC236}">
                <a16:creationId xmlns:a16="http://schemas.microsoft.com/office/drawing/2014/main" id="{4815C870-2D39-D00F-9BED-89008374AE3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9547" y="812765"/>
            <a:ext cx="1701128" cy="170112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obine d'allumage avec cosse de bougie avantageux | Louis 🏍️">
            <a:extLst>
              <a:ext uri="{FF2B5EF4-FFF2-40B4-BE49-F238E27FC236}">
                <a16:creationId xmlns:a16="http://schemas.microsoft.com/office/drawing/2014/main" id="{5DD85F84-8260-3D35-FEEA-66C31DBF408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87483" y="1511724"/>
            <a:ext cx="1001433" cy="98032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0 280 156 045 BOSCH EV-6-C Injecteur Injection d'essence, avec joint  d'étanchéite ▷ AUTODOC prix et avis">
            <a:extLst>
              <a:ext uri="{FF2B5EF4-FFF2-40B4-BE49-F238E27FC236}">
                <a16:creationId xmlns:a16="http://schemas.microsoft.com/office/drawing/2014/main" id="{1B14AC30-829A-B910-5C05-98A090969D2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17502" y="2533891"/>
            <a:ext cx="1547028" cy="125907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Moteur VOLVO V70 I (875, 876) 2.4 1940306 | B-Parts">
            <a:extLst>
              <a:ext uri="{FF2B5EF4-FFF2-40B4-BE49-F238E27FC236}">
                <a16:creationId xmlns:a16="http://schemas.microsoft.com/office/drawing/2014/main" id="{4BA3DCBC-6427-0687-EE36-A8748E4CB8C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66150" y="1300606"/>
            <a:ext cx="2432556" cy="1824417"/>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 coins arrondis 18">
            <a:extLst>
              <a:ext uri="{FF2B5EF4-FFF2-40B4-BE49-F238E27FC236}">
                <a16:creationId xmlns:a16="http://schemas.microsoft.com/office/drawing/2014/main" id="{D14C00DF-C6CA-0F40-240E-D875672843D0}"/>
              </a:ext>
            </a:extLst>
          </p:cNvPr>
          <p:cNvSpPr/>
          <p:nvPr/>
        </p:nvSpPr>
        <p:spPr>
          <a:xfrm>
            <a:off x="220756" y="1162323"/>
            <a:ext cx="3506311" cy="4438374"/>
          </a:xfrm>
          <a:prstGeom prst="round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 coins arrondis 19">
            <a:extLst>
              <a:ext uri="{FF2B5EF4-FFF2-40B4-BE49-F238E27FC236}">
                <a16:creationId xmlns:a16="http://schemas.microsoft.com/office/drawing/2014/main" id="{1D377A1F-1583-AC7E-CCBE-2114323FF40B}"/>
              </a:ext>
            </a:extLst>
          </p:cNvPr>
          <p:cNvSpPr/>
          <p:nvPr/>
        </p:nvSpPr>
        <p:spPr>
          <a:xfrm>
            <a:off x="7837789" y="1310640"/>
            <a:ext cx="3754762" cy="3567261"/>
          </a:xfrm>
          <a:prstGeom prst="round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1" name="Picture 4" descr="L'admission d'air d'un moteur : comment ça marche ?">
            <a:extLst>
              <a:ext uri="{FF2B5EF4-FFF2-40B4-BE49-F238E27FC236}">
                <a16:creationId xmlns:a16="http://schemas.microsoft.com/office/drawing/2014/main" id="{CB2DA27E-F563-EDEA-5D80-E36092AC39E3}"/>
              </a:ext>
            </a:extLst>
          </p:cNvPr>
          <p:cNvPicPr>
            <a:picLocks noChangeAspect="1" noChangeArrowheads="1"/>
          </p:cNvPicPr>
          <p:nvPr/>
        </p:nvPicPr>
        <p:blipFill>
          <a:blip r:embed="rId6">
            <a:alphaModFix amt="50000"/>
            <a:extLst>
              <a:ext uri="{28A0092B-C50C-407E-A947-70E740481C1C}">
                <a14:useLocalDpi xmlns:a14="http://schemas.microsoft.com/office/drawing/2010/main" val="0"/>
              </a:ext>
            </a:extLst>
          </a:blip>
          <a:srcRect/>
          <a:stretch>
            <a:fillRect/>
          </a:stretch>
        </p:blipFill>
        <p:spPr bwMode="auto">
          <a:xfrm>
            <a:off x="8162977" y="3741730"/>
            <a:ext cx="1367789" cy="912999"/>
          </a:xfrm>
          <a:prstGeom prst="rect">
            <a:avLst/>
          </a:prstGeom>
          <a:noFill/>
          <a:extLst>
            <a:ext uri="{909E8E84-426E-40DD-AFC4-6F175D3DCCD1}">
              <a14:hiddenFill xmlns:a14="http://schemas.microsoft.com/office/drawing/2010/main">
                <a:solidFill>
                  <a:srgbClr val="FFFFFF"/>
                </a:solidFill>
              </a14:hiddenFill>
            </a:ext>
          </a:extLst>
        </p:spPr>
      </p:pic>
      <p:sp>
        <p:nvSpPr>
          <p:cNvPr id="22" name="ZoneTexte 21">
            <a:extLst>
              <a:ext uri="{FF2B5EF4-FFF2-40B4-BE49-F238E27FC236}">
                <a16:creationId xmlns:a16="http://schemas.microsoft.com/office/drawing/2014/main" id="{4BF289D6-1F51-8DF0-549F-F38E4B0CF996}"/>
              </a:ext>
            </a:extLst>
          </p:cNvPr>
          <p:cNvSpPr txBox="1"/>
          <p:nvPr/>
        </p:nvSpPr>
        <p:spPr>
          <a:xfrm>
            <a:off x="9676241" y="3811335"/>
            <a:ext cx="1792991" cy="646331"/>
          </a:xfrm>
          <a:prstGeom prst="rect">
            <a:avLst/>
          </a:prstGeom>
          <a:noFill/>
        </p:spPr>
        <p:txBody>
          <a:bodyPr wrap="none" rtlCol="0">
            <a:spAutoFit/>
          </a:bodyPr>
          <a:lstStyle/>
          <a:p>
            <a:pPr algn="ctr"/>
            <a:r>
              <a:rPr lang="fr-FR" b="1" dirty="0">
                <a:solidFill>
                  <a:schemeClr val="accent2"/>
                </a:solidFill>
              </a:rPr>
              <a:t>Vanne papillon </a:t>
            </a:r>
          </a:p>
          <a:p>
            <a:pPr algn="ctr"/>
            <a:r>
              <a:rPr lang="fr-FR" b="1" dirty="0">
                <a:solidFill>
                  <a:schemeClr val="accent2"/>
                </a:solidFill>
              </a:rPr>
              <a:t>d’admission d’air</a:t>
            </a:r>
          </a:p>
        </p:txBody>
      </p:sp>
      <p:sp>
        <p:nvSpPr>
          <p:cNvPr id="23" name="ZoneTexte 22">
            <a:extLst>
              <a:ext uri="{FF2B5EF4-FFF2-40B4-BE49-F238E27FC236}">
                <a16:creationId xmlns:a16="http://schemas.microsoft.com/office/drawing/2014/main" id="{EEAEBA7E-98DF-9F8A-AED9-44FED32ADB82}"/>
              </a:ext>
            </a:extLst>
          </p:cNvPr>
          <p:cNvSpPr txBox="1"/>
          <p:nvPr/>
        </p:nvSpPr>
        <p:spPr>
          <a:xfrm>
            <a:off x="5405528" y="3125023"/>
            <a:ext cx="908005" cy="369332"/>
          </a:xfrm>
          <a:prstGeom prst="rect">
            <a:avLst/>
          </a:prstGeom>
          <a:noFill/>
        </p:spPr>
        <p:txBody>
          <a:bodyPr wrap="none" rtlCol="0">
            <a:spAutoFit/>
          </a:bodyPr>
          <a:lstStyle/>
          <a:p>
            <a:pPr algn="ctr"/>
            <a:r>
              <a:rPr lang="fr-FR" b="1" dirty="0">
                <a:solidFill>
                  <a:schemeClr val="accent2"/>
                </a:solidFill>
              </a:rPr>
              <a:t>Moteur</a:t>
            </a:r>
          </a:p>
        </p:txBody>
      </p:sp>
      <p:cxnSp>
        <p:nvCxnSpPr>
          <p:cNvPr id="41" name="Connecteur droit avec flèche 40">
            <a:extLst>
              <a:ext uri="{FF2B5EF4-FFF2-40B4-BE49-F238E27FC236}">
                <a16:creationId xmlns:a16="http://schemas.microsoft.com/office/drawing/2014/main" id="{4B2EDD33-E568-391D-F1A3-07DE8A9B8444}"/>
              </a:ext>
            </a:extLst>
          </p:cNvPr>
          <p:cNvCxnSpPr>
            <a:cxnSpLocks/>
          </p:cNvCxnSpPr>
          <p:nvPr/>
        </p:nvCxnSpPr>
        <p:spPr>
          <a:xfrm>
            <a:off x="3955087" y="4294359"/>
            <a:ext cx="611063"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3" name="ZoneTexte 42">
            <a:extLst>
              <a:ext uri="{FF2B5EF4-FFF2-40B4-BE49-F238E27FC236}">
                <a16:creationId xmlns:a16="http://schemas.microsoft.com/office/drawing/2014/main" id="{963ECFA5-23C2-4163-92E7-F16F3A19A2F8}"/>
              </a:ext>
            </a:extLst>
          </p:cNvPr>
          <p:cNvSpPr txBox="1"/>
          <p:nvPr/>
        </p:nvSpPr>
        <p:spPr>
          <a:xfrm>
            <a:off x="1479212" y="5684371"/>
            <a:ext cx="1029321" cy="369332"/>
          </a:xfrm>
          <a:prstGeom prst="rect">
            <a:avLst/>
          </a:prstGeom>
          <a:noFill/>
        </p:spPr>
        <p:txBody>
          <a:bodyPr wrap="none" rtlCol="0">
            <a:spAutoFit/>
          </a:bodyPr>
          <a:lstStyle/>
          <a:p>
            <a:pPr algn="ctr"/>
            <a:r>
              <a:rPr lang="fr-FR" b="1" dirty="0">
                <a:solidFill>
                  <a:schemeClr val="accent2"/>
                </a:solidFill>
              </a:rPr>
              <a:t>Capteurs</a:t>
            </a:r>
          </a:p>
        </p:txBody>
      </p:sp>
      <p:sp>
        <p:nvSpPr>
          <p:cNvPr id="44" name="ZoneTexte 43">
            <a:extLst>
              <a:ext uri="{FF2B5EF4-FFF2-40B4-BE49-F238E27FC236}">
                <a16:creationId xmlns:a16="http://schemas.microsoft.com/office/drawing/2014/main" id="{A5A1557F-0770-4550-C0C7-E83B781BF782}"/>
              </a:ext>
            </a:extLst>
          </p:cNvPr>
          <p:cNvSpPr txBox="1"/>
          <p:nvPr/>
        </p:nvSpPr>
        <p:spPr>
          <a:xfrm>
            <a:off x="9091700" y="4957304"/>
            <a:ext cx="1336008" cy="369332"/>
          </a:xfrm>
          <a:prstGeom prst="rect">
            <a:avLst/>
          </a:prstGeom>
          <a:noFill/>
        </p:spPr>
        <p:txBody>
          <a:bodyPr wrap="none" rtlCol="0">
            <a:spAutoFit/>
          </a:bodyPr>
          <a:lstStyle/>
          <a:p>
            <a:pPr algn="ctr"/>
            <a:r>
              <a:rPr lang="fr-FR" b="1" dirty="0">
                <a:solidFill>
                  <a:schemeClr val="accent2"/>
                </a:solidFill>
              </a:rPr>
              <a:t>Actionneurs</a:t>
            </a:r>
          </a:p>
        </p:txBody>
      </p:sp>
      <p:cxnSp>
        <p:nvCxnSpPr>
          <p:cNvPr id="47" name="Connecteur droit avec flèche 46">
            <a:extLst>
              <a:ext uri="{FF2B5EF4-FFF2-40B4-BE49-F238E27FC236}">
                <a16:creationId xmlns:a16="http://schemas.microsoft.com/office/drawing/2014/main" id="{8F7EBC68-B251-DA4D-023A-7FC2C866CB2A}"/>
              </a:ext>
            </a:extLst>
          </p:cNvPr>
          <p:cNvCxnSpPr>
            <a:cxnSpLocks/>
          </p:cNvCxnSpPr>
          <p:nvPr/>
        </p:nvCxnSpPr>
        <p:spPr>
          <a:xfrm>
            <a:off x="6943685" y="4294359"/>
            <a:ext cx="611063"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eur droit avec flèche 47">
            <a:extLst>
              <a:ext uri="{FF2B5EF4-FFF2-40B4-BE49-F238E27FC236}">
                <a16:creationId xmlns:a16="http://schemas.microsoft.com/office/drawing/2014/main" id="{663EF80D-A51D-6520-2FCF-D7CCC8A3D266}"/>
              </a:ext>
            </a:extLst>
          </p:cNvPr>
          <p:cNvCxnSpPr>
            <a:cxnSpLocks/>
          </p:cNvCxnSpPr>
          <p:nvPr/>
        </p:nvCxnSpPr>
        <p:spPr>
          <a:xfrm flipH="1">
            <a:off x="3858459" y="2048003"/>
            <a:ext cx="611063"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a:extLst>
              <a:ext uri="{FF2B5EF4-FFF2-40B4-BE49-F238E27FC236}">
                <a16:creationId xmlns:a16="http://schemas.microsoft.com/office/drawing/2014/main" id="{91359A35-51CF-0E66-86EF-AA7300CCEC36}"/>
              </a:ext>
            </a:extLst>
          </p:cNvPr>
          <p:cNvCxnSpPr>
            <a:cxnSpLocks/>
          </p:cNvCxnSpPr>
          <p:nvPr/>
        </p:nvCxnSpPr>
        <p:spPr>
          <a:xfrm flipH="1">
            <a:off x="7103742" y="2029493"/>
            <a:ext cx="611063"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1133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2C9AFF-A048-71F7-3526-4A00923A9F74}"/>
              </a:ext>
            </a:extLst>
          </p:cNvPr>
          <p:cNvSpPr>
            <a:spLocks noGrp="1"/>
          </p:cNvSpPr>
          <p:nvPr>
            <p:ph type="title"/>
          </p:nvPr>
        </p:nvSpPr>
        <p:spPr>
          <a:xfrm>
            <a:off x="484187" y="158624"/>
            <a:ext cx="11707813" cy="607695"/>
          </a:xfrm>
        </p:spPr>
        <p:txBody>
          <a:bodyPr/>
          <a:lstStyle/>
          <a:p>
            <a:r>
              <a:rPr lang="fr-FR" sz="3200" b="1"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2 – Etat d’avancement</a:t>
            </a:r>
            <a:br>
              <a:rPr lang="fr-FR" sz="24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5" name="Espace réservé du numéro de diapositive 4">
            <a:extLst>
              <a:ext uri="{FF2B5EF4-FFF2-40B4-BE49-F238E27FC236}">
                <a16:creationId xmlns:a16="http://schemas.microsoft.com/office/drawing/2014/main" id="{F38ADC17-F5EA-1CF5-D01A-E501489EA172}"/>
              </a:ext>
            </a:extLst>
          </p:cNvPr>
          <p:cNvSpPr>
            <a:spLocks noGrp="1"/>
          </p:cNvSpPr>
          <p:nvPr>
            <p:ph type="sldNum" sz="quarter" idx="12"/>
          </p:nvPr>
        </p:nvSpPr>
        <p:spPr/>
        <p:txBody>
          <a:bodyPr/>
          <a:lstStyle/>
          <a:p>
            <a:fld id="{D5109E06-06E1-4D94-9DE5-FEB159EA0CA0}" type="slidenum">
              <a:rPr lang="fr-FR" smtClean="0"/>
              <a:t>6</a:t>
            </a:fld>
            <a:endParaRPr lang="fr-FR"/>
          </a:p>
        </p:txBody>
      </p:sp>
      <p:sp>
        <p:nvSpPr>
          <p:cNvPr id="6" name="Titre 1">
            <a:extLst>
              <a:ext uri="{FF2B5EF4-FFF2-40B4-BE49-F238E27FC236}">
                <a16:creationId xmlns:a16="http://schemas.microsoft.com/office/drawing/2014/main" id="{FD6B5A40-4F30-6FD5-04AB-6F61FD14718B}"/>
              </a:ext>
            </a:extLst>
          </p:cNvPr>
          <p:cNvSpPr txBox="1">
            <a:spLocks/>
          </p:cNvSpPr>
          <p:nvPr/>
        </p:nvSpPr>
        <p:spPr bwMode="auto">
          <a:xfrm>
            <a:off x="408081" y="702945"/>
            <a:ext cx="6216239" cy="6076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90000"/>
              </a:lnSpc>
              <a:spcBef>
                <a:spcPct val="0"/>
              </a:spcBef>
              <a:spcAft>
                <a:spcPct val="0"/>
              </a:spcAft>
              <a:defRPr lang="fr-FR" sz="3200" b="1" kern="1200">
                <a:solidFill>
                  <a:srgbClr val="005E6A"/>
                </a:solidFill>
                <a:latin typeface="Segoe UI" panose="020B0502040204020203" pitchFamily="34" charset="0"/>
                <a:ea typeface="+mj-ea"/>
                <a:cs typeface="+mj-cs"/>
              </a:defRPr>
            </a:lvl1pPr>
            <a:lvl2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2pPr>
            <a:lvl3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3pPr>
            <a:lvl4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4pPr>
            <a:lvl5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5pPr>
            <a:lvl6pPr marL="4572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6pPr>
            <a:lvl7pPr marL="9144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7pPr>
            <a:lvl8pPr marL="13716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8pPr>
            <a:lvl9pPr marL="18288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9pPr>
          </a:lstStyle>
          <a:p>
            <a:pPr marL="342900" indent="-342900">
              <a:buFont typeface="Wingdings" panose="05000000000000000000" pitchFamily="2" charset="2"/>
              <a:buChar char="Ø"/>
            </a:pPr>
            <a:r>
              <a:rPr lang="fr-FR" sz="20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Monitoring du calculateur depuis un PC</a:t>
            </a:r>
            <a:endParaRPr lang="fr-FR" sz="2000" kern="100" dirty="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Wingdings" panose="05000000000000000000" pitchFamily="2" charset="2"/>
              <a:buChar char="Ø"/>
            </a:pPr>
            <a:r>
              <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Communication</a:t>
            </a:r>
          </a:p>
        </p:txBody>
      </p:sp>
      <p:sp>
        <p:nvSpPr>
          <p:cNvPr id="7" name="Espace réservé de la date 3">
            <a:extLst>
              <a:ext uri="{FF2B5EF4-FFF2-40B4-BE49-F238E27FC236}">
                <a16:creationId xmlns:a16="http://schemas.microsoft.com/office/drawing/2014/main" id="{450344D0-6104-CAC1-1226-0F4A9A141BE0}"/>
              </a:ext>
            </a:extLst>
          </p:cNvPr>
          <p:cNvSpPr>
            <a:spLocks noGrp="1"/>
          </p:cNvSpPr>
          <p:nvPr>
            <p:ph type="dt" sz="half" idx="10"/>
          </p:nvPr>
        </p:nvSpPr>
        <p:spPr>
          <a:xfrm>
            <a:off x="939890" y="6334251"/>
            <a:ext cx="952500" cy="365125"/>
          </a:xfrm>
        </p:spPr>
        <p:txBody>
          <a:bodyPr/>
          <a:lstStyle/>
          <a:p>
            <a:r>
              <a:rPr lang="fr-FR" dirty="0"/>
              <a:t>14/12/2023</a:t>
            </a:r>
          </a:p>
        </p:txBody>
      </p:sp>
      <p:cxnSp>
        <p:nvCxnSpPr>
          <p:cNvPr id="8" name="Connecteur droit avec flèche 7">
            <a:extLst>
              <a:ext uri="{FF2B5EF4-FFF2-40B4-BE49-F238E27FC236}">
                <a16:creationId xmlns:a16="http://schemas.microsoft.com/office/drawing/2014/main" id="{FF51878A-E962-12B5-BF7F-DDADAC611F48}"/>
              </a:ext>
            </a:extLst>
          </p:cNvPr>
          <p:cNvCxnSpPr/>
          <p:nvPr/>
        </p:nvCxnSpPr>
        <p:spPr>
          <a:xfrm>
            <a:off x="4580495" y="2422714"/>
            <a:ext cx="2461846" cy="0"/>
          </a:xfrm>
          <a:prstGeom prst="straightConnector1">
            <a:avLst/>
          </a:prstGeom>
          <a:ln w="1905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8FA7BAC4-E3B5-FAC7-B341-791D56EF9BC1}"/>
              </a:ext>
            </a:extLst>
          </p:cNvPr>
          <p:cNvSpPr txBox="1"/>
          <p:nvPr/>
        </p:nvSpPr>
        <p:spPr>
          <a:xfrm>
            <a:off x="4843686" y="1825468"/>
            <a:ext cx="1902187" cy="369332"/>
          </a:xfrm>
          <a:prstGeom prst="rect">
            <a:avLst/>
          </a:prstGeom>
          <a:noFill/>
        </p:spPr>
        <p:txBody>
          <a:bodyPr wrap="none" rtlCol="0">
            <a:spAutoFit/>
          </a:bodyPr>
          <a:lstStyle/>
          <a:p>
            <a:r>
              <a:rPr lang="fr-FR" dirty="0">
                <a:solidFill>
                  <a:schemeClr val="accent2"/>
                </a:solidFill>
              </a:rPr>
              <a:t>Liaison série UART</a:t>
            </a:r>
          </a:p>
        </p:txBody>
      </p:sp>
      <p:sp>
        <p:nvSpPr>
          <p:cNvPr id="11" name="Rectangle 10">
            <a:extLst>
              <a:ext uri="{FF2B5EF4-FFF2-40B4-BE49-F238E27FC236}">
                <a16:creationId xmlns:a16="http://schemas.microsoft.com/office/drawing/2014/main" id="{DAA07EA0-0981-1AD9-1058-4E0831364847}"/>
              </a:ext>
            </a:extLst>
          </p:cNvPr>
          <p:cNvSpPr/>
          <p:nvPr/>
        </p:nvSpPr>
        <p:spPr>
          <a:xfrm>
            <a:off x="321833" y="2008982"/>
            <a:ext cx="1287862" cy="942032"/>
          </a:xfrm>
          <a:prstGeom prst="rect">
            <a:avLst/>
          </a:prstGeom>
          <a:solidFill>
            <a:schemeClr val="accent5"/>
          </a:solidFill>
          <a:ln w="127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2"/>
                </a:solidFill>
              </a:rPr>
              <a:t>Utilisateur</a:t>
            </a:r>
          </a:p>
        </p:txBody>
      </p:sp>
      <p:sp>
        <p:nvSpPr>
          <p:cNvPr id="15" name="Rectangle 14">
            <a:extLst>
              <a:ext uri="{FF2B5EF4-FFF2-40B4-BE49-F238E27FC236}">
                <a16:creationId xmlns:a16="http://schemas.microsoft.com/office/drawing/2014/main" id="{1BAD06C7-000E-A83B-3E59-BD4347876898}"/>
              </a:ext>
            </a:extLst>
          </p:cNvPr>
          <p:cNvSpPr/>
          <p:nvPr/>
        </p:nvSpPr>
        <p:spPr>
          <a:xfrm>
            <a:off x="2209946" y="1644708"/>
            <a:ext cx="2206189" cy="1611885"/>
          </a:xfrm>
          <a:prstGeom prst="rect">
            <a:avLst/>
          </a:prstGeom>
          <a:solidFill>
            <a:schemeClr val="accent5"/>
          </a:solidFill>
          <a:ln w="127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2"/>
                </a:solidFill>
              </a:rPr>
              <a:t>PC</a:t>
            </a:r>
          </a:p>
        </p:txBody>
      </p:sp>
      <p:sp>
        <p:nvSpPr>
          <p:cNvPr id="16" name="Rectangle 15">
            <a:extLst>
              <a:ext uri="{FF2B5EF4-FFF2-40B4-BE49-F238E27FC236}">
                <a16:creationId xmlns:a16="http://schemas.microsoft.com/office/drawing/2014/main" id="{900FDCD6-6636-E6E6-43BF-717FB2F07574}"/>
              </a:ext>
            </a:extLst>
          </p:cNvPr>
          <p:cNvSpPr/>
          <p:nvPr/>
        </p:nvSpPr>
        <p:spPr>
          <a:xfrm>
            <a:off x="7142020" y="1644708"/>
            <a:ext cx="2206189" cy="1611856"/>
          </a:xfrm>
          <a:prstGeom prst="rect">
            <a:avLst/>
          </a:prstGeom>
          <a:solidFill>
            <a:schemeClr val="accent5"/>
          </a:solidFill>
          <a:ln w="127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2"/>
                </a:solidFill>
              </a:rPr>
              <a:t>Calculateur </a:t>
            </a:r>
          </a:p>
          <a:p>
            <a:pPr algn="ctr"/>
            <a:r>
              <a:rPr lang="fr-FR" dirty="0">
                <a:solidFill>
                  <a:schemeClr val="accent2"/>
                </a:solidFill>
              </a:rPr>
              <a:t>moteur</a:t>
            </a:r>
          </a:p>
        </p:txBody>
      </p:sp>
      <p:sp>
        <p:nvSpPr>
          <p:cNvPr id="17" name="Rectangle 16">
            <a:extLst>
              <a:ext uri="{FF2B5EF4-FFF2-40B4-BE49-F238E27FC236}">
                <a16:creationId xmlns:a16="http://schemas.microsoft.com/office/drawing/2014/main" id="{F321C499-95AA-9883-692E-559AA6624CFE}"/>
              </a:ext>
            </a:extLst>
          </p:cNvPr>
          <p:cNvSpPr/>
          <p:nvPr/>
        </p:nvSpPr>
        <p:spPr>
          <a:xfrm>
            <a:off x="9950446" y="2009399"/>
            <a:ext cx="1479892" cy="942032"/>
          </a:xfrm>
          <a:prstGeom prst="rect">
            <a:avLst/>
          </a:prstGeom>
          <a:solidFill>
            <a:schemeClr val="accent5"/>
          </a:solidFill>
          <a:ln w="127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2"/>
                </a:solidFill>
              </a:rPr>
              <a:t>Périphériques</a:t>
            </a:r>
          </a:p>
          <a:p>
            <a:pPr algn="ctr"/>
            <a:r>
              <a:rPr lang="fr-FR" dirty="0">
                <a:solidFill>
                  <a:schemeClr val="accent2"/>
                </a:solidFill>
              </a:rPr>
              <a:t>moteur</a:t>
            </a:r>
          </a:p>
        </p:txBody>
      </p:sp>
      <p:cxnSp>
        <p:nvCxnSpPr>
          <p:cNvPr id="20" name="Connecteur droit avec flèche 19">
            <a:extLst>
              <a:ext uri="{FF2B5EF4-FFF2-40B4-BE49-F238E27FC236}">
                <a16:creationId xmlns:a16="http://schemas.microsoft.com/office/drawing/2014/main" id="{452DDE2F-7390-1B0A-C4EE-E176FC06EEFF}"/>
              </a:ext>
            </a:extLst>
          </p:cNvPr>
          <p:cNvCxnSpPr>
            <a:cxnSpLocks/>
          </p:cNvCxnSpPr>
          <p:nvPr/>
        </p:nvCxnSpPr>
        <p:spPr>
          <a:xfrm flipH="1">
            <a:off x="4580495" y="2650629"/>
            <a:ext cx="2461846"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5CCE7935-2885-6C2F-4504-9AA4EF799D1D}"/>
              </a:ext>
            </a:extLst>
          </p:cNvPr>
          <p:cNvCxnSpPr>
            <a:cxnSpLocks/>
          </p:cNvCxnSpPr>
          <p:nvPr/>
        </p:nvCxnSpPr>
        <p:spPr>
          <a:xfrm>
            <a:off x="1717473" y="2422714"/>
            <a:ext cx="393127" cy="0"/>
          </a:xfrm>
          <a:prstGeom prst="straightConnector1">
            <a:avLst/>
          </a:prstGeom>
          <a:ln w="1905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73728133-ADEF-7EAA-92A3-82BDD89E2190}"/>
              </a:ext>
            </a:extLst>
          </p:cNvPr>
          <p:cNvCxnSpPr>
            <a:cxnSpLocks/>
          </p:cNvCxnSpPr>
          <p:nvPr/>
        </p:nvCxnSpPr>
        <p:spPr>
          <a:xfrm flipH="1">
            <a:off x="1717473" y="2650629"/>
            <a:ext cx="393127"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2696425E-DF2F-F289-C04F-123494C0BF49}"/>
              </a:ext>
            </a:extLst>
          </p:cNvPr>
          <p:cNvCxnSpPr>
            <a:cxnSpLocks/>
          </p:cNvCxnSpPr>
          <p:nvPr/>
        </p:nvCxnSpPr>
        <p:spPr>
          <a:xfrm>
            <a:off x="9444846" y="2399420"/>
            <a:ext cx="393127" cy="0"/>
          </a:xfrm>
          <a:prstGeom prst="straightConnector1">
            <a:avLst/>
          </a:prstGeom>
          <a:ln w="1905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4029C173-56A5-CEA7-FD59-D7DE6108DBF6}"/>
              </a:ext>
            </a:extLst>
          </p:cNvPr>
          <p:cNvCxnSpPr>
            <a:cxnSpLocks/>
          </p:cNvCxnSpPr>
          <p:nvPr/>
        </p:nvCxnSpPr>
        <p:spPr>
          <a:xfrm flipH="1">
            <a:off x="9444846" y="2627335"/>
            <a:ext cx="393127"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9" name="ZoneTexte 28">
            <a:extLst>
              <a:ext uri="{FF2B5EF4-FFF2-40B4-BE49-F238E27FC236}">
                <a16:creationId xmlns:a16="http://schemas.microsoft.com/office/drawing/2014/main" id="{0544D854-0C7F-1D24-3F74-A60E025CB1CA}"/>
              </a:ext>
            </a:extLst>
          </p:cNvPr>
          <p:cNvSpPr txBox="1"/>
          <p:nvPr/>
        </p:nvSpPr>
        <p:spPr>
          <a:xfrm>
            <a:off x="484187" y="3385193"/>
            <a:ext cx="11125539" cy="2308324"/>
          </a:xfrm>
          <a:prstGeom prst="rect">
            <a:avLst/>
          </a:prstGeom>
          <a:noFill/>
        </p:spPr>
        <p:txBody>
          <a:bodyPr wrap="square">
            <a:spAutoFit/>
          </a:bodyPr>
          <a:lstStyle/>
          <a:p>
            <a:r>
              <a:rPr lang="fr-FR" b="1" dirty="0">
                <a:solidFill>
                  <a:schemeClr val="accent2"/>
                </a:solidFill>
              </a:rPr>
              <a:t>Pistes d'étude en cours :</a:t>
            </a:r>
          </a:p>
          <a:p>
            <a:endParaRPr lang="fr-FR" dirty="0">
              <a:solidFill>
                <a:schemeClr val="accent2"/>
              </a:solidFill>
            </a:endParaRPr>
          </a:p>
          <a:p>
            <a:r>
              <a:rPr lang="fr-FR" dirty="0">
                <a:solidFill>
                  <a:schemeClr val="accent2"/>
                </a:solidFill>
              </a:rPr>
              <a:t>1. Structure des trames : Quel format de trame adopter pour la communication entre un PC et le STM32 ?</a:t>
            </a:r>
          </a:p>
          <a:p>
            <a:r>
              <a:rPr lang="fr-FR" dirty="0">
                <a:solidFill>
                  <a:schemeClr val="accent2"/>
                </a:solidFill>
              </a:rPr>
              <a:t>2. Débit de transmission : Évaluation de la vitesse de transmission pour garantir un débit adéquat dans la communication.</a:t>
            </a:r>
          </a:p>
          <a:p>
            <a:r>
              <a:rPr lang="fr-FR" dirty="0">
                <a:solidFill>
                  <a:schemeClr val="accent2"/>
                </a:solidFill>
              </a:rPr>
              <a:t>3. Optimisation de la consommation temporelle : Stratégies pour éviter la surconsommation de temps du microcontrôleur du calculateur lors des opérations de communication.</a:t>
            </a:r>
          </a:p>
          <a:p>
            <a:r>
              <a:rPr lang="fr-FR" dirty="0">
                <a:solidFill>
                  <a:schemeClr val="accent2"/>
                </a:solidFill>
              </a:rPr>
              <a:t>4. Gestion des erreurs : Mise en place de mécanismes de détection des erreurs de communication.</a:t>
            </a:r>
          </a:p>
        </p:txBody>
      </p:sp>
    </p:spTree>
    <p:extLst>
      <p:ext uri="{BB962C8B-B14F-4D97-AF65-F5344CB8AC3E}">
        <p14:creationId xmlns:p14="http://schemas.microsoft.com/office/powerpoint/2010/main" val="2635824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2C9AFF-A048-71F7-3526-4A00923A9F74}"/>
              </a:ext>
            </a:extLst>
          </p:cNvPr>
          <p:cNvSpPr>
            <a:spLocks noGrp="1"/>
          </p:cNvSpPr>
          <p:nvPr>
            <p:ph type="title"/>
          </p:nvPr>
        </p:nvSpPr>
        <p:spPr>
          <a:xfrm>
            <a:off x="484187" y="158624"/>
            <a:ext cx="11707813" cy="607695"/>
          </a:xfrm>
        </p:spPr>
        <p:txBody>
          <a:bodyPr/>
          <a:lstStyle/>
          <a:p>
            <a:r>
              <a:rPr lang="fr-FR" sz="3200" b="1"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2 – Etat d’avancement</a:t>
            </a:r>
            <a:br>
              <a:rPr lang="fr-FR" sz="24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5" name="Espace réservé du numéro de diapositive 4">
            <a:extLst>
              <a:ext uri="{FF2B5EF4-FFF2-40B4-BE49-F238E27FC236}">
                <a16:creationId xmlns:a16="http://schemas.microsoft.com/office/drawing/2014/main" id="{F38ADC17-F5EA-1CF5-D01A-E501489EA172}"/>
              </a:ext>
            </a:extLst>
          </p:cNvPr>
          <p:cNvSpPr>
            <a:spLocks noGrp="1"/>
          </p:cNvSpPr>
          <p:nvPr>
            <p:ph type="sldNum" sz="quarter" idx="12"/>
          </p:nvPr>
        </p:nvSpPr>
        <p:spPr/>
        <p:txBody>
          <a:bodyPr/>
          <a:lstStyle/>
          <a:p>
            <a:fld id="{D5109E06-06E1-4D94-9DE5-FEB159EA0CA0}" type="slidenum">
              <a:rPr lang="fr-FR" smtClean="0"/>
              <a:t>7</a:t>
            </a:fld>
            <a:endParaRPr lang="fr-FR"/>
          </a:p>
        </p:txBody>
      </p:sp>
      <p:sp>
        <p:nvSpPr>
          <p:cNvPr id="6" name="Titre 1">
            <a:extLst>
              <a:ext uri="{FF2B5EF4-FFF2-40B4-BE49-F238E27FC236}">
                <a16:creationId xmlns:a16="http://schemas.microsoft.com/office/drawing/2014/main" id="{FD6B5A40-4F30-6FD5-04AB-6F61FD14718B}"/>
              </a:ext>
            </a:extLst>
          </p:cNvPr>
          <p:cNvSpPr txBox="1">
            <a:spLocks/>
          </p:cNvSpPr>
          <p:nvPr/>
        </p:nvSpPr>
        <p:spPr bwMode="auto">
          <a:xfrm>
            <a:off x="408081" y="702945"/>
            <a:ext cx="6216239" cy="6076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90000"/>
              </a:lnSpc>
              <a:spcBef>
                <a:spcPct val="0"/>
              </a:spcBef>
              <a:spcAft>
                <a:spcPct val="0"/>
              </a:spcAft>
              <a:defRPr lang="fr-FR" sz="3200" b="1" kern="1200">
                <a:solidFill>
                  <a:srgbClr val="005E6A"/>
                </a:solidFill>
                <a:latin typeface="Segoe UI" panose="020B0502040204020203" pitchFamily="34" charset="0"/>
                <a:ea typeface="+mj-ea"/>
                <a:cs typeface="+mj-cs"/>
              </a:defRPr>
            </a:lvl1pPr>
            <a:lvl2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2pPr>
            <a:lvl3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3pPr>
            <a:lvl4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4pPr>
            <a:lvl5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5pPr>
            <a:lvl6pPr marL="4572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6pPr>
            <a:lvl7pPr marL="9144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7pPr>
            <a:lvl8pPr marL="13716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8pPr>
            <a:lvl9pPr marL="18288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9pPr>
          </a:lstStyle>
          <a:p>
            <a:pPr marL="342900" indent="-342900">
              <a:buFont typeface="Wingdings" panose="05000000000000000000" pitchFamily="2" charset="2"/>
              <a:buChar char="Ø"/>
            </a:pPr>
            <a:r>
              <a:rPr lang="fr-FR" sz="20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Monitoring du calculateur depuis un PC</a:t>
            </a:r>
            <a:endParaRPr lang="fr-FR" sz="2000" kern="100" dirty="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Wingdings" panose="05000000000000000000" pitchFamily="2" charset="2"/>
              <a:buChar char="Ø"/>
            </a:pPr>
            <a:r>
              <a:rPr lang="fr-FR" sz="1600" kern="10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Interface utilisateur</a:t>
            </a:r>
          </a:p>
        </p:txBody>
      </p:sp>
      <p:sp>
        <p:nvSpPr>
          <p:cNvPr id="7" name="Espace réservé de la date 3">
            <a:extLst>
              <a:ext uri="{FF2B5EF4-FFF2-40B4-BE49-F238E27FC236}">
                <a16:creationId xmlns:a16="http://schemas.microsoft.com/office/drawing/2014/main" id="{450344D0-6104-CAC1-1226-0F4A9A141BE0}"/>
              </a:ext>
            </a:extLst>
          </p:cNvPr>
          <p:cNvSpPr>
            <a:spLocks noGrp="1"/>
          </p:cNvSpPr>
          <p:nvPr>
            <p:ph type="dt" sz="half" idx="10"/>
          </p:nvPr>
        </p:nvSpPr>
        <p:spPr>
          <a:xfrm>
            <a:off x="939890" y="6334251"/>
            <a:ext cx="952500" cy="365125"/>
          </a:xfrm>
        </p:spPr>
        <p:txBody>
          <a:bodyPr/>
          <a:lstStyle/>
          <a:p>
            <a:r>
              <a:rPr lang="fr-FR" dirty="0"/>
              <a:t>14/12/2023</a:t>
            </a:r>
          </a:p>
        </p:txBody>
      </p:sp>
      <p:sp>
        <p:nvSpPr>
          <p:cNvPr id="3" name="Rectangle 2">
            <a:extLst>
              <a:ext uri="{FF2B5EF4-FFF2-40B4-BE49-F238E27FC236}">
                <a16:creationId xmlns:a16="http://schemas.microsoft.com/office/drawing/2014/main" id="{0AAAA829-BD22-1D55-5373-D27E9F2EAEF3}"/>
              </a:ext>
            </a:extLst>
          </p:cNvPr>
          <p:cNvSpPr/>
          <p:nvPr/>
        </p:nvSpPr>
        <p:spPr>
          <a:xfrm>
            <a:off x="5548203" y="2709978"/>
            <a:ext cx="1241473" cy="607693"/>
          </a:xfrm>
          <a:prstGeom prst="rect">
            <a:avLst/>
          </a:prstGeom>
          <a:solidFill>
            <a:schemeClr val="accent5"/>
          </a:solidFill>
          <a:ln w="127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2"/>
                </a:solidFill>
              </a:rPr>
              <a:t>Utilisateur</a:t>
            </a:r>
          </a:p>
        </p:txBody>
      </p:sp>
      <p:cxnSp>
        <p:nvCxnSpPr>
          <p:cNvPr id="4" name="Connecteur droit avec flèche 3">
            <a:extLst>
              <a:ext uri="{FF2B5EF4-FFF2-40B4-BE49-F238E27FC236}">
                <a16:creationId xmlns:a16="http://schemas.microsoft.com/office/drawing/2014/main" id="{CC82ABCA-3F69-287B-2E79-3806E5F89B98}"/>
              </a:ext>
            </a:extLst>
          </p:cNvPr>
          <p:cNvCxnSpPr>
            <a:cxnSpLocks/>
          </p:cNvCxnSpPr>
          <p:nvPr/>
        </p:nvCxnSpPr>
        <p:spPr>
          <a:xfrm flipH="1">
            <a:off x="6862474" y="2969364"/>
            <a:ext cx="711120"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21788A6-E488-3AF2-A437-83087D3744E2}"/>
              </a:ext>
            </a:extLst>
          </p:cNvPr>
          <p:cNvSpPr/>
          <p:nvPr/>
        </p:nvSpPr>
        <p:spPr>
          <a:xfrm>
            <a:off x="7651903" y="2581642"/>
            <a:ext cx="1287862" cy="942032"/>
          </a:xfrm>
          <a:prstGeom prst="rect">
            <a:avLst/>
          </a:prstGeom>
          <a:solidFill>
            <a:schemeClr val="accent5"/>
          </a:solidFill>
          <a:ln w="127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accent2"/>
                </a:solidFill>
              </a:rPr>
              <a:t>Views</a:t>
            </a:r>
            <a:endParaRPr lang="fr-FR" dirty="0">
              <a:solidFill>
                <a:schemeClr val="accent2"/>
              </a:solidFill>
            </a:endParaRPr>
          </a:p>
        </p:txBody>
      </p:sp>
      <p:sp>
        <p:nvSpPr>
          <p:cNvPr id="9" name="Rectangle 8">
            <a:extLst>
              <a:ext uri="{FF2B5EF4-FFF2-40B4-BE49-F238E27FC236}">
                <a16:creationId xmlns:a16="http://schemas.microsoft.com/office/drawing/2014/main" id="{2E978CC8-BD7A-A258-C2FD-F1FFF0BB05C0}"/>
              </a:ext>
            </a:extLst>
          </p:cNvPr>
          <p:cNvSpPr/>
          <p:nvPr/>
        </p:nvSpPr>
        <p:spPr>
          <a:xfrm>
            <a:off x="10075839" y="1533856"/>
            <a:ext cx="1287862" cy="942032"/>
          </a:xfrm>
          <a:prstGeom prst="rect">
            <a:avLst/>
          </a:prstGeom>
          <a:solidFill>
            <a:schemeClr val="accent5"/>
          </a:solidFill>
          <a:ln w="127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accent2"/>
                </a:solidFill>
              </a:rPr>
              <a:t>Controler</a:t>
            </a:r>
            <a:endParaRPr lang="fr-FR" dirty="0">
              <a:solidFill>
                <a:schemeClr val="accent2"/>
              </a:solidFill>
            </a:endParaRPr>
          </a:p>
        </p:txBody>
      </p:sp>
      <p:sp>
        <p:nvSpPr>
          <p:cNvPr id="10" name="Rectangle 9">
            <a:extLst>
              <a:ext uri="{FF2B5EF4-FFF2-40B4-BE49-F238E27FC236}">
                <a16:creationId xmlns:a16="http://schemas.microsoft.com/office/drawing/2014/main" id="{C1D6E4AF-4C3D-0A86-E9DE-4A65EE7FD3BB}"/>
              </a:ext>
            </a:extLst>
          </p:cNvPr>
          <p:cNvSpPr/>
          <p:nvPr/>
        </p:nvSpPr>
        <p:spPr>
          <a:xfrm>
            <a:off x="10075839" y="3653644"/>
            <a:ext cx="1287862" cy="942032"/>
          </a:xfrm>
          <a:prstGeom prst="rect">
            <a:avLst/>
          </a:prstGeom>
          <a:solidFill>
            <a:schemeClr val="accent5"/>
          </a:solidFill>
          <a:ln w="127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2"/>
                </a:solidFill>
              </a:rPr>
              <a:t>Model</a:t>
            </a:r>
          </a:p>
        </p:txBody>
      </p:sp>
      <p:sp>
        <p:nvSpPr>
          <p:cNvPr id="11" name="Rectangle : coins arrondis 10">
            <a:extLst>
              <a:ext uri="{FF2B5EF4-FFF2-40B4-BE49-F238E27FC236}">
                <a16:creationId xmlns:a16="http://schemas.microsoft.com/office/drawing/2014/main" id="{59A3600E-BD39-F78E-23D7-B0168A94760E}"/>
              </a:ext>
            </a:extLst>
          </p:cNvPr>
          <p:cNvSpPr/>
          <p:nvPr/>
        </p:nvSpPr>
        <p:spPr>
          <a:xfrm>
            <a:off x="7328209" y="1059936"/>
            <a:ext cx="4470385" cy="4038827"/>
          </a:xfrm>
          <a:prstGeom prst="round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B2508A70-C966-D02A-DA25-FCC7116E5C3D}"/>
              </a:ext>
            </a:extLst>
          </p:cNvPr>
          <p:cNvSpPr txBox="1"/>
          <p:nvPr/>
        </p:nvSpPr>
        <p:spPr>
          <a:xfrm>
            <a:off x="8041510" y="5242130"/>
            <a:ext cx="3043782" cy="369332"/>
          </a:xfrm>
          <a:prstGeom prst="rect">
            <a:avLst/>
          </a:prstGeom>
          <a:noFill/>
        </p:spPr>
        <p:txBody>
          <a:bodyPr wrap="none" rtlCol="0">
            <a:spAutoFit/>
          </a:bodyPr>
          <a:lstStyle/>
          <a:p>
            <a:pPr algn="ctr"/>
            <a:r>
              <a:rPr lang="fr-FR" b="1" dirty="0">
                <a:solidFill>
                  <a:schemeClr val="accent2"/>
                </a:solidFill>
              </a:rPr>
              <a:t>GUI (</a:t>
            </a:r>
            <a:r>
              <a:rPr lang="fr-FR" b="1" dirty="0" err="1">
                <a:solidFill>
                  <a:schemeClr val="accent2"/>
                </a:solidFill>
              </a:rPr>
              <a:t>Graphical</a:t>
            </a:r>
            <a:r>
              <a:rPr lang="fr-FR" b="1" dirty="0">
                <a:solidFill>
                  <a:schemeClr val="accent2"/>
                </a:solidFill>
              </a:rPr>
              <a:t> User Interface)</a:t>
            </a:r>
          </a:p>
        </p:txBody>
      </p:sp>
      <p:sp>
        <p:nvSpPr>
          <p:cNvPr id="23" name="ZoneTexte 22">
            <a:extLst>
              <a:ext uri="{FF2B5EF4-FFF2-40B4-BE49-F238E27FC236}">
                <a16:creationId xmlns:a16="http://schemas.microsoft.com/office/drawing/2014/main" id="{6B9C5D4F-3BE1-9682-FC43-C4368DC1A508}"/>
              </a:ext>
            </a:extLst>
          </p:cNvPr>
          <p:cNvSpPr txBox="1"/>
          <p:nvPr/>
        </p:nvSpPr>
        <p:spPr>
          <a:xfrm>
            <a:off x="380819" y="1353741"/>
            <a:ext cx="5167383" cy="4801314"/>
          </a:xfrm>
          <a:prstGeom prst="rect">
            <a:avLst/>
          </a:prstGeom>
          <a:noFill/>
        </p:spPr>
        <p:txBody>
          <a:bodyPr wrap="square">
            <a:spAutoFit/>
          </a:bodyPr>
          <a:lstStyle/>
          <a:p>
            <a:pPr marL="285750" indent="-285750">
              <a:buFont typeface="Arial" panose="020B0604020202020204" pitchFamily="34" charset="0"/>
              <a:buChar char="•"/>
            </a:pPr>
            <a:r>
              <a:rPr lang="fr-FR" b="1" dirty="0">
                <a:solidFill>
                  <a:schemeClr val="accent2"/>
                </a:solidFill>
              </a:rPr>
              <a:t>Langage : Python</a:t>
            </a:r>
          </a:p>
          <a:p>
            <a:r>
              <a:rPr lang="fr-FR" dirty="0">
                <a:solidFill>
                  <a:schemeClr val="accent2"/>
                </a:solidFill>
              </a:rPr>
              <a:t>Utilisé pour sa flexibilité et sa facilité de mise en œuvre.</a:t>
            </a:r>
          </a:p>
          <a:p>
            <a:endParaRPr lang="fr-FR" b="1" dirty="0">
              <a:solidFill>
                <a:schemeClr val="accent2"/>
              </a:solidFill>
            </a:endParaRPr>
          </a:p>
          <a:p>
            <a:pPr marL="285750" indent="-285750">
              <a:buFont typeface="Arial" panose="020B0604020202020204" pitchFamily="34" charset="0"/>
              <a:buChar char="•"/>
            </a:pPr>
            <a:r>
              <a:rPr lang="fr-FR" b="1" dirty="0">
                <a:solidFill>
                  <a:schemeClr val="accent2"/>
                </a:solidFill>
              </a:rPr>
              <a:t>Bibliothèque Graphique : </a:t>
            </a:r>
            <a:r>
              <a:rPr lang="fr-FR" b="1" dirty="0" err="1">
                <a:solidFill>
                  <a:schemeClr val="accent2"/>
                </a:solidFill>
              </a:rPr>
              <a:t>Tkinter</a:t>
            </a:r>
            <a:endParaRPr lang="fr-FR" b="1" dirty="0">
              <a:solidFill>
                <a:schemeClr val="accent2"/>
              </a:solidFill>
            </a:endParaRPr>
          </a:p>
          <a:p>
            <a:r>
              <a:rPr lang="fr-FR" dirty="0">
                <a:solidFill>
                  <a:schemeClr val="accent2"/>
                </a:solidFill>
              </a:rPr>
              <a:t>Reconnue pour sa simplicité et son efficacité dans la création d'interfaces utilisateur.</a:t>
            </a:r>
          </a:p>
          <a:p>
            <a:endParaRPr lang="fr-FR" b="1" dirty="0">
              <a:solidFill>
                <a:schemeClr val="accent2"/>
              </a:solidFill>
            </a:endParaRPr>
          </a:p>
          <a:p>
            <a:pPr marL="285750" indent="-285750">
              <a:buFont typeface="Arial" panose="020B0604020202020204" pitchFamily="34" charset="0"/>
              <a:buChar char="•"/>
            </a:pPr>
            <a:r>
              <a:rPr lang="fr-FR" b="1" dirty="0">
                <a:solidFill>
                  <a:schemeClr val="accent2"/>
                </a:solidFill>
              </a:rPr>
              <a:t>Architecture : Modèle MCV</a:t>
            </a:r>
          </a:p>
          <a:p>
            <a:r>
              <a:rPr lang="fr-FR" dirty="0">
                <a:solidFill>
                  <a:schemeClr val="accent2"/>
                </a:solidFill>
              </a:rPr>
              <a:t>Séparation de la logique métier, le traitement des données et la représentation graphique, favorise la maintenabilité et l'évolutivité du code</a:t>
            </a:r>
            <a:r>
              <a:rPr lang="fr-FR" b="1" dirty="0">
                <a:solidFill>
                  <a:schemeClr val="accent2"/>
                </a:solidFill>
              </a:rPr>
              <a:t>.</a:t>
            </a:r>
          </a:p>
          <a:p>
            <a:endParaRPr lang="fr-FR" b="1" dirty="0">
              <a:solidFill>
                <a:schemeClr val="accent2"/>
              </a:solidFill>
            </a:endParaRPr>
          </a:p>
          <a:p>
            <a:pPr marL="285750" indent="-285750">
              <a:buFont typeface="Arial" panose="020B0604020202020204" pitchFamily="34" charset="0"/>
              <a:buChar char="•"/>
            </a:pPr>
            <a:r>
              <a:rPr lang="fr-FR" b="1" dirty="0">
                <a:solidFill>
                  <a:schemeClr val="accent2"/>
                </a:solidFill>
              </a:rPr>
              <a:t>Design Patterns :</a:t>
            </a:r>
          </a:p>
          <a:p>
            <a:r>
              <a:rPr lang="fr-FR" dirty="0">
                <a:solidFill>
                  <a:schemeClr val="accent2"/>
                </a:solidFill>
              </a:rPr>
              <a:t>Intégration de motifs de conception pour optimiser la réutilisabilité, améliorer la lisibilité et simplifier la maintenance du code.</a:t>
            </a:r>
          </a:p>
        </p:txBody>
      </p:sp>
      <p:cxnSp>
        <p:nvCxnSpPr>
          <p:cNvPr id="24" name="Connecteur droit avec flèche 23">
            <a:extLst>
              <a:ext uri="{FF2B5EF4-FFF2-40B4-BE49-F238E27FC236}">
                <a16:creationId xmlns:a16="http://schemas.microsoft.com/office/drawing/2014/main" id="{2D284D83-6B42-102A-A246-57DAE06356CD}"/>
              </a:ext>
            </a:extLst>
          </p:cNvPr>
          <p:cNvCxnSpPr>
            <a:cxnSpLocks/>
          </p:cNvCxnSpPr>
          <p:nvPr/>
        </p:nvCxnSpPr>
        <p:spPr>
          <a:xfrm flipV="1">
            <a:off x="9019530" y="2072411"/>
            <a:ext cx="850120" cy="403477"/>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AF956B1C-C491-8A2F-8013-1CCCE131119F}"/>
              </a:ext>
            </a:extLst>
          </p:cNvPr>
          <p:cNvCxnSpPr>
            <a:cxnSpLocks/>
          </p:cNvCxnSpPr>
          <p:nvPr/>
        </p:nvCxnSpPr>
        <p:spPr>
          <a:xfrm>
            <a:off x="10719770" y="2694891"/>
            <a:ext cx="0" cy="73775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a:extLst>
              <a:ext uri="{FF2B5EF4-FFF2-40B4-BE49-F238E27FC236}">
                <a16:creationId xmlns:a16="http://schemas.microsoft.com/office/drawing/2014/main" id="{6DDB2F9C-53A5-2D8C-8CC2-FBE5D666B219}"/>
              </a:ext>
            </a:extLst>
          </p:cNvPr>
          <p:cNvCxnSpPr>
            <a:cxnSpLocks/>
          </p:cNvCxnSpPr>
          <p:nvPr/>
        </p:nvCxnSpPr>
        <p:spPr>
          <a:xfrm flipH="1" flipV="1">
            <a:off x="9088168" y="3643253"/>
            <a:ext cx="787313" cy="471016"/>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41">
            <a:extLst>
              <a:ext uri="{FF2B5EF4-FFF2-40B4-BE49-F238E27FC236}">
                <a16:creationId xmlns:a16="http://schemas.microsoft.com/office/drawing/2014/main" id="{15C9F945-E84B-59F6-958D-897457D4DA37}"/>
              </a:ext>
            </a:extLst>
          </p:cNvPr>
          <p:cNvCxnSpPr>
            <a:cxnSpLocks/>
          </p:cNvCxnSpPr>
          <p:nvPr/>
        </p:nvCxnSpPr>
        <p:spPr>
          <a:xfrm>
            <a:off x="6888828" y="3090591"/>
            <a:ext cx="711120"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46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2C9AFF-A048-71F7-3526-4A00923A9F74}"/>
              </a:ext>
            </a:extLst>
          </p:cNvPr>
          <p:cNvSpPr>
            <a:spLocks noGrp="1"/>
          </p:cNvSpPr>
          <p:nvPr>
            <p:ph type="title"/>
          </p:nvPr>
        </p:nvSpPr>
        <p:spPr>
          <a:xfrm>
            <a:off x="484187" y="158624"/>
            <a:ext cx="11707813" cy="607695"/>
          </a:xfrm>
        </p:spPr>
        <p:txBody>
          <a:bodyPr/>
          <a:lstStyle/>
          <a:p>
            <a:r>
              <a:rPr lang="fr-FR" sz="3200" b="1"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2 – Etat d’avancement</a:t>
            </a:r>
            <a:br>
              <a:rPr lang="fr-FR" sz="24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5" name="Espace réservé du numéro de diapositive 4">
            <a:extLst>
              <a:ext uri="{FF2B5EF4-FFF2-40B4-BE49-F238E27FC236}">
                <a16:creationId xmlns:a16="http://schemas.microsoft.com/office/drawing/2014/main" id="{F38ADC17-F5EA-1CF5-D01A-E501489EA172}"/>
              </a:ext>
            </a:extLst>
          </p:cNvPr>
          <p:cNvSpPr>
            <a:spLocks noGrp="1"/>
          </p:cNvSpPr>
          <p:nvPr>
            <p:ph type="sldNum" sz="quarter" idx="12"/>
          </p:nvPr>
        </p:nvSpPr>
        <p:spPr/>
        <p:txBody>
          <a:bodyPr/>
          <a:lstStyle/>
          <a:p>
            <a:fld id="{D5109E06-06E1-4D94-9DE5-FEB159EA0CA0}" type="slidenum">
              <a:rPr lang="fr-FR" smtClean="0"/>
              <a:t>8</a:t>
            </a:fld>
            <a:endParaRPr lang="fr-FR"/>
          </a:p>
        </p:txBody>
      </p:sp>
      <p:sp>
        <p:nvSpPr>
          <p:cNvPr id="6" name="Titre 1">
            <a:extLst>
              <a:ext uri="{FF2B5EF4-FFF2-40B4-BE49-F238E27FC236}">
                <a16:creationId xmlns:a16="http://schemas.microsoft.com/office/drawing/2014/main" id="{FD6B5A40-4F30-6FD5-04AB-6F61FD14718B}"/>
              </a:ext>
            </a:extLst>
          </p:cNvPr>
          <p:cNvSpPr txBox="1">
            <a:spLocks/>
          </p:cNvSpPr>
          <p:nvPr/>
        </p:nvSpPr>
        <p:spPr bwMode="auto">
          <a:xfrm>
            <a:off x="408081" y="702945"/>
            <a:ext cx="6216239" cy="6076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90000"/>
              </a:lnSpc>
              <a:spcBef>
                <a:spcPct val="0"/>
              </a:spcBef>
              <a:spcAft>
                <a:spcPct val="0"/>
              </a:spcAft>
              <a:defRPr lang="fr-FR" sz="3200" b="1" kern="1200">
                <a:solidFill>
                  <a:srgbClr val="005E6A"/>
                </a:solidFill>
                <a:latin typeface="Segoe UI" panose="020B0502040204020203" pitchFamily="34" charset="0"/>
                <a:ea typeface="+mj-ea"/>
                <a:cs typeface="+mj-cs"/>
              </a:defRPr>
            </a:lvl1pPr>
            <a:lvl2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2pPr>
            <a:lvl3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3pPr>
            <a:lvl4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4pPr>
            <a:lvl5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5pPr>
            <a:lvl6pPr marL="4572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6pPr>
            <a:lvl7pPr marL="9144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7pPr>
            <a:lvl8pPr marL="13716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8pPr>
            <a:lvl9pPr marL="18288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9pPr>
          </a:lstStyle>
          <a:p>
            <a:pPr marL="342900" indent="-342900">
              <a:buFont typeface="Wingdings" panose="05000000000000000000" pitchFamily="2" charset="2"/>
              <a:buChar char="Ø"/>
            </a:pPr>
            <a:r>
              <a:rPr lang="fr-FR" sz="20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Mise en œuvre d’un banc de test de simulation</a:t>
            </a:r>
          </a:p>
        </p:txBody>
      </p:sp>
      <p:pic>
        <p:nvPicPr>
          <p:cNvPr id="2050" name="Picture 2" descr="Aucune description disponible.">
            <a:extLst>
              <a:ext uri="{FF2B5EF4-FFF2-40B4-BE49-F238E27FC236}">
                <a16:creationId xmlns:a16="http://schemas.microsoft.com/office/drawing/2014/main" id="{2BBBC8D7-6846-66DC-8CB2-A8907518C2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4640" y="1217564"/>
            <a:ext cx="6298883" cy="4687541"/>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e la date 3">
            <a:extLst>
              <a:ext uri="{FF2B5EF4-FFF2-40B4-BE49-F238E27FC236}">
                <a16:creationId xmlns:a16="http://schemas.microsoft.com/office/drawing/2014/main" id="{450344D0-6104-CAC1-1226-0F4A9A141BE0}"/>
              </a:ext>
            </a:extLst>
          </p:cNvPr>
          <p:cNvSpPr>
            <a:spLocks noGrp="1"/>
          </p:cNvSpPr>
          <p:nvPr>
            <p:ph type="dt" sz="half" idx="10"/>
          </p:nvPr>
        </p:nvSpPr>
        <p:spPr>
          <a:xfrm>
            <a:off x="939890" y="6334251"/>
            <a:ext cx="952500" cy="365125"/>
          </a:xfrm>
        </p:spPr>
        <p:txBody>
          <a:bodyPr/>
          <a:lstStyle/>
          <a:p>
            <a:r>
              <a:rPr lang="fr-FR" dirty="0"/>
              <a:t>14/12/2023</a:t>
            </a:r>
          </a:p>
        </p:txBody>
      </p:sp>
    </p:spTree>
    <p:extLst>
      <p:ext uri="{BB962C8B-B14F-4D97-AF65-F5344CB8AC3E}">
        <p14:creationId xmlns:p14="http://schemas.microsoft.com/office/powerpoint/2010/main" val="371339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DAB794FC-29C4-46DD-7975-446E451FE92E}"/>
              </a:ext>
            </a:extLst>
          </p:cNvPr>
          <p:cNvSpPr>
            <a:spLocks noGrp="1"/>
          </p:cNvSpPr>
          <p:nvPr>
            <p:ph type="sldNum" sz="quarter" idx="12"/>
          </p:nvPr>
        </p:nvSpPr>
        <p:spPr/>
        <p:txBody>
          <a:bodyPr/>
          <a:lstStyle/>
          <a:p>
            <a:fld id="{D5109E06-06E1-4D94-9DE5-FEB159EA0CA0}" type="slidenum">
              <a:rPr lang="fr-FR" smtClean="0"/>
              <a:t>9</a:t>
            </a:fld>
            <a:endParaRPr lang="fr-FR"/>
          </a:p>
        </p:txBody>
      </p:sp>
      <p:sp>
        <p:nvSpPr>
          <p:cNvPr id="9" name="Titre 1">
            <a:extLst>
              <a:ext uri="{FF2B5EF4-FFF2-40B4-BE49-F238E27FC236}">
                <a16:creationId xmlns:a16="http://schemas.microsoft.com/office/drawing/2014/main" id="{8E78C6E5-8D3D-6A63-4FA5-66665CAEA545}"/>
              </a:ext>
            </a:extLst>
          </p:cNvPr>
          <p:cNvSpPr>
            <a:spLocks noGrp="1"/>
          </p:cNvSpPr>
          <p:nvPr>
            <p:ph type="title"/>
          </p:nvPr>
        </p:nvSpPr>
        <p:spPr>
          <a:xfrm>
            <a:off x="484187" y="158624"/>
            <a:ext cx="11707813" cy="607695"/>
          </a:xfrm>
        </p:spPr>
        <p:txBody>
          <a:bodyPr/>
          <a:lstStyle/>
          <a:p>
            <a:r>
              <a:rPr lang="fr-FR" sz="3200" b="1"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2 – Etat d’avancement</a:t>
            </a:r>
            <a:br>
              <a:rPr lang="fr-FR" sz="24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10" name="Titre 1">
            <a:extLst>
              <a:ext uri="{FF2B5EF4-FFF2-40B4-BE49-F238E27FC236}">
                <a16:creationId xmlns:a16="http://schemas.microsoft.com/office/drawing/2014/main" id="{DBBAA82B-0CB2-2535-4496-E51EBF82D028}"/>
              </a:ext>
            </a:extLst>
          </p:cNvPr>
          <p:cNvSpPr txBox="1">
            <a:spLocks/>
          </p:cNvSpPr>
          <p:nvPr/>
        </p:nvSpPr>
        <p:spPr bwMode="auto">
          <a:xfrm>
            <a:off x="408081" y="702945"/>
            <a:ext cx="6216239" cy="6076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90000"/>
              </a:lnSpc>
              <a:spcBef>
                <a:spcPct val="0"/>
              </a:spcBef>
              <a:spcAft>
                <a:spcPct val="0"/>
              </a:spcAft>
              <a:defRPr lang="fr-FR" sz="3200" b="1" kern="1200">
                <a:solidFill>
                  <a:srgbClr val="005E6A"/>
                </a:solidFill>
                <a:latin typeface="Segoe UI" panose="020B0502040204020203" pitchFamily="34" charset="0"/>
                <a:ea typeface="+mj-ea"/>
                <a:cs typeface="+mj-cs"/>
              </a:defRPr>
            </a:lvl1pPr>
            <a:lvl2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2pPr>
            <a:lvl3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3pPr>
            <a:lvl4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4pPr>
            <a:lvl5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5pPr>
            <a:lvl6pPr marL="4572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6pPr>
            <a:lvl7pPr marL="9144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7pPr>
            <a:lvl8pPr marL="13716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8pPr>
            <a:lvl9pPr marL="18288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9pPr>
          </a:lstStyle>
          <a:p>
            <a:pPr marL="342900" lvl="0" indent="-342900">
              <a:lnSpc>
                <a:spcPct val="107000"/>
              </a:lnSpc>
              <a:spcAft>
                <a:spcPts val="800"/>
              </a:spcAft>
              <a:buFont typeface="Wingdings" panose="05000000000000000000" pitchFamily="2" charset="2"/>
              <a:buChar char="Ø"/>
            </a:pPr>
            <a:r>
              <a:rPr lang="fr-FR" sz="20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Schématique et routage de la carte</a:t>
            </a:r>
          </a:p>
        </p:txBody>
      </p:sp>
      <p:pic>
        <p:nvPicPr>
          <p:cNvPr id="3074" name="Picture 2" descr="Aucune description disponible.">
            <a:extLst>
              <a:ext uri="{FF2B5EF4-FFF2-40B4-BE49-F238E27FC236}">
                <a16:creationId xmlns:a16="http://schemas.microsoft.com/office/drawing/2014/main" id="{CAF6DD8E-E8A4-C669-A5D4-C2A81E800C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787" y="1310640"/>
            <a:ext cx="4626928" cy="4698886"/>
          </a:xfrm>
          <a:prstGeom prst="rect">
            <a:avLst/>
          </a:prstGeom>
          <a:noFill/>
          <a:extLst>
            <a:ext uri="{909E8E84-426E-40DD-AFC4-6F175D3DCCD1}">
              <a14:hiddenFill xmlns:a14="http://schemas.microsoft.com/office/drawing/2010/main">
                <a:solidFill>
                  <a:srgbClr val="FFFFFF"/>
                </a:solidFill>
              </a14:hiddenFill>
            </a:ext>
          </a:extLst>
        </p:spPr>
      </p:pic>
      <p:sp>
        <p:nvSpPr>
          <p:cNvPr id="11" name="Espace réservé de la date 3">
            <a:extLst>
              <a:ext uri="{FF2B5EF4-FFF2-40B4-BE49-F238E27FC236}">
                <a16:creationId xmlns:a16="http://schemas.microsoft.com/office/drawing/2014/main" id="{40CFF02A-FAD9-AC80-FC6D-15B3A81960A6}"/>
              </a:ext>
            </a:extLst>
          </p:cNvPr>
          <p:cNvSpPr>
            <a:spLocks noGrp="1"/>
          </p:cNvSpPr>
          <p:nvPr>
            <p:ph type="dt" sz="half" idx="10"/>
          </p:nvPr>
        </p:nvSpPr>
        <p:spPr>
          <a:xfrm>
            <a:off x="939890" y="6334251"/>
            <a:ext cx="952500" cy="365125"/>
          </a:xfrm>
        </p:spPr>
        <p:txBody>
          <a:bodyPr/>
          <a:lstStyle/>
          <a:p>
            <a:r>
              <a:rPr lang="fr-FR" dirty="0"/>
              <a:t>14/12/2023</a:t>
            </a:r>
          </a:p>
        </p:txBody>
      </p:sp>
    </p:spTree>
    <p:extLst>
      <p:ext uri="{BB962C8B-B14F-4D97-AF65-F5344CB8AC3E}">
        <p14:creationId xmlns:p14="http://schemas.microsoft.com/office/powerpoint/2010/main" val="2986175458"/>
      </p:ext>
    </p:extLst>
  </p:cSld>
  <p:clrMapOvr>
    <a:masterClrMapping/>
  </p:clrMapOvr>
</p:sld>
</file>

<file path=ppt/theme/theme1.xml><?xml version="1.0" encoding="utf-8"?>
<a:theme xmlns:a="http://schemas.openxmlformats.org/drawingml/2006/main" name="Thème Office">
  <a:themeElements>
    <a:clrScheme name="ENSTA Bretagne">
      <a:dk1>
        <a:srgbClr val="2B3238"/>
      </a:dk1>
      <a:lt1>
        <a:srgbClr val="F4F4F4"/>
      </a:lt1>
      <a:dk2>
        <a:srgbClr val="44596C"/>
      </a:dk2>
      <a:lt2>
        <a:srgbClr val="8A999E"/>
      </a:lt2>
      <a:accent1>
        <a:srgbClr val="C5CDCF"/>
      </a:accent1>
      <a:accent2>
        <a:srgbClr val="005E6A"/>
      </a:accent2>
      <a:accent3>
        <a:srgbClr val="01A6AA"/>
      </a:accent3>
      <a:accent4>
        <a:srgbClr val="05CCCF"/>
      </a:accent4>
      <a:accent5>
        <a:srgbClr val="63C5C6"/>
      </a:accent5>
      <a:accent6>
        <a:srgbClr val="A3FEFF"/>
      </a:accent6>
      <a:hlink>
        <a:srgbClr val="D67B12"/>
      </a:hlink>
      <a:folHlink>
        <a:srgbClr val="B2C301"/>
      </a:folHlink>
    </a:clrScheme>
    <a:fontScheme name="ENSTA Bretagne">
      <a:majorFont>
        <a:latin typeface="Segoe U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FIPA-ENSTA-Bretagne_FR_Déc2022</Template>
  <TotalTime>166</TotalTime>
  <Words>1207</Words>
  <Application>Microsoft Office PowerPoint</Application>
  <PresentationFormat>Grand écran</PresentationFormat>
  <Paragraphs>143</Paragraphs>
  <Slides>9</Slides>
  <Notes>4</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9</vt:i4>
      </vt:variant>
    </vt:vector>
  </HeadingPairs>
  <TitlesOfParts>
    <vt:vector size="17" baseType="lpstr">
      <vt:lpstr>-apple-system</vt:lpstr>
      <vt:lpstr>Arial</vt:lpstr>
      <vt:lpstr>Calibri</vt:lpstr>
      <vt:lpstr>Segoe UI</vt:lpstr>
      <vt:lpstr>Source Sans Pro</vt:lpstr>
      <vt:lpstr>Symbol</vt:lpstr>
      <vt:lpstr>Wingdings</vt:lpstr>
      <vt:lpstr>Thème Office</vt:lpstr>
      <vt:lpstr>Projet développement d’un « Engine Control Unit (ECU) »</vt:lpstr>
      <vt:lpstr>Sommaire</vt:lpstr>
      <vt:lpstr>1 – Présentation du projet </vt:lpstr>
      <vt:lpstr>1 – Présentation du projet </vt:lpstr>
      <vt:lpstr>1 – Présentation du projet </vt:lpstr>
      <vt:lpstr>2 – Etat d’avancement </vt:lpstr>
      <vt:lpstr>2 – Etat d’avancement </vt:lpstr>
      <vt:lpstr>2 – Etat d’avancement </vt:lpstr>
      <vt:lpstr>2 – Etat d’avancement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RTE</dc:title>
  <dc:creator>Alexandre Mouysset</dc:creator>
  <cp:lastModifiedBy>Bastien DELAUNAY (FIPASE_2024)</cp:lastModifiedBy>
  <cp:revision>12</cp:revision>
  <dcterms:created xsi:type="dcterms:W3CDTF">2023-10-02T09:00:39Z</dcterms:created>
  <dcterms:modified xsi:type="dcterms:W3CDTF">2023-12-13T21:43:53Z</dcterms:modified>
</cp:coreProperties>
</file>