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9"/>
  </p:notesMasterIdLst>
  <p:sldIdLst>
    <p:sldId id="256" r:id="rId3"/>
    <p:sldId id="257" r:id="rId4"/>
    <p:sldId id="258" r:id="rId5"/>
    <p:sldId id="259" r:id="rId6"/>
    <p:sldId id="260" r:id="rId7"/>
    <p:sldId id="264" r:id="rId8"/>
    <p:sldId id="265" r:id="rId9"/>
    <p:sldId id="261" r:id="rId10"/>
    <p:sldId id="272" r:id="rId11"/>
    <p:sldId id="262" r:id="rId12"/>
    <p:sldId id="269" r:id="rId13"/>
    <p:sldId id="270" r:id="rId14"/>
    <p:sldId id="271" r:id="rId15"/>
    <p:sldId id="266" r:id="rId16"/>
    <p:sldId id="267" r:id="rId17"/>
    <p:sldId id="268"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3"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fr-FR" sz="3200" b="0" strike="noStrike" spc="-1">
                <a:solidFill>
                  <a:srgbClr val="2B3238"/>
                </a:solidFill>
                <a:latin typeface="Calibri"/>
              </a:rPr>
              <a:t>Cliquez pour déplacer la diapo</a:t>
            </a:r>
          </a:p>
        </p:txBody>
      </p:sp>
      <p:sp>
        <p:nvSpPr>
          <p:cNvPr id="184"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fr-FR" sz="2000" b="0" strike="noStrike" spc="-1">
                <a:latin typeface="Arial"/>
              </a:rPr>
              <a:t>Cliquez pour modifier le format des notes</a:t>
            </a:r>
          </a:p>
        </p:txBody>
      </p:sp>
      <p:sp>
        <p:nvSpPr>
          <p:cNvPr id="185"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fr-FR" sz="1400" b="0" strike="noStrike" spc="-1">
                <a:latin typeface="Times New Roman"/>
              </a:rPr>
              <a:t>&lt;en-tête&gt;</a:t>
            </a:r>
          </a:p>
        </p:txBody>
      </p:sp>
      <p:sp>
        <p:nvSpPr>
          <p:cNvPr id="186" name="PlaceHolder 4"/>
          <p:cNvSpPr>
            <a:spLocks noGrp="1"/>
          </p:cNvSpPr>
          <p:nvPr>
            <p:ph type="dt" idx="10"/>
          </p:nvPr>
        </p:nvSpPr>
        <p:spPr>
          <a:xfrm>
            <a:off x="4278960" y="0"/>
            <a:ext cx="3280680" cy="534240"/>
          </a:xfrm>
          <a:prstGeom prst="rect">
            <a:avLst/>
          </a:prstGeom>
          <a:noFill/>
          <a:ln w="0">
            <a:noFill/>
          </a:ln>
        </p:spPr>
        <p:txBody>
          <a:bodyPr lIns="0" tIns="0" rIns="0" bIns="0" anchor="t">
            <a:noAutofit/>
          </a:bodyPr>
          <a:lstStyle>
            <a:lvl1pPr algn="r">
              <a:buNone/>
              <a:defRPr lang="fr-FR" sz="1400" b="0" strike="noStrike" spc="-1">
                <a:latin typeface="Times New Roman"/>
              </a:defRPr>
            </a:lvl1pPr>
          </a:lstStyle>
          <a:p>
            <a:pPr algn="r">
              <a:buNone/>
            </a:pPr>
            <a:r>
              <a:rPr lang="fr-FR" sz="1400" b="0" strike="noStrike" spc="-1">
                <a:latin typeface="Times New Roman"/>
              </a:rPr>
              <a:t>&lt;date/heure&gt;</a:t>
            </a:r>
          </a:p>
        </p:txBody>
      </p:sp>
      <p:sp>
        <p:nvSpPr>
          <p:cNvPr id="187" name="PlaceHolder 5"/>
          <p:cNvSpPr>
            <a:spLocks noGrp="1"/>
          </p:cNvSpPr>
          <p:nvPr>
            <p:ph type="ftr" idx="11"/>
          </p:nvPr>
        </p:nvSpPr>
        <p:spPr>
          <a:xfrm>
            <a:off x="0" y="10157400"/>
            <a:ext cx="3280680" cy="534240"/>
          </a:xfrm>
          <a:prstGeom prst="rect">
            <a:avLst/>
          </a:prstGeom>
          <a:noFill/>
          <a:ln w="0">
            <a:noFill/>
          </a:ln>
        </p:spPr>
        <p:txBody>
          <a:bodyPr lIns="0" tIns="0" rIns="0" bIns="0" anchor="b">
            <a:noAutofit/>
          </a:bodyPr>
          <a:lstStyle>
            <a:lvl1pPr>
              <a:defRPr lang="fr-FR" sz="1400" b="0" strike="noStrike" spc="-1">
                <a:latin typeface="Times New Roman"/>
              </a:defRPr>
            </a:lvl1pPr>
          </a:lstStyle>
          <a:p>
            <a:r>
              <a:rPr lang="fr-FR" sz="1400" b="0" strike="noStrike" spc="-1">
                <a:latin typeface="Times New Roman"/>
              </a:rPr>
              <a:t>&lt;pied de page&gt;</a:t>
            </a:r>
          </a:p>
        </p:txBody>
      </p:sp>
      <p:sp>
        <p:nvSpPr>
          <p:cNvPr id="188" name="PlaceHolder 6"/>
          <p:cNvSpPr>
            <a:spLocks noGrp="1"/>
          </p:cNvSpPr>
          <p:nvPr>
            <p:ph type="sldNum" idx="12"/>
          </p:nvPr>
        </p:nvSpPr>
        <p:spPr>
          <a:xfrm>
            <a:off x="4278960" y="10157400"/>
            <a:ext cx="3280680" cy="534240"/>
          </a:xfrm>
          <a:prstGeom prst="rect">
            <a:avLst/>
          </a:prstGeom>
          <a:noFill/>
          <a:ln w="0">
            <a:noFill/>
          </a:ln>
        </p:spPr>
        <p:txBody>
          <a:bodyPr lIns="0" tIns="0" rIns="0" bIns="0" anchor="b">
            <a:noAutofit/>
          </a:bodyPr>
          <a:lstStyle>
            <a:lvl1pPr algn="r">
              <a:buNone/>
              <a:defRPr lang="fr-FR" sz="1400" b="0" strike="noStrike" spc="-1">
                <a:latin typeface="Times New Roman"/>
              </a:defRPr>
            </a:lvl1pPr>
          </a:lstStyle>
          <a:p>
            <a:pPr algn="r">
              <a:buNone/>
            </a:pPr>
            <a:fld id="{4864F445-39BF-425C-B877-CB7C668BC5D4}" type="slidenum">
              <a:rPr lang="fr-FR" sz="1400" b="0" strike="noStrike" spc="-1">
                <a:latin typeface="Times New Roman"/>
              </a:rPr>
              <a:t>‹N°›</a:t>
            </a:fld>
            <a:endParaRPr lang="fr-FR"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PlaceHolder 1"/>
          <p:cNvSpPr>
            <a:spLocks noGrp="1" noRot="1" noChangeAspect="1"/>
          </p:cNvSpPr>
          <p:nvPr>
            <p:ph type="sldImg"/>
          </p:nvPr>
        </p:nvSpPr>
        <p:spPr>
          <a:xfrm>
            <a:off x="685800" y="1143000"/>
            <a:ext cx="5486400" cy="3086100"/>
          </a:xfrm>
          <a:prstGeom prst="rect">
            <a:avLst/>
          </a:prstGeom>
          <a:ln w="0">
            <a:noFill/>
          </a:ln>
        </p:spPr>
      </p:sp>
      <p:sp>
        <p:nvSpPr>
          <p:cNvPr id="320"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fr-FR" sz="2000" b="0" strike="noStrike" spc="-1">
              <a:latin typeface="Arial"/>
            </a:endParaRPr>
          </a:p>
        </p:txBody>
      </p:sp>
      <p:sp>
        <p:nvSpPr>
          <p:cNvPr id="321" name="PlaceHolder 3"/>
          <p:cNvSpPr>
            <a:spLocks noGrp="1"/>
          </p:cNvSpPr>
          <p:nvPr>
            <p:ph type="sldNum" idx="26"/>
          </p:nvPr>
        </p:nvSpPr>
        <p:spPr>
          <a:xfrm>
            <a:off x="3884760" y="8685360"/>
            <a:ext cx="2971440" cy="458280"/>
          </a:xfrm>
          <a:prstGeom prst="rect">
            <a:avLst/>
          </a:prstGeom>
          <a:noFill/>
          <a:ln w="0">
            <a:noFill/>
          </a:ln>
        </p:spPr>
        <p:txBody>
          <a:bodyPr anchor="b">
            <a:noAutofit/>
          </a:bodyPr>
          <a:lstStyle>
            <a:lvl1pPr algn="r">
              <a:lnSpc>
                <a:spcPct val="100000"/>
              </a:lnSpc>
              <a:buNone/>
              <a:defRPr lang="fr-FR" sz="1200" b="0" strike="noStrike" spc="-1">
                <a:latin typeface="Times New Roman"/>
              </a:defRPr>
            </a:lvl1pPr>
          </a:lstStyle>
          <a:p>
            <a:pPr algn="r">
              <a:lnSpc>
                <a:spcPct val="100000"/>
              </a:lnSpc>
              <a:buNone/>
            </a:pPr>
            <a:fld id="{4BFA5AAB-8A91-44AF-AD1C-EE7AE7992BAA}" type="slidenum">
              <a:rPr lang="fr-FR" sz="1200" b="0" strike="noStrike" spc="-1">
                <a:latin typeface="Times New Roman"/>
              </a:rPr>
              <a:t>1</a:t>
            </a:fld>
            <a:endParaRPr lang="fr-FR"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PlaceHolder 1"/>
          <p:cNvSpPr>
            <a:spLocks noGrp="1" noRot="1" noChangeAspect="1"/>
          </p:cNvSpPr>
          <p:nvPr>
            <p:ph type="sldImg"/>
          </p:nvPr>
        </p:nvSpPr>
        <p:spPr>
          <a:xfrm>
            <a:off x="685800" y="1143000"/>
            <a:ext cx="5486040" cy="3085920"/>
          </a:xfrm>
          <a:prstGeom prst="rect">
            <a:avLst/>
          </a:prstGeom>
          <a:ln w="0">
            <a:noFill/>
          </a:ln>
        </p:spPr>
      </p:sp>
      <p:sp>
        <p:nvSpPr>
          <p:cNvPr id="323"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a:lnSpc>
                <a:spcPct val="100000"/>
              </a:lnSpc>
              <a:buNone/>
              <a:tabLst>
                <a:tab pos="0" algn="l"/>
              </a:tabLst>
            </a:pPr>
            <a:r>
              <a:rPr lang="fr-FR" sz="2000" b="1" strike="noStrike" spc="-1">
                <a:solidFill>
                  <a:srgbClr val="474747"/>
                </a:solidFill>
                <a:latin typeface="Source Sans Pro"/>
              </a:rPr>
              <a:t>Etape 1 : L'admission</a:t>
            </a:r>
            <a:br>
              <a:rPr sz="2000"/>
            </a:br>
            <a:r>
              <a:rPr lang="fr-FR" sz="2000" b="0" strike="noStrike" spc="-1">
                <a:solidFill>
                  <a:srgbClr val="474747"/>
                </a:solidFill>
                <a:latin typeface="Source Sans Pro"/>
              </a:rPr>
              <a:t>Durant l'admission, la soupape d'échappement est fermée et la soupape d'admission est ouverte. Le piston descend donc créer une dépression permettant d'aspirer le mélange air/essence venant du carburateur.</a:t>
            </a:r>
            <a:br>
              <a:rPr sz="2000"/>
            </a:br>
            <a:br>
              <a:rPr sz="2000"/>
            </a:br>
            <a:r>
              <a:rPr lang="fr-FR" sz="2000" b="1" strike="noStrike" spc="-1">
                <a:solidFill>
                  <a:srgbClr val="474747"/>
                </a:solidFill>
                <a:latin typeface="Source Sans Pro"/>
              </a:rPr>
              <a:t>Etape 2 : La compression</a:t>
            </a:r>
            <a:br>
              <a:rPr sz="2000"/>
            </a:br>
            <a:r>
              <a:rPr lang="fr-FR" sz="2000" b="0" strike="noStrike" spc="-1">
                <a:solidFill>
                  <a:srgbClr val="474747"/>
                </a:solidFill>
                <a:latin typeface="Source Sans Pro"/>
              </a:rPr>
              <a:t>A cette étape, les deux soupapes sont fermées rendant la culasse hermétique. Le piston remonte et comprime le mélange air/essence. Cette simple compression va élever le mélange carburé à une température de 300°C environ. Si la température s'élève encore de 100°C supplémentaire, le mélange risque de s'enflammer spontanément. C'est ce qu'on appelle l'auto-allumage.</a:t>
            </a:r>
            <a:br>
              <a:rPr sz="2000"/>
            </a:br>
            <a:br>
              <a:rPr sz="2000"/>
            </a:br>
            <a:r>
              <a:rPr lang="fr-FR" sz="2000" b="1" strike="noStrike" spc="-1">
                <a:solidFill>
                  <a:srgbClr val="474747"/>
                </a:solidFill>
                <a:latin typeface="Source Sans Pro"/>
              </a:rPr>
              <a:t>Etape 3 : La détente (ou explosion)</a:t>
            </a:r>
            <a:br>
              <a:rPr sz="2000"/>
            </a:br>
            <a:r>
              <a:rPr lang="fr-FR" sz="2000" b="0" strike="noStrike" spc="-1">
                <a:solidFill>
                  <a:srgbClr val="474747"/>
                </a:solidFill>
                <a:latin typeface="Source Sans Pro"/>
              </a:rPr>
              <a:t>Le piston arrivé à son point le plus haut, une étincelle jaillit entre les électrodes de la bougie provoquant l'inflammation des gaz. Il en résulte une élévation de la pression et de la température poussant alors le piston qui redescend alors vers son point le plus bas. Lorsque que le piston arrive à ce point, les deux soupapes sont encore fermées.</a:t>
            </a:r>
            <a:br>
              <a:rPr sz="2000"/>
            </a:br>
            <a:br>
              <a:rPr sz="2000"/>
            </a:br>
            <a:r>
              <a:rPr lang="fr-FR" sz="2000" b="1" strike="noStrike" spc="-1">
                <a:solidFill>
                  <a:srgbClr val="474747"/>
                </a:solidFill>
                <a:latin typeface="Source Sans Pro"/>
              </a:rPr>
              <a:t>Etape 4 : L'échappement</a:t>
            </a:r>
            <a:br>
              <a:rPr sz="2000"/>
            </a:br>
            <a:r>
              <a:rPr lang="fr-FR" sz="2000" b="0" strike="noStrike" spc="-1">
                <a:solidFill>
                  <a:srgbClr val="474747"/>
                </a:solidFill>
                <a:latin typeface="Source Sans Pro"/>
              </a:rPr>
              <a:t>La soupape d'échappement s'ouvre et le piston en remontant va pousser devant lui les gaz brulés qui s'échappent par ce seul orifice.</a:t>
            </a:r>
            <a:endParaRPr lang="fr-FR" sz="2000" b="0" strike="noStrike" spc="-1">
              <a:latin typeface="Arial"/>
            </a:endParaRPr>
          </a:p>
          <a:p>
            <a:pPr>
              <a:lnSpc>
                <a:spcPct val="100000"/>
              </a:lnSpc>
              <a:buNone/>
              <a:tabLst>
                <a:tab pos="0" algn="l"/>
              </a:tabLst>
            </a:pPr>
            <a:endParaRPr lang="fr-FR" sz="2000" b="0" strike="noStrike" spc="-1">
              <a:latin typeface="Arial"/>
            </a:endParaRPr>
          </a:p>
        </p:txBody>
      </p:sp>
      <p:sp>
        <p:nvSpPr>
          <p:cNvPr id="324" name="PlaceHolder 3"/>
          <p:cNvSpPr>
            <a:spLocks noGrp="1"/>
          </p:cNvSpPr>
          <p:nvPr>
            <p:ph type="sldNum" idx="27"/>
          </p:nvPr>
        </p:nvSpPr>
        <p:spPr>
          <a:xfrm>
            <a:off x="3884760" y="8685360"/>
            <a:ext cx="2971440" cy="458280"/>
          </a:xfrm>
          <a:prstGeom prst="rect">
            <a:avLst/>
          </a:prstGeom>
          <a:noFill/>
          <a:ln w="0">
            <a:noFill/>
          </a:ln>
        </p:spPr>
        <p:txBody>
          <a:bodyPr anchor="b">
            <a:noAutofit/>
          </a:bodyPr>
          <a:lstStyle>
            <a:lvl1pPr algn="r">
              <a:lnSpc>
                <a:spcPct val="100000"/>
              </a:lnSpc>
              <a:buNone/>
              <a:defRPr lang="fr-FR" sz="1200" b="0" strike="noStrike" spc="-1">
                <a:latin typeface="Times New Roman"/>
              </a:defRPr>
            </a:lvl1pPr>
          </a:lstStyle>
          <a:p>
            <a:pPr algn="r">
              <a:lnSpc>
                <a:spcPct val="100000"/>
              </a:lnSpc>
              <a:buNone/>
            </a:pPr>
            <a:fld id="{F69EDDFB-EF3B-4656-B692-BE3CD20A101E}" type="slidenum">
              <a:rPr lang="fr-FR" sz="1200" b="0" strike="noStrike" spc="-1">
                <a:latin typeface="Times New Roman"/>
              </a:rPr>
              <a:t>4</a:t>
            </a:fld>
            <a:endParaRPr lang="fr-FR"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PlaceHolder 1"/>
          <p:cNvSpPr>
            <a:spLocks noGrp="1" noRot="1" noChangeAspect="1"/>
          </p:cNvSpPr>
          <p:nvPr>
            <p:ph type="sldImg"/>
          </p:nvPr>
        </p:nvSpPr>
        <p:spPr>
          <a:xfrm>
            <a:off x="685800" y="1143000"/>
            <a:ext cx="5486400" cy="3086100"/>
          </a:xfrm>
          <a:prstGeom prst="rect">
            <a:avLst/>
          </a:prstGeom>
          <a:ln w="0">
            <a:noFill/>
          </a:ln>
        </p:spPr>
      </p:sp>
      <p:sp>
        <p:nvSpPr>
          <p:cNvPr id="326"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r>
              <a:rPr lang="fr-FR" sz="2000" b="1" strike="noStrike" spc="-1">
                <a:solidFill>
                  <a:srgbClr val="1F2328"/>
                </a:solidFill>
                <a:latin typeface="-apple-system"/>
              </a:rPr>
              <a:t>Capteurs</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Lambda (capteur oxygène positionné en sortie du moteur, permet de savoir si la combustion est riche ou pauvre)</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Position du papillon (permet de connaitre le debit d'air en entrée du moteur)</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Sonde de température d'air (Positionné en admission du moteur, permet de réglé l'allumage + injection)</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Roue phonique + capteur induction/aimant (Faire recherche sur le sujet, permet l'avance à l'allumage et faire d'autres choses, positionné sur volant moteur et/ou arbre à cam)</a:t>
            </a:r>
            <a:endParaRPr lang="fr-FR" sz="2000" b="0" strike="noStrike" spc="-1">
              <a:latin typeface="Arial"/>
            </a:endParaRPr>
          </a:p>
          <a:p>
            <a:pPr marL="216000" indent="-216000">
              <a:lnSpc>
                <a:spcPct val="100000"/>
              </a:lnSpc>
              <a:buNone/>
            </a:pPr>
            <a:r>
              <a:rPr lang="fr-FR" sz="2000" b="1" strike="noStrike" spc="-1">
                <a:solidFill>
                  <a:srgbClr val="1F2328"/>
                </a:solidFill>
                <a:latin typeface="-apple-system"/>
              </a:rPr>
              <a:t>Actionneurs</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Bobine d'allumage (Permet de réaliser la combustion, 2 type existant : - transistor interne et transistor externe)</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Injecteur (Permet d'injecter du carburant pour la combustion, le débit est gérer grace à un temps d'injection et une carto)</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Papillon d'amission d'air (facultatif mais permet de gérer le débit d'air en entré du moteur selon l'enfoncement de la pédale d'accélaration + demande de puissance)</a:t>
            </a:r>
            <a:endParaRPr lang="fr-FR" sz="2000" b="0" strike="noStrike" spc="-1">
              <a:latin typeface="Arial"/>
            </a:endParaRPr>
          </a:p>
          <a:p>
            <a:pPr marL="216000" indent="-216000">
              <a:lnSpc>
                <a:spcPct val="100000"/>
              </a:lnSpc>
              <a:buNone/>
            </a:pPr>
            <a:endParaRPr lang="fr-FR" sz="2000" b="0" strike="noStrike" spc="-1">
              <a:latin typeface="Arial"/>
            </a:endParaRPr>
          </a:p>
        </p:txBody>
      </p:sp>
      <p:sp>
        <p:nvSpPr>
          <p:cNvPr id="327" name="PlaceHolder 3"/>
          <p:cNvSpPr>
            <a:spLocks noGrp="1"/>
          </p:cNvSpPr>
          <p:nvPr>
            <p:ph type="sldNum" idx="28"/>
          </p:nvPr>
        </p:nvSpPr>
        <p:spPr>
          <a:xfrm>
            <a:off x="3884760" y="8685360"/>
            <a:ext cx="2971440" cy="458280"/>
          </a:xfrm>
          <a:prstGeom prst="rect">
            <a:avLst/>
          </a:prstGeom>
          <a:noFill/>
          <a:ln w="0">
            <a:noFill/>
          </a:ln>
        </p:spPr>
        <p:txBody>
          <a:bodyPr anchor="b">
            <a:noAutofit/>
          </a:bodyPr>
          <a:lstStyle>
            <a:lvl1pPr algn="r">
              <a:lnSpc>
                <a:spcPct val="100000"/>
              </a:lnSpc>
              <a:buNone/>
              <a:defRPr lang="fr-FR" sz="1200" b="0" strike="noStrike" spc="-1">
                <a:latin typeface="Times New Roman"/>
              </a:defRPr>
            </a:lvl1pPr>
          </a:lstStyle>
          <a:p>
            <a:pPr algn="r">
              <a:lnSpc>
                <a:spcPct val="100000"/>
              </a:lnSpc>
              <a:buNone/>
            </a:pPr>
            <a:fld id="{08E8CD97-F797-4F4D-AE51-0D7F1AE7CAF4}" type="slidenum">
              <a:rPr lang="fr-FR" sz="1200" b="0" strike="noStrike" spc="-1">
                <a:latin typeface="Times New Roman"/>
              </a:rPr>
              <a:t>5</a:t>
            </a:fld>
            <a:endParaRPr lang="fr-FR"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PlaceHolder 1"/>
          <p:cNvSpPr>
            <a:spLocks noGrp="1" noRot="1" noChangeAspect="1"/>
          </p:cNvSpPr>
          <p:nvPr>
            <p:ph type="sldImg"/>
          </p:nvPr>
        </p:nvSpPr>
        <p:spPr>
          <a:xfrm>
            <a:off x="685800" y="1143000"/>
            <a:ext cx="5486400" cy="3086100"/>
          </a:xfrm>
          <a:prstGeom prst="rect">
            <a:avLst/>
          </a:prstGeom>
          <a:ln w="0">
            <a:noFill/>
          </a:ln>
        </p:spPr>
      </p:sp>
      <p:sp>
        <p:nvSpPr>
          <p:cNvPr id="329"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r>
              <a:rPr lang="fr-FR" sz="2000" b="0" strike="noStrike" spc="-1">
                <a:latin typeface="Arial"/>
              </a:rPr>
              <a:t>Description de l'interface utilisateur (GUI) programmée :</a:t>
            </a:r>
          </a:p>
          <a:p>
            <a:pPr marL="216000" indent="-216000">
              <a:lnSpc>
                <a:spcPct val="100000"/>
              </a:lnSpc>
              <a:buNone/>
            </a:pPr>
            <a:endParaRPr lang="fr-FR" sz="2000" b="0" strike="noStrike" spc="-1">
              <a:latin typeface="Arial"/>
            </a:endParaRPr>
          </a:p>
          <a:p>
            <a:pPr marL="216000" indent="-216000">
              <a:lnSpc>
                <a:spcPct val="100000"/>
              </a:lnSpc>
              <a:buNone/>
            </a:pPr>
            <a:r>
              <a:rPr lang="fr-FR" sz="2000" b="0" strike="noStrike" spc="-1">
                <a:latin typeface="Arial"/>
              </a:rPr>
              <a:t>1. **Langage de Programmation :** L'interface a été développée en utilisant Python, tirant parti de sa flexibilité et de sa simplicité de mise en œuvre.</a:t>
            </a:r>
          </a:p>
          <a:p>
            <a:pPr marL="216000" indent="-216000">
              <a:lnSpc>
                <a:spcPct val="100000"/>
              </a:lnSpc>
              <a:buNone/>
            </a:pPr>
            <a:endParaRPr lang="fr-FR" sz="2000" b="0" strike="noStrike" spc="-1">
              <a:latin typeface="Arial"/>
            </a:endParaRPr>
          </a:p>
          <a:p>
            <a:pPr marL="216000" indent="-216000">
              <a:lnSpc>
                <a:spcPct val="100000"/>
              </a:lnSpc>
              <a:buNone/>
            </a:pPr>
            <a:r>
              <a:rPr lang="fr-FR" sz="2000" b="0" strike="noStrike" spc="-1">
                <a:latin typeface="Arial"/>
              </a:rPr>
              <a:t>2. **Bibliothèque Graphique :** Pour la création de l'interface graphique, nous avons opté pour tkinter, une bibliothèque intégrée à Python, reconnue pour sa facilité d'utilisation et son efficacité dans la conception d'interfaces utilisateur.</a:t>
            </a:r>
          </a:p>
          <a:p>
            <a:pPr marL="216000" indent="-216000">
              <a:lnSpc>
                <a:spcPct val="100000"/>
              </a:lnSpc>
              <a:buNone/>
            </a:pPr>
            <a:endParaRPr lang="fr-FR" sz="2000" b="0" strike="noStrike" spc="-1">
              <a:latin typeface="Arial"/>
            </a:endParaRPr>
          </a:p>
          <a:p>
            <a:pPr marL="216000" indent="-216000">
              <a:lnSpc>
                <a:spcPct val="100000"/>
              </a:lnSpc>
              <a:buNone/>
            </a:pPr>
            <a:r>
              <a:rPr lang="fr-FR" sz="2000" b="0" strike="noStrike" spc="-1">
                <a:latin typeface="Arial"/>
              </a:rPr>
              <a:t>3. **Architecture Modèle-Contrôleur-Vue (MCV) :** La structure de l'interface suit le modèle MCV, séparant clairement la logique métier (Modèle), le traitement des données (Contrôleur) et la représentation graphique (Vue). Cette approche favorise la maintenabilité et l'évolutivité du code.</a:t>
            </a:r>
          </a:p>
          <a:p>
            <a:pPr marL="216000" indent="-216000">
              <a:lnSpc>
                <a:spcPct val="100000"/>
              </a:lnSpc>
              <a:buNone/>
            </a:pPr>
            <a:endParaRPr lang="fr-FR" sz="2000" b="0" strike="noStrike" spc="-1">
              <a:latin typeface="Arial"/>
            </a:endParaRPr>
          </a:p>
          <a:p>
            <a:pPr marL="216000" indent="-216000">
              <a:lnSpc>
                <a:spcPct val="100000"/>
              </a:lnSpc>
              <a:buNone/>
            </a:pPr>
            <a:r>
              <a:rPr lang="fr-FR" sz="2000" b="0" strike="noStrike" spc="-1">
                <a:latin typeface="Arial"/>
              </a:rPr>
              <a:t>4. **Utilisation de Design Patterns :** Dans le cadre du développement, nous avons intégré des motifs de conception (design patterns) afin d'optimiser la réutilisabilité du code, d'améliorer la lisibilité et de simplifier la maintenance.</a:t>
            </a:r>
          </a:p>
          <a:p>
            <a:pPr marL="216000" indent="-216000">
              <a:lnSpc>
                <a:spcPct val="100000"/>
              </a:lnSpc>
              <a:buNone/>
            </a:pPr>
            <a:endParaRPr lang="fr-FR" sz="2000" b="0" strike="noStrike" spc="-1">
              <a:latin typeface="Arial"/>
            </a:endParaRPr>
          </a:p>
          <a:p>
            <a:pPr marL="216000" indent="-216000">
              <a:lnSpc>
                <a:spcPct val="100000"/>
              </a:lnSpc>
              <a:buNone/>
            </a:pPr>
            <a:r>
              <a:rPr lang="fr-FR" sz="2000" b="0" strike="noStrike" spc="-1">
                <a:latin typeface="Arial"/>
              </a:rPr>
              <a:t>5. **Démonstration :** Pour illustrer les fonctionnalités de l'interface, une démonstration sera présentée, mettant en avant la convivialité de la conception, la fluidité des interactions et la clarté des informations affichées.</a:t>
            </a:r>
          </a:p>
          <a:p>
            <a:pPr marL="216000" indent="-216000">
              <a:lnSpc>
                <a:spcPct val="100000"/>
              </a:lnSpc>
              <a:buNone/>
            </a:pPr>
            <a:endParaRPr lang="fr-FR" sz="2000" b="0" strike="noStrike" spc="-1">
              <a:latin typeface="Arial"/>
            </a:endParaRPr>
          </a:p>
          <a:p>
            <a:pPr marL="216000" indent="-216000">
              <a:lnSpc>
                <a:spcPct val="100000"/>
              </a:lnSpc>
              <a:buNone/>
            </a:pPr>
            <a:r>
              <a:rPr lang="fr-FR" sz="2000" b="0" strike="noStrike" spc="-1">
                <a:latin typeface="Arial"/>
              </a:rPr>
              <a:t>Ces choix techniques et conceptuels visent à garantir une expérience utilisateur optimale tout en assurant la robustesse et la flexibilité du système.</a:t>
            </a:r>
          </a:p>
        </p:txBody>
      </p:sp>
      <p:sp>
        <p:nvSpPr>
          <p:cNvPr id="330" name="PlaceHolder 3"/>
          <p:cNvSpPr>
            <a:spLocks noGrp="1"/>
          </p:cNvSpPr>
          <p:nvPr>
            <p:ph type="sldNum" idx="29"/>
          </p:nvPr>
        </p:nvSpPr>
        <p:spPr>
          <a:xfrm>
            <a:off x="3884760" y="8685360"/>
            <a:ext cx="2971440" cy="458280"/>
          </a:xfrm>
          <a:prstGeom prst="rect">
            <a:avLst/>
          </a:prstGeom>
          <a:noFill/>
          <a:ln w="0">
            <a:noFill/>
          </a:ln>
        </p:spPr>
        <p:txBody>
          <a:bodyPr anchor="b">
            <a:noAutofit/>
          </a:bodyPr>
          <a:lstStyle>
            <a:lvl1pPr algn="r">
              <a:lnSpc>
                <a:spcPct val="100000"/>
              </a:lnSpc>
              <a:buNone/>
              <a:defRPr lang="fr-FR" sz="1200" b="0" strike="noStrike" spc="-1">
                <a:latin typeface="Times New Roman"/>
              </a:defRPr>
            </a:lvl1pPr>
          </a:lstStyle>
          <a:p>
            <a:pPr algn="r">
              <a:lnSpc>
                <a:spcPct val="100000"/>
              </a:lnSpc>
              <a:buNone/>
            </a:pPr>
            <a:fld id="{A74A4397-9C92-461A-983F-E7530A202933}" type="slidenum">
              <a:rPr lang="fr-FR" sz="1200" b="0" strike="noStrike" spc="-1">
                <a:latin typeface="Times New Roman"/>
              </a:rPr>
              <a:t>8</a:t>
            </a:fld>
            <a:endParaRPr lang="fr-FR"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BB8C3B-2D1B-5AA9-A431-764DE65BEC56}"/>
            </a:ext>
          </a:extLst>
        </p:cNvPr>
        <p:cNvGrpSpPr/>
        <p:nvPr/>
      </p:nvGrpSpPr>
      <p:grpSpPr>
        <a:xfrm>
          <a:off x="0" y="0"/>
          <a:ext cx="0" cy="0"/>
          <a:chOff x="0" y="0"/>
          <a:chExt cx="0" cy="0"/>
        </a:xfrm>
      </p:grpSpPr>
      <p:sp>
        <p:nvSpPr>
          <p:cNvPr id="328" name="PlaceHolder 1">
            <a:extLst>
              <a:ext uri="{FF2B5EF4-FFF2-40B4-BE49-F238E27FC236}">
                <a16:creationId xmlns:a16="http://schemas.microsoft.com/office/drawing/2014/main" id="{BE67B9A5-310B-8FE4-85C2-B89508A5269B}"/>
              </a:ext>
            </a:extLst>
          </p:cNvPr>
          <p:cNvSpPr>
            <a:spLocks noGrp="1" noRot="1" noChangeAspect="1"/>
          </p:cNvSpPr>
          <p:nvPr>
            <p:ph type="sldImg"/>
          </p:nvPr>
        </p:nvSpPr>
        <p:spPr>
          <a:xfrm>
            <a:off x="685800" y="1143000"/>
            <a:ext cx="5486400" cy="3086100"/>
          </a:xfrm>
          <a:prstGeom prst="rect">
            <a:avLst/>
          </a:prstGeom>
          <a:ln w="0">
            <a:noFill/>
          </a:ln>
        </p:spPr>
      </p:sp>
      <p:sp>
        <p:nvSpPr>
          <p:cNvPr id="329" name="PlaceHolder 2">
            <a:extLst>
              <a:ext uri="{FF2B5EF4-FFF2-40B4-BE49-F238E27FC236}">
                <a16:creationId xmlns:a16="http://schemas.microsoft.com/office/drawing/2014/main" id="{C13505A9-9A29-451D-4A83-EA396173D68D}"/>
              </a:ext>
            </a:extLst>
          </p:cNvPr>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r>
              <a:rPr lang="fr-FR" sz="2000" b="0" strike="noStrike" spc="-1">
                <a:latin typeface="Arial"/>
              </a:rPr>
              <a:t>Description de l'interface utilisateur (GUI) programmée :</a:t>
            </a:r>
          </a:p>
          <a:p>
            <a:pPr marL="216000" indent="-216000">
              <a:lnSpc>
                <a:spcPct val="100000"/>
              </a:lnSpc>
              <a:buNone/>
            </a:pPr>
            <a:endParaRPr lang="fr-FR" sz="2000" b="0" strike="noStrike" spc="-1">
              <a:latin typeface="Arial"/>
            </a:endParaRPr>
          </a:p>
          <a:p>
            <a:pPr marL="216000" indent="-216000">
              <a:lnSpc>
                <a:spcPct val="100000"/>
              </a:lnSpc>
              <a:buNone/>
            </a:pPr>
            <a:r>
              <a:rPr lang="fr-FR" sz="2000" b="0" strike="noStrike" spc="-1">
                <a:latin typeface="Arial"/>
              </a:rPr>
              <a:t>1. **Langage de Programmation :** L'interface a été développée en utilisant Python, tirant parti de sa flexibilité et de sa simplicité de mise en œuvre.</a:t>
            </a:r>
          </a:p>
          <a:p>
            <a:pPr marL="216000" indent="-216000">
              <a:lnSpc>
                <a:spcPct val="100000"/>
              </a:lnSpc>
              <a:buNone/>
            </a:pPr>
            <a:endParaRPr lang="fr-FR" sz="2000" b="0" strike="noStrike" spc="-1">
              <a:latin typeface="Arial"/>
            </a:endParaRPr>
          </a:p>
          <a:p>
            <a:pPr marL="216000" indent="-216000">
              <a:lnSpc>
                <a:spcPct val="100000"/>
              </a:lnSpc>
              <a:buNone/>
            </a:pPr>
            <a:r>
              <a:rPr lang="fr-FR" sz="2000" b="0" strike="noStrike" spc="-1">
                <a:latin typeface="Arial"/>
              </a:rPr>
              <a:t>2. **Bibliothèque Graphique :** Pour la création de l'interface graphique, nous avons opté pour tkinter, une bibliothèque intégrée à Python, reconnue pour sa facilité d'utilisation et son efficacité dans la conception d'interfaces utilisateur.</a:t>
            </a:r>
          </a:p>
          <a:p>
            <a:pPr marL="216000" indent="-216000">
              <a:lnSpc>
                <a:spcPct val="100000"/>
              </a:lnSpc>
              <a:buNone/>
            </a:pPr>
            <a:endParaRPr lang="fr-FR" sz="2000" b="0" strike="noStrike" spc="-1">
              <a:latin typeface="Arial"/>
            </a:endParaRPr>
          </a:p>
          <a:p>
            <a:pPr marL="216000" indent="-216000">
              <a:lnSpc>
                <a:spcPct val="100000"/>
              </a:lnSpc>
              <a:buNone/>
            </a:pPr>
            <a:r>
              <a:rPr lang="fr-FR" sz="2000" b="0" strike="noStrike" spc="-1">
                <a:latin typeface="Arial"/>
              </a:rPr>
              <a:t>3. **Architecture Modèle-Contrôleur-Vue (MCV) :** La structure de l'interface suit le modèle MCV, séparant clairement la logique métier (Modèle), le traitement des données (Contrôleur) et la représentation graphique (Vue). Cette approche favorise la maintenabilité et l'évolutivité du code.</a:t>
            </a:r>
          </a:p>
          <a:p>
            <a:pPr marL="216000" indent="-216000">
              <a:lnSpc>
                <a:spcPct val="100000"/>
              </a:lnSpc>
              <a:buNone/>
            </a:pPr>
            <a:endParaRPr lang="fr-FR" sz="2000" b="0" strike="noStrike" spc="-1">
              <a:latin typeface="Arial"/>
            </a:endParaRPr>
          </a:p>
          <a:p>
            <a:pPr marL="216000" indent="-216000">
              <a:lnSpc>
                <a:spcPct val="100000"/>
              </a:lnSpc>
              <a:buNone/>
            </a:pPr>
            <a:r>
              <a:rPr lang="fr-FR" sz="2000" b="0" strike="noStrike" spc="-1">
                <a:latin typeface="Arial"/>
              </a:rPr>
              <a:t>4. **Utilisation de Design Patterns :** Dans le cadre du développement, nous avons intégré des motifs de conception (design patterns) afin d'optimiser la réutilisabilité du code, d'améliorer la lisibilité et de simplifier la maintenance.</a:t>
            </a:r>
          </a:p>
          <a:p>
            <a:pPr marL="216000" indent="-216000">
              <a:lnSpc>
                <a:spcPct val="100000"/>
              </a:lnSpc>
              <a:buNone/>
            </a:pPr>
            <a:endParaRPr lang="fr-FR" sz="2000" b="0" strike="noStrike" spc="-1">
              <a:latin typeface="Arial"/>
            </a:endParaRPr>
          </a:p>
          <a:p>
            <a:pPr marL="216000" indent="-216000">
              <a:lnSpc>
                <a:spcPct val="100000"/>
              </a:lnSpc>
              <a:buNone/>
            </a:pPr>
            <a:r>
              <a:rPr lang="fr-FR" sz="2000" b="0" strike="noStrike" spc="-1">
                <a:latin typeface="Arial"/>
              </a:rPr>
              <a:t>5. **Démonstration :** Pour illustrer les fonctionnalités de l'interface, une démonstration sera présentée, mettant en avant la convivialité de la conception, la fluidité des interactions et la clarté des informations affichées.</a:t>
            </a:r>
          </a:p>
          <a:p>
            <a:pPr marL="216000" indent="-216000">
              <a:lnSpc>
                <a:spcPct val="100000"/>
              </a:lnSpc>
              <a:buNone/>
            </a:pPr>
            <a:endParaRPr lang="fr-FR" sz="2000" b="0" strike="noStrike" spc="-1">
              <a:latin typeface="Arial"/>
            </a:endParaRPr>
          </a:p>
          <a:p>
            <a:pPr marL="216000" indent="-216000">
              <a:lnSpc>
                <a:spcPct val="100000"/>
              </a:lnSpc>
              <a:buNone/>
            </a:pPr>
            <a:r>
              <a:rPr lang="fr-FR" sz="2000" b="0" strike="noStrike" spc="-1">
                <a:latin typeface="Arial"/>
              </a:rPr>
              <a:t>Ces choix techniques et conceptuels visent à garantir une expérience utilisateur optimale tout en assurant la robustesse et la flexibilité du système.</a:t>
            </a:r>
          </a:p>
        </p:txBody>
      </p:sp>
      <p:sp>
        <p:nvSpPr>
          <p:cNvPr id="330" name="PlaceHolder 3">
            <a:extLst>
              <a:ext uri="{FF2B5EF4-FFF2-40B4-BE49-F238E27FC236}">
                <a16:creationId xmlns:a16="http://schemas.microsoft.com/office/drawing/2014/main" id="{AD4A502C-0D5E-CF1D-5F9E-33BFACED216D}"/>
              </a:ext>
            </a:extLst>
          </p:cNvPr>
          <p:cNvSpPr>
            <a:spLocks noGrp="1"/>
          </p:cNvSpPr>
          <p:nvPr>
            <p:ph type="sldNum" idx="29"/>
          </p:nvPr>
        </p:nvSpPr>
        <p:spPr>
          <a:xfrm>
            <a:off x="3884760" y="8685360"/>
            <a:ext cx="2971440" cy="458280"/>
          </a:xfrm>
          <a:prstGeom prst="rect">
            <a:avLst/>
          </a:prstGeom>
          <a:noFill/>
          <a:ln w="0">
            <a:noFill/>
          </a:ln>
        </p:spPr>
        <p:txBody>
          <a:bodyPr anchor="b">
            <a:noAutofit/>
          </a:bodyPr>
          <a:lstStyle>
            <a:lvl1pPr algn="r">
              <a:lnSpc>
                <a:spcPct val="100000"/>
              </a:lnSpc>
              <a:buNone/>
              <a:defRPr lang="fr-FR" sz="1200" b="0" strike="noStrike" spc="-1">
                <a:latin typeface="Times New Roman"/>
              </a:defRPr>
            </a:lvl1pPr>
          </a:lstStyle>
          <a:p>
            <a:pPr algn="r">
              <a:lnSpc>
                <a:spcPct val="100000"/>
              </a:lnSpc>
              <a:buNone/>
            </a:pPr>
            <a:fld id="{A74A4397-9C92-461A-983F-E7530A202933}" type="slidenum">
              <a:rPr lang="fr-FR" sz="1200" b="0" strike="noStrike" spc="-1">
                <a:latin typeface="Times New Roman"/>
              </a:rPr>
              <a:t>9</a:t>
            </a:fld>
            <a:endParaRPr lang="fr-FR" sz="1200" b="0" strike="noStrike" spc="-1">
              <a:latin typeface="Times New Roman"/>
            </a:endParaRPr>
          </a:p>
        </p:txBody>
      </p:sp>
    </p:spTree>
    <p:extLst>
      <p:ext uri="{BB962C8B-B14F-4D97-AF65-F5344CB8AC3E}">
        <p14:creationId xmlns:p14="http://schemas.microsoft.com/office/powerpoint/2010/main" val="2525337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AB3B0615-3E50-4347-97F3-E571652CD209}" type="slidenum">
              <a:t>‹N°›</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4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CDCA05D7-1E52-46AD-8516-AF72E912AF54}" type="slidenum">
              <a:t>‹N°›</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5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29C46150-C02D-47D1-806C-50AE7A62B911}" type="slidenum">
              <a:t>‹N°›</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5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11B5FC3A-7BFF-4A4E-891C-1D8778E6D2FE}" type="slidenum">
              <a:t>‹N°›</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1A2C1E7E-F81A-48DD-BAAB-1469885CE0DC}" type="slidenum">
              <a:t>‹N°›</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8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fr-FR"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B5D033F1-17BA-4D3F-9854-E0B6864C120B}" type="slidenum">
              <a:t>‹N°›</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8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0CE8CC85-4967-44B6-B511-0ABE4A581410}" type="slidenum">
              <a:t>‹N°›</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9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9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4A408C9D-943B-4E56-A729-7110AC3278A7}" type="slidenum">
              <a:t>‹N°›</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5D714C08-95CB-44D1-A982-E7D6B7B73D00}" type="slidenum">
              <a:t>‹N°›</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241200" y="225360"/>
            <a:ext cx="11707560" cy="6144120"/>
          </a:xfrm>
          <a:prstGeom prst="rect">
            <a:avLst/>
          </a:prstGeom>
          <a:noFill/>
          <a:ln w="0">
            <a:noFill/>
          </a:ln>
        </p:spPr>
        <p:txBody>
          <a:bodyPr lIns="0" tIns="0" rIns="0" bIns="0" anchor="ctr">
            <a:noAutofit/>
          </a:bodyPr>
          <a:lstStyle/>
          <a:p>
            <a:pPr algn="ctr">
              <a:buNone/>
            </a:pPr>
            <a:endParaRPr lang="fr-FR"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AF5C0D81-56C0-4FB4-BAF7-686201B4E41C}" type="slidenum">
              <a:t>‹N°›</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9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9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9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0FAB9046-B9F0-4072-9FF9-9BDE58F63898}" type="slidenum">
              <a:t>‹N°›</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2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fr-FR"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5DF15B58-FBB7-4922-8D0D-74BA675E81DA}" type="slidenum">
              <a:t>‹N°›</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10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0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0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8E4CA132-1C08-4631-841A-A05A9863BAB1}" type="slidenum">
              <a:t>‹N°›</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10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0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0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7EFA5AF7-449E-431D-BBB5-6D915A24AC28}" type="slidenum">
              <a:t>‹N°›</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10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0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4A20B192-ECF2-4E19-9CDB-6A3CE5472D05}" type="slidenum">
              <a:t>‹N°›</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11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1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1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1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2A9F9088-E450-4870-A23F-D2AE0E1780A7}" type="slidenum">
              <a:t>‹N°›</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11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1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1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1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2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2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A1B0740A-D770-47DE-8ED0-0A6FC9659735}" type="slidenum">
              <a:t>‹N°›</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2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CF3C1F93-3FCE-42FD-B054-0AA86691EC56}" type="slidenum">
              <a:t>‹N°›</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3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3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2FB0BFF7-048C-4FF8-915B-A2E075083C29}" type="slidenum">
              <a:t>‹N°›</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2"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486608F8-4B44-4F38-B5F1-B5EF9F36CB53}" type="slidenum">
              <a:t>‹N°›</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3" name="PlaceHolder 1"/>
          <p:cNvSpPr>
            <a:spLocks noGrp="1"/>
          </p:cNvSpPr>
          <p:nvPr>
            <p:ph type="subTitle"/>
          </p:nvPr>
        </p:nvSpPr>
        <p:spPr>
          <a:xfrm>
            <a:off x="241200" y="225360"/>
            <a:ext cx="11707560" cy="6144120"/>
          </a:xfrm>
          <a:prstGeom prst="rect">
            <a:avLst/>
          </a:prstGeom>
          <a:noFill/>
          <a:ln w="0">
            <a:noFill/>
          </a:ln>
        </p:spPr>
        <p:txBody>
          <a:bodyPr lIns="0" tIns="0" rIns="0" bIns="0" anchor="ctr">
            <a:noAutofit/>
          </a:bodyPr>
          <a:lstStyle/>
          <a:p>
            <a:pPr algn="ctr">
              <a:buNone/>
            </a:pPr>
            <a:endParaRPr lang="fr-FR"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3B799872-6E33-4A83-B216-F9CBC8967983}" type="slidenum">
              <a:t>‹N°›</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3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3CAB4C7-9785-4A14-8B12-14695E5D0104}" type="slidenum">
              <a:t>‹N°›</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3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2A71F924-A98B-4969-BD00-AC91B540D020}" type="slidenum">
              <a:t>‹N°›</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4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B41963DE-C2B0-4D02-BBCE-63B010EFE211}" type="slidenum">
              <a:t>‹N°›</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5" name="Rectangle 6"/>
          <p:cNvSpPr/>
          <p:nvPr/>
        </p:nvSpPr>
        <p:spPr>
          <a:xfrm>
            <a:off x="0" y="6218280"/>
            <a:ext cx="12191760" cy="639360"/>
          </a:xfrm>
          <a:prstGeom prst="rect">
            <a:avLst/>
          </a:prstGeom>
          <a:solidFill>
            <a:srgbClr val="35C0C7"/>
          </a:solidFill>
          <a:ln>
            <a:noFill/>
          </a:ln>
        </p:spPr>
        <p:style>
          <a:lnRef idx="2">
            <a:schemeClr val="accent1">
              <a:shade val="50000"/>
            </a:schemeClr>
          </a:lnRef>
          <a:fillRef idx="1">
            <a:schemeClr val="accent1"/>
          </a:fillRef>
          <a:effectRef idx="0">
            <a:schemeClr val="accent1"/>
          </a:effectRef>
          <a:fontRef idx="minor"/>
        </p:style>
      </p:sp>
      <p:sp>
        <p:nvSpPr>
          <p:cNvPr id="26" name="Graphique 138"/>
          <p:cNvSpPr/>
          <p:nvPr/>
        </p:nvSpPr>
        <p:spPr>
          <a:xfrm>
            <a:off x="8756640" y="5797440"/>
            <a:ext cx="3435120" cy="1060200"/>
          </a:xfrm>
          <a:custGeom>
            <a:avLst/>
            <a:gdLst/>
            <a:ahLst/>
            <a:cxnLst/>
            <a:rect l="l" t="t" r="r" b="b"/>
            <a:pathLst>
              <a:path w="4010025" h="1238250">
                <a:moveTo>
                  <a:pt x="4013835" y="3810"/>
                </a:moveTo>
                <a:lnTo>
                  <a:pt x="4013835" y="0"/>
                </a:lnTo>
                <a:cubicBezTo>
                  <a:pt x="3874770" y="11430"/>
                  <a:pt x="3737610" y="31433"/>
                  <a:pt x="3602355" y="60008"/>
                </a:cubicBezTo>
                <a:cubicBezTo>
                  <a:pt x="3305175" y="122873"/>
                  <a:pt x="3016568" y="223838"/>
                  <a:pt x="2732723" y="345758"/>
                </a:cubicBezTo>
                <a:cubicBezTo>
                  <a:pt x="2603183" y="319088"/>
                  <a:pt x="2474595" y="298133"/>
                  <a:pt x="2347913" y="284798"/>
                </a:cubicBezTo>
                <a:cubicBezTo>
                  <a:pt x="2107883" y="260985"/>
                  <a:pt x="1881188" y="274320"/>
                  <a:pt x="1666875" y="319088"/>
                </a:cubicBezTo>
                <a:cubicBezTo>
                  <a:pt x="1115378" y="435293"/>
                  <a:pt x="630555" y="755333"/>
                  <a:pt x="140970" y="1148715"/>
                </a:cubicBezTo>
                <a:cubicBezTo>
                  <a:pt x="138113" y="1150620"/>
                  <a:pt x="136208" y="1152525"/>
                  <a:pt x="133350" y="1154430"/>
                </a:cubicBezTo>
                <a:cubicBezTo>
                  <a:pt x="89535" y="1183005"/>
                  <a:pt x="44768" y="1212533"/>
                  <a:pt x="0" y="1241108"/>
                </a:cubicBezTo>
                <a:lnTo>
                  <a:pt x="10478" y="1241108"/>
                </a:lnTo>
                <a:cubicBezTo>
                  <a:pt x="21908" y="1233488"/>
                  <a:pt x="34290" y="1225868"/>
                  <a:pt x="45720" y="1217295"/>
                </a:cubicBezTo>
                <a:cubicBezTo>
                  <a:pt x="41910" y="1220153"/>
                  <a:pt x="39053" y="1222058"/>
                  <a:pt x="35243" y="1224915"/>
                </a:cubicBezTo>
                <a:cubicBezTo>
                  <a:pt x="31433" y="1227773"/>
                  <a:pt x="27623" y="1229678"/>
                  <a:pt x="23813" y="1232535"/>
                </a:cubicBezTo>
                <a:cubicBezTo>
                  <a:pt x="19050" y="1235393"/>
                  <a:pt x="15240" y="1237298"/>
                  <a:pt x="10478" y="1240155"/>
                </a:cubicBezTo>
                <a:lnTo>
                  <a:pt x="12383" y="1240155"/>
                </a:lnTo>
                <a:lnTo>
                  <a:pt x="15240" y="1240155"/>
                </a:lnTo>
                <a:lnTo>
                  <a:pt x="16193" y="1240155"/>
                </a:lnTo>
                <a:cubicBezTo>
                  <a:pt x="18098" y="1239203"/>
                  <a:pt x="19050" y="1238250"/>
                  <a:pt x="20955" y="1237298"/>
                </a:cubicBezTo>
                <a:cubicBezTo>
                  <a:pt x="32385" y="1230630"/>
                  <a:pt x="42863" y="1223963"/>
                  <a:pt x="54293" y="1217295"/>
                </a:cubicBezTo>
                <a:cubicBezTo>
                  <a:pt x="44768" y="1224915"/>
                  <a:pt x="34290" y="1232535"/>
                  <a:pt x="24765" y="1240155"/>
                </a:cubicBezTo>
                <a:lnTo>
                  <a:pt x="31433" y="1240155"/>
                </a:lnTo>
                <a:lnTo>
                  <a:pt x="33338" y="1240155"/>
                </a:lnTo>
                <a:cubicBezTo>
                  <a:pt x="578168" y="943928"/>
                  <a:pt x="1100138" y="641985"/>
                  <a:pt x="1685925" y="519113"/>
                </a:cubicBezTo>
                <a:cubicBezTo>
                  <a:pt x="1828800" y="489585"/>
                  <a:pt x="1974533" y="468630"/>
                  <a:pt x="2125980" y="462915"/>
                </a:cubicBezTo>
                <a:cubicBezTo>
                  <a:pt x="2240280" y="458153"/>
                  <a:pt x="2356485" y="459105"/>
                  <a:pt x="2472690" y="462915"/>
                </a:cubicBezTo>
                <a:cubicBezTo>
                  <a:pt x="2453640" y="472440"/>
                  <a:pt x="2434590" y="481013"/>
                  <a:pt x="2414588" y="490538"/>
                </a:cubicBezTo>
                <a:cubicBezTo>
                  <a:pt x="2298383" y="491490"/>
                  <a:pt x="2183130" y="495300"/>
                  <a:pt x="2069783" y="504825"/>
                </a:cubicBezTo>
                <a:cubicBezTo>
                  <a:pt x="1945958" y="513398"/>
                  <a:pt x="1824990" y="532448"/>
                  <a:pt x="1707833" y="557213"/>
                </a:cubicBezTo>
                <a:cubicBezTo>
                  <a:pt x="1126808" y="681038"/>
                  <a:pt x="604838" y="968693"/>
                  <a:pt x="61913" y="1241108"/>
                </a:cubicBezTo>
                <a:lnTo>
                  <a:pt x="70485" y="1241108"/>
                </a:lnTo>
                <a:cubicBezTo>
                  <a:pt x="611505" y="969645"/>
                  <a:pt x="1130618" y="683895"/>
                  <a:pt x="1709738" y="561975"/>
                </a:cubicBezTo>
                <a:cubicBezTo>
                  <a:pt x="1828800" y="537210"/>
                  <a:pt x="1948815" y="518160"/>
                  <a:pt x="2071688" y="509588"/>
                </a:cubicBezTo>
                <a:cubicBezTo>
                  <a:pt x="2182178" y="501015"/>
                  <a:pt x="2294573" y="497205"/>
                  <a:pt x="2406968" y="496253"/>
                </a:cubicBezTo>
                <a:cubicBezTo>
                  <a:pt x="2389823" y="504825"/>
                  <a:pt x="2371725" y="513398"/>
                  <a:pt x="2354580" y="521970"/>
                </a:cubicBezTo>
                <a:cubicBezTo>
                  <a:pt x="2240280" y="527685"/>
                  <a:pt x="2126933" y="536258"/>
                  <a:pt x="2015490" y="549593"/>
                </a:cubicBezTo>
                <a:cubicBezTo>
                  <a:pt x="1921193" y="561023"/>
                  <a:pt x="1829753" y="575310"/>
                  <a:pt x="1739265" y="594360"/>
                </a:cubicBezTo>
                <a:cubicBezTo>
                  <a:pt x="1164908" y="715328"/>
                  <a:pt x="643890" y="988695"/>
                  <a:pt x="105728" y="1241108"/>
                </a:cubicBezTo>
                <a:lnTo>
                  <a:pt x="117158" y="1241108"/>
                </a:lnTo>
                <a:cubicBezTo>
                  <a:pt x="653415" y="989648"/>
                  <a:pt x="1170623" y="718185"/>
                  <a:pt x="1742123" y="598170"/>
                </a:cubicBezTo>
                <a:cubicBezTo>
                  <a:pt x="1832610" y="579120"/>
                  <a:pt x="1924050" y="563880"/>
                  <a:pt x="2016443" y="553403"/>
                </a:cubicBezTo>
                <a:cubicBezTo>
                  <a:pt x="2125028" y="541020"/>
                  <a:pt x="2235518" y="532448"/>
                  <a:pt x="2346008" y="526733"/>
                </a:cubicBezTo>
                <a:cubicBezTo>
                  <a:pt x="2328863" y="535305"/>
                  <a:pt x="2312670" y="543878"/>
                  <a:pt x="2295525" y="551498"/>
                </a:cubicBezTo>
                <a:cubicBezTo>
                  <a:pt x="2184083" y="561975"/>
                  <a:pt x="2072640" y="575310"/>
                  <a:pt x="1962150" y="592455"/>
                </a:cubicBezTo>
                <a:cubicBezTo>
                  <a:pt x="1902143" y="601028"/>
                  <a:pt x="1845945" y="612458"/>
                  <a:pt x="1786890" y="624840"/>
                </a:cubicBezTo>
                <a:cubicBezTo>
                  <a:pt x="1218248" y="744855"/>
                  <a:pt x="701040" y="1004888"/>
                  <a:pt x="167640" y="1241108"/>
                </a:cubicBezTo>
                <a:lnTo>
                  <a:pt x="183833" y="1241108"/>
                </a:lnTo>
                <a:cubicBezTo>
                  <a:pt x="713423" y="1006793"/>
                  <a:pt x="1226820" y="749618"/>
                  <a:pt x="1789748" y="630555"/>
                </a:cubicBezTo>
                <a:cubicBezTo>
                  <a:pt x="1846898" y="618173"/>
                  <a:pt x="1905953" y="608648"/>
                  <a:pt x="1963103" y="598170"/>
                </a:cubicBezTo>
                <a:cubicBezTo>
                  <a:pt x="2068830" y="581978"/>
                  <a:pt x="2174558" y="568643"/>
                  <a:pt x="2281238" y="558165"/>
                </a:cubicBezTo>
                <a:cubicBezTo>
                  <a:pt x="2265998" y="565785"/>
                  <a:pt x="2250758" y="573405"/>
                  <a:pt x="2234565" y="581978"/>
                </a:cubicBezTo>
                <a:cubicBezTo>
                  <a:pt x="2124075" y="597218"/>
                  <a:pt x="2014538" y="615315"/>
                  <a:pt x="1905953" y="636270"/>
                </a:cubicBezTo>
                <a:cubicBezTo>
                  <a:pt x="1887855" y="640080"/>
                  <a:pt x="1867853" y="644843"/>
                  <a:pt x="1848803" y="648653"/>
                </a:cubicBezTo>
                <a:cubicBezTo>
                  <a:pt x="1284923" y="767715"/>
                  <a:pt x="769620" y="1018223"/>
                  <a:pt x="240030" y="1241108"/>
                </a:cubicBezTo>
                <a:lnTo>
                  <a:pt x="250508" y="1241108"/>
                </a:lnTo>
                <a:cubicBezTo>
                  <a:pt x="777240" y="1018223"/>
                  <a:pt x="1289685" y="769620"/>
                  <a:pt x="1848803" y="652463"/>
                </a:cubicBezTo>
                <a:cubicBezTo>
                  <a:pt x="1866900" y="648653"/>
                  <a:pt x="1887855" y="643890"/>
                  <a:pt x="1905953" y="640080"/>
                </a:cubicBezTo>
                <a:cubicBezTo>
                  <a:pt x="2011680" y="620078"/>
                  <a:pt x="2117408" y="601980"/>
                  <a:pt x="2224088" y="586740"/>
                </a:cubicBezTo>
                <a:cubicBezTo>
                  <a:pt x="2208848" y="594360"/>
                  <a:pt x="2192655" y="602933"/>
                  <a:pt x="2177415" y="610553"/>
                </a:cubicBezTo>
                <a:cubicBezTo>
                  <a:pt x="2122170" y="621030"/>
                  <a:pt x="2066925" y="632460"/>
                  <a:pt x="2011680" y="643890"/>
                </a:cubicBezTo>
                <a:cubicBezTo>
                  <a:pt x="1958340" y="655320"/>
                  <a:pt x="1904048" y="666750"/>
                  <a:pt x="1850708" y="680085"/>
                </a:cubicBezTo>
                <a:cubicBezTo>
                  <a:pt x="1319213" y="802958"/>
                  <a:pt x="825818" y="1034415"/>
                  <a:pt x="321945" y="1242060"/>
                </a:cubicBezTo>
                <a:lnTo>
                  <a:pt x="331470" y="1242060"/>
                </a:lnTo>
                <a:cubicBezTo>
                  <a:pt x="831533" y="1036320"/>
                  <a:pt x="1321118" y="807720"/>
                  <a:pt x="1848803" y="684848"/>
                </a:cubicBezTo>
                <a:cubicBezTo>
                  <a:pt x="1902143" y="671513"/>
                  <a:pt x="1955483" y="660083"/>
                  <a:pt x="2009775" y="648653"/>
                </a:cubicBezTo>
                <a:cubicBezTo>
                  <a:pt x="2061210" y="638175"/>
                  <a:pt x="2111693" y="627698"/>
                  <a:pt x="2163128" y="618173"/>
                </a:cubicBezTo>
                <a:cubicBezTo>
                  <a:pt x="2146935" y="626745"/>
                  <a:pt x="2130743" y="635318"/>
                  <a:pt x="2114550" y="643890"/>
                </a:cubicBezTo>
                <a:cubicBezTo>
                  <a:pt x="2006918" y="669608"/>
                  <a:pt x="1899285" y="696278"/>
                  <a:pt x="1791653" y="724853"/>
                </a:cubicBezTo>
                <a:cubicBezTo>
                  <a:pt x="1343978" y="847725"/>
                  <a:pt x="923925" y="1060133"/>
                  <a:pt x="496253" y="1242060"/>
                </a:cubicBezTo>
                <a:lnTo>
                  <a:pt x="511493" y="1242060"/>
                </a:lnTo>
                <a:cubicBezTo>
                  <a:pt x="935355" y="1061085"/>
                  <a:pt x="1352550" y="850583"/>
                  <a:pt x="1796415" y="730568"/>
                </a:cubicBezTo>
                <a:cubicBezTo>
                  <a:pt x="1895475" y="702945"/>
                  <a:pt x="1994535" y="678180"/>
                  <a:pt x="2094548" y="654368"/>
                </a:cubicBezTo>
                <a:cubicBezTo>
                  <a:pt x="2077403" y="662940"/>
                  <a:pt x="2060258" y="672465"/>
                  <a:pt x="2042160" y="681038"/>
                </a:cubicBezTo>
                <a:cubicBezTo>
                  <a:pt x="1941195" y="709613"/>
                  <a:pt x="1840230" y="740093"/>
                  <a:pt x="1740218" y="771525"/>
                </a:cubicBezTo>
                <a:cubicBezTo>
                  <a:pt x="1346835" y="895350"/>
                  <a:pt x="971550" y="1078230"/>
                  <a:pt x="590550" y="1242060"/>
                </a:cubicBezTo>
                <a:lnTo>
                  <a:pt x="599123" y="1242060"/>
                </a:lnTo>
                <a:cubicBezTo>
                  <a:pt x="977265" y="1080135"/>
                  <a:pt x="1350645" y="899160"/>
                  <a:pt x="1741170" y="776288"/>
                </a:cubicBezTo>
                <a:cubicBezTo>
                  <a:pt x="1835468" y="746760"/>
                  <a:pt x="1929765" y="718185"/>
                  <a:pt x="2024063" y="691515"/>
                </a:cubicBezTo>
                <a:cubicBezTo>
                  <a:pt x="2014538" y="696278"/>
                  <a:pt x="2004060" y="701993"/>
                  <a:pt x="1994535" y="707708"/>
                </a:cubicBezTo>
                <a:cubicBezTo>
                  <a:pt x="1890713" y="741998"/>
                  <a:pt x="1787843" y="778193"/>
                  <a:pt x="1684973" y="814388"/>
                </a:cubicBezTo>
                <a:cubicBezTo>
                  <a:pt x="1324928" y="942975"/>
                  <a:pt x="974408" y="1099185"/>
                  <a:pt x="620078" y="1243013"/>
                </a:cubicBezTo>
                <a:lnTo>
                  <a:pt x="636270" y="1243013"/>
                </a:lnTo>
                <a:cubicBezTo>
                  <a:pt x="985838" y="1101090"/>
                  <a:pt x="1331595" y="946785"/>
                  <a:pt x="1686878" y="821055"/>
                </a:cubicBezTo>
                <a:cubicBezTo>
                  <a:pt x="1778318" y="788670"/>
                  <a:pt x="1869758" y="757238"/>
                  <a:pt x="1961198" y="725805"/>
                </a:cubicBezTo>
                <a:cubicBezTo>
                  <a:pt x="1948815" y="732473"/>
                  <a:pt x="1937385" y="738188"/>
                  <a:pt x="1925003" y="744855"/>
                </a:cubicBezTo>
                <a:cubicBezTo>
                  <a:pt x="1826895" y="782955"/>
                  <a:pt x="1727835" y="821055"/>
                  <a:pt x="1629728" y="860108"/>
                </a:cubicBezTo>
                <a:cubicBezTo>
                  <a:pt x="1325880" y="981075"/>
                  <a:pt x="1025843" y="1117283"/>
                  <a:pt x="723900" y="1243013"/>
                </a:cubicBezTo>
                <a:lnTo>
                  <a:pt x="731520" y="1243013"/>
                </a:lnTo>
                <a:cubicBezTo>
                  <a:pt x="1030605" y="1118235"/>
                  <a:pt x="1327785" y="982980"/>
                  <a:pt x="1629728" y="862013"/>
                </a:cubicBezTo>
                <a:cubicBezTo>
                  <a:pt x="1723073" y="824865"/>
                  <a:pt x="1816418" y="788670"/>
                  <a:pt x="1909763" y="752475"/>
                </a:cubicBezTo>
                <a:cubicBezTo>
                  <a:pt x="1907858" y="753428"/>
                  <a:pt x="1905953" y="754380"/>
                  <a:pt x="1904048" y="755333"/>
                </a:cubicBezTo>
                <a:cubicBezTo>
                  <a:pt x="1792605" y="803910"/>
                  <a:pt x="1682115" y="852488"/>
                  <a:pt x="1570673" y="902018"/>
                </a:cubicBezTo>
                <a:cubicBezTo>
                  <a:pt x="1316355" y="1014413"/>
                  <a:pt x="1062990" y="1132523"/>
                  <a:pt x="807720" y="1242060"/>
                </a:cubicBezTo>
                <a:lnTo>
                  <a:pt x="822960" y="1242060"/>
                </a:lnTo>
                <a:cubicBezTo>
                  <a:pt x="1074420" y="1133475"/>
                  <a:pt x="1323975" y="1017270"/>
                  <a:pt x="1575435" y="906780"/>
                </a:cubicBezTo>
                <a:cubicBezTo>
                  <a:pt x="1652588" y="872490"/>
                  <a:pt x="1730693" y="838200"/>
                  <a:pt x="1808798" y="803910"/>
                </a:cubicBezTo>
                <a:cubicBezTo>
                  <a:pt x="1712595" y="850583"/>
                  <a:pt x="1616393" y="897255"/>
                  <a:pt x="1520190" y="943928"/>
                </a:cubicBezTo>
                <a:cubicBezTo>
                  <a:pt x="1312545" y="1044893"/>
                  <a:pt x="1105853" y="1146810"/>
                  <a:pt x="897255" y="1242060"/>
                </a:cubicBezTo>
                <a:lnTo>
                  <a:pt x="906780" y="1242060"/>
                </a:lnTo>
                <a:cubicBezTo>
                  <a:pt x="1112520" y="1147763"/>
                  <a:pt x="1315403" y="1047750"/>
                  <a:pt x="1518285" y="948690"/>
                </a:cubicBezTo>
                <a:cubicBezTo>
                  <a:pt x="1605915" y="905828"/>
                  <a:pt x="1692593" y="862965"/>
                  <a:pt x="1780223" y="821055"/>
                </a:cubicBezTo>
                <a:cubicBezTo>
                  <a:pt x="1512570" y="963930"/>
                  <a:pt x="1244918" y="1109663"/>
                  <a:pt x="973455" y="1242060"/>
                </a:cubicBezTo>
                <a:lnTo>
                  <a:pt x="983933" y="1242060"/>
                </a:lnTo>
                <a:cubicBezTo>
                  <a:pt x="1286828" y="1094423"/>
                  <a:pt x="1584008" y="930593"/>
                  <a:pt x="1882140" y="771525"/>
                </a:cubicBezTo>
                <a:cubicBezTo>
                  <a:pt x="1945005" y="743903"/>
                  <a:pt x="2008823" y="717233"/>
                  <a:pt x="2071688" y="689610"/>
                </a:cubicBezTo>
                <a:cubicBezTo>
                  <a:pt x="2088833" y="682943"/>
                  <a:pt x="2105025" y="677228"/>
                  <a:pt x="2122170" y="670560"/>
                </a:cubicBezTo>
                <a:cubicBezTo>
                  <a:pt x="2181225" y="651510"/>
                  <a:pt x="2241233" y="632460"/>
                  <a:pt x="2300288" y="614363"/>
                </a:cubicBezTo>
                <a:cubicBezTo>
                  <a:pt x="2353628" y="600075"/>
                  <a:pt x="2406968" y="586740"/>
                  <a:pt x="2460308" y="573405"/>
                </a:cubicBezTo>
                <a:cubicBezTo>
                  <a:pt x="2515553" y="561975"/>
                  <a:pt x="2569845" y="551498"/>
                  <a:pt x="2625090" y="541020"/>
                </a:cubicBezTo>
                <a:cubicBezTo>
                  <a:pt x="2646045" y="538163"/>
                  <a:pt x="2667953" y="535305"/>
                  <a:pt x="2688908" y="532448"/>
                </a:cubicBezTo>
                <a:cubicBezTo>
                  <a:pt x="2721293" y="529590"/>
                  <a:pt x="2753678" y="526733"/>
                  <a:pt x="2786063" y="523875"/>
                </a:cubicBezTo>
                <a:cubicBezTo>
                  <a:pt x="2845118" y="521018"/>
                  <a:pt x="2905125" y="519113"/>
                  <a:pt x="2964180" y="516255"/>
                </a:cubicBezTo>
                <a:cubicBezTo>
                  <a:pt x="3007043" y="516255"/>
                  <a:pt x="3048953" y="517208"/>
                  <a:pt x="3091815" y="518160"/>
                </a:cubicBezTo>
                <a:cubicBezTo>
                  <a:pt x="3148013" y="521018"/>
                  <a:pt x="3203258" y="524828"/>
                  <a:pt x="3259455" y="528638"/>
                </a:cubicBezTo>
                <a:cubicBezTo>
                  <a:pt x="3276600" y="530543"/>
                  <a:pt x="3293745" y="532448"/>
                  <a:pt x="3310890" y="534353"/>
                </a:cubicBezTo>
                <a:cubicBezTo>
                  <a:pt x="3390900" y="545783"/>
                  <a:pt x="3469958" y="558165"/>
                  <a:pt x="3549968" y="569595"/>
                </a:cubicBezTo>
                <a:cubicBezTo>
                  <a:pt x="3573780" y="574358"/>
                  <a:pt x="3597593" y="578168"/>
                  <a:pt x="3621405" y="582930"/>
                </a:cubicBezTo>
                <a:cubicBezTo>
                  <a:pt x="3649980" y="589598"/>
                  <a:pt x="3679508" y="596265"/>
                  <a:pt x="3708083" y="601980"/>
                </a:cubicBezTo>
                <a:cubicBezTo>
                  <a:pt x="3810000" y="628650"/>
                  <a:pt x="3911918" y="654368"/>
                  <a:pt x="4012883" y="678180"/>
                </a:cubicBezTo>
                <a:lnTo>
                  <a:pt x="4012883" y="674370"/>
                </a:lnTo>
                <a:cubicBezTo>
                  <a:pt x="3939540" y="657225"/>
                  <a:pt x="3865245" y="639128"/>
                  <a:pt x="3790950" y="620078"/>
                </a:cubicBezTo>
                <a:cubicBezTo>
                  <a:pt x="3865245" y="636270"/>
                  <a:pt x="3938588" y="650558"/>
                  <a:pt x="4012883" y="664845"/>
                </a:cubicBezTo>
                <a:lnTo>
                  <a:pt x="4012883" y="662940"/>
                </a:lnTo>
                <a:cubicBezTo>
                  <a:pt x="3921443" y="645795"/>
                  <a:pt x="3830003" y="626745"/>
                  <a:pt x="3738563" y="606743"/>
                </a:cubicBezTo>
                <a:cubicBezTo>
                  <a:pt x="3728085" y="603885"/>
                  <a:pt x="3717608" y="601028"/>
                  <a:pt x="3706178" y="598170"/>
                </a:cubicBezTo>
                <a:cubicBezTo>
                  <a:pt x="3809048" y="616268"/>
                  <a:pt x="3910965" y="633413"/>
                  <a:pt x="4012883" y="647700"/>
                </a:cubicBezTo>
                <a:lnTo>
                  <a:pt x="4012883" y="641985"/>
                </a:lnTo>
                <a:cubicBezTo>
                  <a:pt x="3901440" y="625793"/>
                  <a:pt x="3789045" y="607695"/>
                  <a:pt x="3676650" y="587693"/>
                </a:cubicBezTo>
                <a:cubicBezTo>
                  <a:pt x="3789045" y="602933"/>
                  <a:pt x="3901440" y="616268"/>
                  <a:pt x="4012883" y="626745"/>
                </a:cubicBezTo>
                <a:lnTo>
                  <a:pt x="4012883" y="621983"/>
                </a:lnTo>
                <a:cubicBezTo>
                  <a:pt x="3881438" y="609600"/>
                  <a:pt x="3749040" y="592455"/>
                  <a:pt x="3617595" y="574358"/>
                </a:cubicBezTo>
                <a:cubicBezTo>
                  <a:pt x="3601403" y="569595"/>
                  <a:pt x="3585210" y="565785"/>
                  <a:pt x="3569018" y="561023"/>
                </a:cubicBezTo>
                <a:cubicBezTo>
                  <a:pt x="3717608" y="575310"/>
                  <a:pt x="3865245" y="588645"/>
                  <a:pt x="4012883" y="596265"/>
                </a:cubicBezTo>
                <a:lnTo>
                  <a:pt x="4012883" y="590550"/>
                </a:lnTo>
                <a:cubicBezTo>
                  <a:pt x="3854768" y="581978"/>
                  <a:pt x="3694748" y="567690"/>
                  <a:pt x="3535680" y="551498"/>
                </a:cubicBezTo>
                <a:cubicBezTo>
                  <a:pt x="3526155" y="548640"/>
                  <a:pt x="3515678" y="545783"/>
                  <a:pt x="3506153" y="542925"/>
                </a:cubicBezTo>
                <a:cubicBezTo>
                  <a:pt x="3675698" y="552450"/>
                  <a:pt x="3844290" y="561023"/>
                  <a:pt x="4012883" y="563880"/>
                </a:cubicBezTo>
                <a:lnTo>
                  <a:pt x="4012883" y="560070"/>
                </a:lnTo>
                <a:cubicBezTo>
                  <a:pt x="3838575" y="557213"/>
                  <a:pt x="3662363" y="548640"/>
                  <a:pt x="3487103" y="538163"/>
                </a:cubicBezTo>
                <a:cubicBezTo>
                  <a:pt x="3469958" y="533400"/>
                  <a:pt x="3453765" y="528638"/>
                  <a:pt x="3436620" y="524828"/>
                </a:cubicBezTo>
                <a:cubicBezTo>
                  <a:pt x="3629025" y="527685"/>
                  <a:pt x="3821430" y="530543"/>
                  <a:pt x="4012883" y="526733"/>
                </a:cubicBezTo>
                <a:lnTo>
                  <a:pt x="4012883" y="522923"/>
                </a:lnTo>
                <a:cubicBezTo>
                  <a:pt x="3816668" y="526733"/>
                  <a:pt x="3619500" y="524828"/>
                  <a:pt x="3422333" y="521018"/>
                </a:cubicBezTo>
                <a:cubicBezTo>
                  <a:pt x="3404235" y="516255"/>
                  <a:pt x="3386138" y="511493"/>
                  <a:pt x="3368040" y="505778"/>
                </a:cubicBezTo>
                <a:cubicBezTo>
                  <a:pt x="3583305" y="500063"/>
                  <a:pt x="3798570" y="495300"/>
                  <a:pt x="4012883" y="483870"/>
                </a:cubicBezTo>
                <a:lnTo>
                  <a:pt x="4012883" y="480060"/>
                </a:lnTo>
                <a:cubicBezTo>
                  <a:pt x="3792855" y="491490"/>
                  <a:pt x="3572828" y="496253"/>
                  <a:pt x="3352800" y="501968"/>
                </a:cubicBezTo>
                <a:cubicBezTo>
                  <a:pt x="3333750" y="496253"/>
                  <a:pt x="3314700" y="491490"/>
                  <a:pt x="3294698" y="486728"/>
                </a:cubicBezTo>
                <a:cubicBezTo>
                  <a:pt x="3533775" y="470535"/>
                  <a:pt x="3772853" y="456248"/>
                  <a:pt x="4012883" y="438150"/>
                </a:cubicBezTo>
                <a:lnTo>
                  <a:pt x="4012883" y="435293"/>
                </a:lnTo>
                <a:cubicBezTo>
                  <a:pt x="3770948" y="454343"/>
                  <a:pt x="3529013" y="468630"/>
                  <a:pt x="3287078" y="484823"/>
                </a:cubicBezTo>
                <a:cubicBezTo>
                  <a:pt x="3267075" y="479108"/>
                  <a:pt x="3246120" y="473393"/>
                  <a:pt x="3226118" y="468630"/>
                </a:cubicBezTo>
                <a:cubicBezTo>
                  <a:pt x="3487103" y="440055"/>
                  <a:pt x="3749993" y="415290"/>
                  <a:pt x="4012883" y="388620"/>
                </a:cubicBezTo>
                <a:lnTo>
                  <a:pt x="4012883" y="381000"/>
                </a:lnTo>
                <a:cubicBezTo>
                  <a:pt x="3746183" y="408623"/>
                  <a:pt x="3479483" y="433388"/>
                  <a:pt x="3214688" y="462915"/>
                </a:cubicBezTo>
                <a:cubicBezTo>
                  <a:pt x="3197543" y="458153"/>
                  <a:pt x="3180398" y="453390"/>
                  <a:pt x="3163253" y="449580"/>
                </a:cubicBezTo>
                <a:cubicBezTo>
                  <a:pt x="3445193" y="406718"/>
                  <a:pt x="3728085" y="369570"/>
                  <a:pt x="4013835" y="335280"/>
                </a:cubicBezTo>
                <a:lnTo>
                  <a:pt x="4013835" y="329565"/>
                </a:lnTo>
                <a:cubicBezTo>
                  <a:pt x="3724275" y="363855"/>
                  <a:pt x="3435668" y="401955"/>
                  <a:pt x="3148965" y="445770"/>
                </a:cubicBezTo>
                <a:cubicBezTo>
                  <a:pt x="3131820" y="441008"/>
                  <a:pt x="3114675" y="437198"/>
                  <a:pt x="3097530" y="432435"/>
                </a:cubicBezTo>
                <a:cubicBezTo>
                  <a:pt x="3400425" y="373380"/>
                  <a:pt x="3705225" y="323850"/>
                  <a:pt x="4013835" y="282893"/>
                </a:cubicBezTo>
                <a:lnTo>
                  <a:pt x="4013835" y="279083"/>
                </a:lnTo>
                <a:cubicBezTo>
                  <a:pt x="3702368" y="320040"/>
                  <a:pt x="3393758" y="369570"/>
                  <a:pt x="3088005" y="430530"/>
                </a:cubicBezTo>
                <a:cubicBezTo>
                  <a:pt x="3068003" y="425768"/>
                  <a:pt x="3047048" y="420053"/>
                  <a:pt x="3027045" y="415290"/>
                </a:cubicBezTo>
                <a:cubicBezTo>
                  <a:pt x="3128010" y="390525"/>
                  <a:pt x="3228975" y="367665"/>
                  <a:pt x="3330893" y="346710"/>
                </a:cubicBezTo>
                <a:cubicBezTo>
                  <a:pt x="3555683" y="299085"/>
                  <a:pt x="3783330" y="260033"/>
                  <a:pt x="4013835" y="228600"/>
                </a:cubicBezTo>
                <a:lnTo>
                  <a:pt x="4013835" y="221933"/>
                </a:lnTo>
                <a:cubicBezTo>
                  <a:pt x="3783330" y="253365"/>
                  <a:pt x="3555683" y="292418"/>
                  <a:pt x="3329940" y="340043"/>
                </a:cubicBezTo>
                <a:cubicBezTo>
                  <a:pt x="3224213" y="361950"/>
                  <a:pt x="3119438" y="385763"/>
                  <a:pt x="3013710" y="411480"/>
                </a:cubicBezTo>
                <a:cubicBezTo>
                  <a:pt x="2992755" y="405765"/>
                  <a:pt x="2971800" y="401003"/>
                  <a:pt x="2950845" y="396240"/>
                </a:cubicBezTo>
                <a:cubicBezTo>
                  <a:pt x="3139440" y="341948"/>
                  <a:pt x="3329940" y="293370"/>
                  <a:pt x="3521393" y="253365"/>
                </a:cubicBezTo>
                <a:cubicBezTo>
                  <a:pt x="3684270" y="219075"/>
                  <a:pt x="3848100" y="190500"/>
                  <a:pt x="4013835" y="168593"/>
                </a:cubicBezTo>
                <a:lnTo>
                  <a:pt x="4013835" y="166688"/>
                </a:lnTo>
                <a:cubicBezTo>
                  <a:pt x="3848100" y="188595"/>
                  <a:pt x="3684270" y="217170"/>
                  <a:pt x="3521393" y="251460"/>
                </a:cubicBezTo>
                <a:cubicBezTo>
                  <a:pt x="3328035" y="292418"/>
                  <a:pt x="3136583" y="340995"/>
                  <a:pt x="2947035" y="396240"/>
                </a:cubicBezTo>
                <a:cubicBezTo>
                  <a:pt x="2925128" y="391478"/>
                  <a:pt x="2904173" y="385763"/>
                  <a:pt x="2883218" y="381000"/>
                </a:cubicBezTo>
                <a:cubicBezTo>
                  <a:pt x="3116580" y="302895"/>
                  <a:pt x="3352800" y="236220"/>
                  <a:pt x="3591878" y="185738"/>
                </a:cubicBezTo>
                <a:cubicBezTo>
                  <a:pt x="3730943" y="156210"/>
                  <a:pt x="3871913" y="132398"/>
                  <a:pt x="4013835" y="114300"/>
                </a:cubicBezTo>
                <a:lnTo>
                  <a:pt x="4013835" y="108585"/>
                </a:lnTo>
                <a:cubicBezTo>
                  <a:pt x="3870960" y="126683"/>
                  <a:pt x="3729990" y="150495"/>
                  <a:pt x="3589020" y="180023"/>
                </a:cubicBezTo>
                <a:cubicBezTo>
                  <a:pt x="3345180" y="228600"/>
                  <a:pt x="3106103" y="297180"/>
                  <a:pt x="2869883" y="376238"/>
                </a:cubicBezTo>
                <a:cubicBezTo>
                  <a:pt x="2848928" y="371475"/>
                  <a:pt x="2827973" y="366713"/>
                  <a:pt x="2807018" y="361950"/>
                </a:cubicBezTo>
                <a:cubicBezTo>
                  <a:pt x="3070860" y="260985"/>
                  <a:pt x="3338513" y="177165"/>
                  <a:pt x="3612833" y="119063"/>
                </a:cubicBezTo>
                <a:cubicBezTo>
                  <a:pt x="3744278" y="91440"/>
                  <a:pt x="3877628" y="70485"/>
                  <a:pt x="4013835" y="56198"/>
                </a:cubicBezTo>
                <a:lnTo>
                  <a:pt x="4013835" y="52388"/>
                </a:lnTo>
                <a:cubicBezTo>
                  <a:pt x="3879533" y="66675"/>
                  <a:pt x="3745230" y="87630"/>
                  <a:pt x="3613785" y="115253"/>
                </a:cubicBezTo>
                <a:cubicBezTo>
                  <a:pt x="3337560" y="173355"/>
                  <a:pt x="3068003" y="259080"/>
                  <a:pt x="2801303" y="360998"/>
                </a:cubicBezTo>
                <a:cubicBezTo>
                  <a:pt x="2780348" y="356235"/>
                  <a:pt x="2760345" y="352425"/>
                  <a:pt x="2740343" y="347663"/>
                </a:cubicBezTo>
                <a:cubicBezTo>
                  <a:pt x="3022283" y="225743"/>
                  <a:pt x="3308985" y="125730"/>
                  <a:pt x="3605213" y="63818"/>
                </a:cubicBezTo>
                <a:cubicBezTo>
                  <a:pt x="3739515" y="35243"/>
                  <a:pt x="3875723" y="15240"/>
                  <a:pt x="4013835" y="3810"/>
                </a:cubicBezTo>
                <a:close/>
                <a:moveTo>
                  <a:pt x="1669733" y="322898"/>
                </a:moveTo>
                <a:cubicBezTo>
                  <a:pt x="1884045" y="278130"/>
                  <a:pt x="2110740" y="263843"/>
                  <a:pt x="2350770" y="288608"/>
                </a:cubicBezTo>
                <a:cubicBezTo>
                  <a:pt x="2474595" y="300990"/>
                  <a:pt x="2600325" y="321945"/>
                  <a:pt x="2727008" y="347663"/>
                </a:cubicBezTo>
                <a:cubicBezTo>
                  <a:pt x="2707958" y="356235"/>
                  <a:pt x="2688908" y="363855"/>
                  <a:pt x="2669858" y="372428"/>
                </a:cubicBezTo>
                <a:cubicBezTo>
                  <a:pt x="2543175" y="351473"/>
                  <a:pt x="2417445" y="335280"/>
                  <a:pt x="2294573" y="327660"/>
                </a:cubicBezTo>
                <a:cubicBezTo>
                  <a:pt x="2074545" y="312420"/>
                  <a:pt x="1865948" y="330518"/>
                  <a:pt x="1666875" y="372428"/>
                </a:cubicBezTo>
                <a:cubicBezTo>
                  <a:pt x="1145858" y="481965"/>
                  <a:pt x="682943" y="762953"/>
                  <a:pt x="215265" y="1096328"/>
                </a:cubicBezTo>
                <a:cubicBezTo>
                  <a:pt x="679133" y="728663"/>
                  <a:pt x="1143953" y="433388"/>
                  <a:pt x="1669733" y="322898"/>
                </a:cubicBezTo>
                <a:close/>
                <a:moveTo>
                  <a:pt x="3240405" y="502920"/>
                </a:moveTo>
                <a:cubicBezTo>
                  <a:pt x="3221355" y="499110"/>
                  <a:pt x="3202305" y="495300"/>
                  <a:pt x="3182303" y="492443"/>
                </a:cubicBezTo>
                <a:cubicBezTo>
                  <a:pt x="3196590" y="491490"/>
                  <a:pt x="3211830" y="490538"/>
                  <a:pt x="3226118" y="489585"/>
                </a:cubicBezTo>
                <a:cubicBezTo>
                  <a:pt x="3244215" y="493395"/>
                  <a:pt x="3263265" y="498158"/>
                  <a:pt x="3281363" y="501968"/>
                </a:cubicBezTo>
                <a:cubicBezTo>
                  <a:pt x="3268028" y="501968"/>
                  <a:pt x="3253740" y="502920"/>
                  <a:pt x="3240405" y="502920"/>
                </a:cubicBezTo>
                <a:close/>
                <a:moveTo>
                  <a:pt x="3298508" y="505778"/>
                </a:moveTo>
                <a:cubicBezTo>
                  <a:pt x="3315653" y="509588"/>
                  <a:pt x="3332798" y="513398"/>
                  <a:pt x="3348990" y="517208"/>
                </a:cubicBezTo>
                <a:cubicBezTo>
                  <a:pt x="3337560" y="517208"/>
                  <a:pt x="3326130" y="517208"/>
                  <a:pt x="3313748" y="516255"/>
                </a:cubicBezTo>
                <a:cubicBezTo>
                  <a:pt x="3295650" y="512445"/>
                  <a:pt x="3277553" y="509588"/>
                  <a:pt x="3259455" y="505778"/>
                </a:cubicBezTo>
                <a:cubicBezTo>
                  <a:pt x="3273743" y="506730"/>
                  <a:pt x="3286125" y="506730"/>
                  <a:pt x="3298508" y="505778"/>
                </a:cubicBezTo>
                <a:close/>
                <a:moveTo>
                  <a:pt x="2250758" y="597218"/>
                </a:moveTo>
                <a:cubicBezTo>
                  <a:pt x="2265045" y="590550"/>
                  <a:pt x="2280285" y="583883"/>
                  <a:pt x="2294573" y="577215"/>
                </a:cubicBezTo>
                <a:cubicBezTo>
                  <a:pt x="2310765" y="575310"/>
                  <a:pt x="2326958" y="572453"/>
                  <a:pt x="2343150" y="570548"/>
                </a:cubicBezTo>
                <a:cubicBezTo>
                  <a:pt x="2327910" y="576263"/>
                  <a:pt x="2312670" y="582930"/>
                  <a:pt x="2297430" y="588645"/>
                </a:cubicBezTo>
                <a:cubicBezTo>
                  <a:pt x="2282190" y="591503"/>
                  <a:pt x="2265998" y="594360"/>
                  <a:pt x="2250758" y="597218"/>
                </a:cubicBezTo>
                <a:close/>
                <a:moveTo>
                  <a:pt x="2278380" y="596265"/>
                </a:moveTo>
                <a:cubicBezTo>
                  <a:pt x="2262188" y="602933"/>
                  <a:pt x="2246948" y="609600"/>
                  <a:pt x="2230755" y="615315"/>
                </a:cubicBezTo>
                <a:cubicBezTo>
                  <a:pt x="2216468" y="618173"/>
                  <a:pt x="2202180" y="621983"/>
                  <a:pt x="2187893" y="624840"/>
                </a:cubicBezTo>
                <a:cubicBezTo>
                  <a:pt x="2203133" y="617220"/>
                  <a:pt x="2218373" y="610553"/>
                  <a:pt x="2234565" y="603885"/>
                </a:cubicBezTo>
                <a:cubicBezTo>
                  <a:pt x="2248853" y="601980"/>
                  <a:pt x="2264093" y="599123"/>
                  <a:pt x="2278380" y="596265"/>
                </a:cubicBezTo>
                <a:close/>
                <a:moveTo>
                  <a:pt x="3016568" y="485775"/>
                </a:moveTo>
                <a:cubicBezTo>
                  <a:pt x="3002280" y="483870"/>
                  <a:pt x="2987040" y="481965"/>
                  <a:pt x="2972753" y="480060"/>
                </a:cubicBezTo>
                <a:cubicBezTo>
                  <a:pt x="2991803" y="477203"/>
                  <a:pt x="3010853" y="473393"/>
                  <a:pt x="3030855" y="470535"/>
                </a:cubicBezTo>
                <a:cubicBezTo>
                  <a:pt x="3046095" y="473393"/>
                  <a:pt x="3062288" y="476250"/>
                  <a:pt x="3077528" y="479108"/>
                </a:cubicBezTo>
                <a:cubicBezTo>
                  <a:pt x="3056573" y="481013"/>
                  <a:pt x="3036570" y="482918"/>
                  <a:pt x="3016568" y="485775"/>
                </a:cubicBezTo>
                <a:close/>
                <a:moveTo>
                  <a:pt x="3091815" y="481013"/>
                </a:moveTo>
                <a:cubicBezTo>
                  <a:pt x="3110865" y="484823"/>
                  <a:pt x="3130868" y="487680"/>
                  <a:pt x="3149918" y="491490"/>
                </a:cubicBezTo>
                <a:cubicBezTo>
                  <a:pt x="3129915" y="492443"/>
                  <a:pt x="3110865" y="494348"/>
                  <a:pt x="3090863" y="495300"/>
                </a:cubicBezTo>
                <a:cubicBezTo>
                  <a:pt x="3071813" y="492443"/>
                  <a:pt x="3051810" y="489585"/>
                  <a:pt x="3032760" y="486728"/>
                </a:cubicBezTo>
                <a:cubicBezTo>
                  <a:pt x="3052763" y="485775"/>
                  <a:pt x="3071813" y="482918"/>
                  <a:pt x="3091815" y="481013"/>
                </a:cubicBezTo>
                <a:close/>
                <a:moveTo>
                  <a:pt x="2501265" y="515303"/>
                </a:moveTo>
                <a:cubicBezTo>
                  <a:pt x="2518410" y="508635"/>
                  <a:pt x="2535555" y="501968"/>
                  <a:pt x="2552700" y="496253"/>
                </a:cubicBezTo>
                <a:cubicBezTo>
                  <a:pt x="2572703" y="496253"/>
                  <a:pt x="2592705" y="497205"/>
                  <a:pt x="2611755" y="497205"/>
                </a:cubicBezTo>
                <a:cubicBezTo>
                  <a:pt x="2594610" y="502920"/>
                  <a:pt x="2577465" y="508635"/>
                  <a:pt x="2560320" y="514350"/>
                </a:cubicBezTo>
                <a:cubicBezTo>
                  <a:pt x="2541270" y="514350"/>
                  <a:pt x="2521268" y="515303"/>
                  <a:pt x="2501265" y="515303"/>
                </a:cubicBezTo>
                <a:close/>
                <a:moveTo>
                  <a:pt x="2547938" y="518160"/>
                </a:moveTo>
                <a:cubicBezTo>
                  <a:pt x="2531745" y="523875"/>
                  <a:pt x="2516505" y="528638"/>
                  <a:pt x="2500313" y="534353"/>
                </a:cubicBezTo>
                <a:cubicBezTo>
                  <a:pt x="2481263" y="535305"/>
                  <a:pt x="2461260" y="537210"/>
                  <a:pt x="2442210" y="539115"/>
                </a:cubicBezTo>
                <a:cubicBezTo>
                  <a:pt x="2458403" y="532448"/>
                  <a:pt x="2474595" y="526733"/>
                  <a:pt x="2490788" y="520065"/>
                </a:cubicBezTo>
                <a:cubicBezTo>
                  <a:pt x="2508885" y="519113"/>
                  <a:pt x="2528888" y="519113"/>
                  <a:pt x="2547938" y="518160"/>
                </a:cubicBezTo>
                <a:close/>
                <a:moveTo>
                  <a:pt x="2615565" y="465773"/>
                </a:moveTo>
                <a:cubicBezTo>
                  <a:pt x="2595563" y="464820"/>
                  <a:pt x="2576513" y="463868"/>
                  <a:pt x="2556510" y="462915"/>
                </a:cubicBezTo>
                <a:cubicBezTo>
                  <a:pt x="2572703" y="456248"/>
                  <a:pt x="2588895" y="449580"/>
                  <a:pt x="2605088" y="442913"/>
                </a:cubicBezTo>
                <a:cubicBezTo>
                  <a:pt x="2625090" y="444818"/>
                  <a:pt x="2644140" y="446723"/>
                  <a:pt x="2664143" y="448628"/>
                </a:cubicBezTo>
                <a:cubicBezTo>
                  <a:pt x="2647950" y="453390"/>
                  <a:pt x="2631758" y="460058"/>
                  <a:pt x="2615565" y="465773"/>
                </a:cubicBezTo>
                <a:close/>
                <a:moveTo>
                  <a:pt x="2679383" y="449580"/>
                </a:moveTo>
                <a:cubicBezTo>
                  <a:pt x="2700338" y="451485"/>
                  <a:pt x="2720340" y="453390"/>
                  <a:pt x="2741295" y="456248"/>
                </a:cubicBezTo>
                <a:cubicBezTo>
                  <a:pt x="2726055" y="461010"/>
                  <a:pt x="2709863" y="465773"/>
                  <a:pt x="2694623" y="470535"/>
                </a:cubicBezTo>
                <a:cubicBezTo>
                  <a:pt x="2673668" y="469583"/>
                  <a:pt x="2652713" y="467678"/>
                  <a:pt x="2632710" y="466725"/>
                </a:cubicBezTo>
                <a:cubicBezTo>
                  <a:pt x="2647950" y="461010"/>
                  <a:pt x="2663190" y="455295"/>
                  <a:pt x="2679383" y="449580"/>
                </a:cubicBezTo>
                <a:close/>
                <a:moveTo>
                  <a:pt x="2620328" y="470535"/>
                </a:moveTo>
                <a:cubicBezTo>
                  <a:pt x="2640330" y="471488"/>
                  <a:pt x="2661285" y="473393"/>
                  <a:pt x="2681288" y="474345"/>
                </a:cubicBezTo>
                <a:cubicBezTo>
                  <a:pt x="2662238" y="480060"/>
                  <a:pt x="2643188" y="486728"/>
                  <a:pt x="2624138" y="493395"/>
                </a:cubicBezTo>
                <a:cubicBezTo>
                  <a:pt x="2604135" y="493395"/>
                  <a:pt x="2583180" y="492443"/>
                  <a:pt x="2563178" y="492443"/>
                </a:cubicBezTo>
                <a:cubicBezTo>
                  <a:pt x="2582228" y="484823"/>
                  <a:pt x="2601278" y="478155"/>
                  <a:pt x="2620328" y="470535"/>
                </a:cubicBezTo>
                <a:close/>
                <a:moveTo>
                  <a:pt x="2618423" y="497205"/>
                </a:moveTo>
                <a:cubicBezTo>
                  <a:pt x="2637473" y="497205"/>
                  <a:pt x="2655570" y="498158"/>
                  <a:pt x="2674620" y="498158"/>
                </a:cubicBezTo>
                <a:cubicBezTo>
                  <a:pt x="2657475" y="502920"/>
                  <a:pt x="2640330" y="507683"/>
                  <a:pt x="2623185" y="512445"/>
                </a:cubicBezTo>
                <a:cubicBezTo>
                  <a:pt x="2604135" y="512445"/>
                  <a:pt x="2586038" y="513398"/>
                  <a:pt x="2566988" y="513398"/>
                </a:cubicBezTo>
                <a:cubicBezTo>
                  <a:pt x="2584133" y="508635"/>
                  <a:pt x="2601278" y="502920"/>
                  <a:pt x="2618423" y="497205"/>
                </a:cubicBezTo>
                <a:close/>
                <a:moveTo>
                  <a:pt x="2629853" y="493395"/>
                </a:moveTo>
                <a:cubicBezTo>
                  <a:pt x="2648903" y="487680"/>
                  <a:pt x="2667953" y="481013"/>
                  <a:pt x="2687003" y="475298"/>
                </a:cubicBezTo>
                <a:cubicBezTo>
                  <a:pt x="2707005" y="476250"/>
                  <a:pt x="2726055" y="478155"/>
                  <a:pt x="2746058" y="479108"/>
                </a:cubicBezTo>
                <a:cubicBezTo>
                  <a:pt x="2727008" y="483870"/>
                  <a:pt x="2707005" y="489585"/>
                  <a:pt x="2687955" y="494348"/>
                </a:cubicBezTo>
                <a:cubicBezTo>
                  <a:pt x="2668905" y="494348"/>
                  <a:pt x="2648903" y="494348"/>
                  <a:pt x="2629853" y="493395"/>
                </a:cubicBezTo>
                <a:close/>
                <a:moveTo>
                  <a:pt x="2700338" y="470535"/>
                </a:moveTo>
                <a:cubicBezTo>
                  <a:pt x="2715578" y="465773"/>
                  <a:pt x="2730818" y="461010"/>
                  <a:pt x="2746058" y="456248"/>
                </a:cubicBezTo>
                <a:cubicBezTo>
                  <a:pt x="2766060" y="458153"/>
                  <a:pt x="2785110" y="461010"/>
                  <a:pt x="2805113" y="462915"/>
                </a:cubicBezTo>
                <a:cubicBezTo>
                  <a:pt x="2789873" y="466725"/>
                  <a:pt x="2775585" y="470535"/>
                  <a:pt x="2760345" y="474345"/>
                </a:cubicBezTo>
                <a:cubicBezTo>
                  <a:pt x="2740343" y="473393"/>
                  <a:pt x="2720340" y="472440"/>
                  <a:pt x="2700338" y="470535"/>
                </a:cubicBezTo>
                <a:close/>
                <a:moveTo>
                  <a:pt x="2822258" y="465773"/>
                </a:moveTo>
                <a:cubicBezTo>
                  <a:pt x="2841308" y="467678"/>
                  <a:pt x="2860358" y="470535"/>
                  <a:pt x="2879408" y="472440"/>
                </a:cubicBezTo>
                <a:cubicBezTo>
                  <a:pt x="2866073" y="475298"/>
                  <a:pt x="2851785" y="478155"/>
                  <a:pt x="2838450" y="481013"/>
                </a:cubicBezTo>
                <a:cubicBezTo>
                  <a:pt x="2819400" y="479108"/>
                  <a:pt x="2799398" y="478155"/>
                  <a:pt x="2780348" y="476250"/>
                </a:cubicBezTo>
                <a:cubicBezTo>
                  <a:pt x="2793683" y="472440"/>
                  <a:pt x="2807970" y="468630"/>
                  <a:pt x="2822258" y="465773"/>
                </a:cubicBezTo>
                <a:close/>
                <a:moveTo>
                  <a:pt x="2891790" y="474345"/>
                </a:moveTo>
                <a:cubicBezTo>
                  <a:pt x="2906078" y="476250"/>
                  <a:pt x="2920365" y="478155"/>
                  <a:pt x="2934653" y="480060"/>
                </a:cubicBezTo>
                <a:cubicBezTo>
                  <a:pt x="2921318" y="481965"/>
                  <a:pt x="2907983" y="484823"/>
                  <a:pt x="2894648" y="486728"/>
                </a:cubicBezTo>
                <a:cubicBezTo>
                  <a:pt x="2880360" y="485775"/>
                  <a:pt x="2866073" y="483870"/>
                  <a:pt x="2851785" y="482918"/>
                </a:cubicBezTo>
                <a:cubicBezTo>
                  <a:pt x="2865120" y="480060"/>
                  <a:pt x="2878455" y="477203"/>
                  <a:pt x="2891790" y="474345"/>
                </a:cubicBezTo>
                <a:close/>
                <a:moveTo>
                  <a:pt x="2955608" y="481965"/>
                </a:moveTo>
                <a:cubicBezTo>
                  <a:pt x="2968943" y="483870"/>
                  <a:pt x="2983230" y="485775"/>
                  <a:pt x="2996565" y="487680"/>
                </a:cubicBezTo>
                <a:cubicBezTo>
                  <a:pt x="2984183" y="489585"/>
                  <a:pt x="2972753" y="490538"/>
                  <a:pt x="2960370" y="492443"/>
                </a:cubicBezTo>
                <a:cubicBezTo>
                  <a:pt x="2946083" y="491490"/>
                  <a:pt x="2932748" y="489585"/>
                  <a:pt x="2918460" y="488633"/>
                </a:cubicBezTo>
                <a:cubicBezTo>
                  <a:pt x="2931795" y="485775"/>
                  <a:pt x="2944178" y="483870"/>
                  <a:pt x="2955608" y="481965"/>
                </a:cubicBezTo>
                <a:close/>
                <a:moveTo>
                  <a:pt x="2951798" y="477203"/>
                </a:moveTo>
                <a:cubicBezTo>
                  <a:pt x="2936558" y="475298"/>
                  <a:pt x="2921318" y="473393"/>
                  <a:pt x="2906078" y="471488"/>
                </a:cubicBezTo>
                <a:cubicBezTo>
                  <a:pt x="2911793" y="470535"/>
                  <a:pt x="2917508" y="468630"/>
                  <a:pt x="2922270" y="467678"/>
                </a:cubicBezTo>
                <a:cubicBezTo>
                  <a:pt x="2936558" y="464820"/>
                  <a:pt x="2949893" y="461963"/>
                  <a:pt x="2964180" y="459105"/>
                </a:cubicBezTo>
                <a:cubicBezTo>
                  <a:pt x="2980373" y="461963"/>
                  <a:pt x="2995613" y="464820"/>
                  <a:pt x="3011805" y="467678"/>
                </a:cubicBezTo>
                <a:cubicBezTo>
                  <a:pt x="2991803" y="470535"/>
                  <a:pt x="2971800" y="473393"/>
                  <a:pt x="2951798" y="477203"/>
                </a:cubicBezTo>
                <a:close/>
                <a:moveTo>
                  <a:pt x="2921318" y="462915"/>
                </a:moveTo>
                <a:cubicBezTo>
                  <a:pt x="2911793" y="464820"/>
                  <a:pt x="2902268" y="466725"/>
                  <a:pt x="2892743" y="468630"/>
                </a:cubicBezTo>
                <a:cubicBezTo>
                  <a:pt x="2873693" y="465773"/>
                  <a:pt x="2853690" y="463868"/>
                  <a:pt x="2834640" y="461010"/>
                </a:cubicBezTo>
                <a:cubicBezTo>
                  <a:pt x="2854643" y="456248"/>
                  <a:pt x="2873693" y="450533"/>
                  <a:pt x="2893695" y="445770"/>
                </a:cubicBezTo>
                <a:cubicBezTo>
                  <a:pt x="2913698" y="448628"/>
                  <a:pt x="2932748" y="452438"/>
                  <a:pt x="2952750" y="455295"/>
                </a:cubicBezTo>
                <a:cubicBezTo>
                  <a:pt x="2942273" y="459105"/>
                  <a:pt x="2931795" y="461010"/>
                  <a:pt x="2921318" y="462915"/>
                </a:cubicBezTo>
                <a:close/>
                <a:moveTo>
                  <a:pt x="2817495" y="460058"/>
                </a:moveTo>
                <a:cubicBezTo>
                  <a:pt x="2797493" y="457200"/>
                  <a:pt x="2777490" y="455295"/>
                  <a:pt x="2756535" y="453390"/>
                </a:cubicBezTo>
                <a:cubicBezTo>
                  <a:pt x="2776538" y="446723"/>
                  <a:pt x="2796540" y="441008"/>
                  <a:pt x="2816543" y="435293"/>
                </a:cubicBezTo>
                <a:cubicBezTo>
                  <a:pt x="2837498" y="438150"/>
                  <a:pt x="2857500" y="441960"/>
                  <a:pt x="2878455" y="444818"/>
                </a:cubicBezTo>
                <a:cubicBezTo>
                  <a:pt x="2858453" y="449580"/>
                  <a:pt x="2838450" y="454343"/>
                  <a:pt x="2817495" y="460058"/>
                </a:cubicBezTo>
                <a:close/>
                <a:moveTo>
                  <a:pt x="2751773" y="452438"/>
                </a:moveTo>
                <a:cubicBezTo>
                  <a:pt x="2730818" y="450533"/>
                  <a:pt x="2709863" y="447675"/>
                  <a:pt x="2688908" y="445770"/>
                </a:cubicBezTo>
                <a:cubicBezTo>
                  <a:pt x="2708910" y="438150"/>
                  <a:pt x="2728913" y="431483"/>
                  <a:pt x="2748915" y="424815"/>
                </a:cubicBezTo>
                <a:cubicBezTo>
                  <a:pt x="2769870" y="427673"/>
                  <a:pt x="2790825" y="430530"/>
                  <a:pt x="2811780" y="434340"/>
                </a:cubicBezTo>
                <a:cubicBezTo>
                  <a:pt x="2792730" y="440055"/>
                  <a:pt x="2771775" y="445770"/>
                  <a:pt x="2751773" y="452438"/>
                </a:cubicBezTo>
                <a:close/>
                <a:moveTo>
                  <a:pt x="2674620" y="443865"/>
                </a:moveTo>
                <a:cubicBezTo>
                  <a:pt x="2654618" y="441960"/>
                  <a:pt x="2634615" y="440055"/>
                  <a:pt x="2614613" y="438150"/>
                </a:cubicBezTo>
                <a:cubicBezTo>
                  <a:pt x="2634615" y="429578"/>
                  <a:pt x="2654618" y="421958"/>
                  <a:pt x="2674620" y="413385"/>
                </a:cubicBezTo>
                <a:cubicBezTo>
                  <a:pt x="2694623" y="416243"/>
                  <a:pt x="2714625" y="419100"/>
                  <a:pt x="2735580" y="421958"/>
                </a:cubicBezTo>
                <a:cubicBezTo>
                  <a:pt x="2714625" y="429578"/>
                  <a:pt x="2694623" y="437198"/>
                  <a:pt x="2674620" y="443865"/>
                </a:cubicBezTo>
                <a:close/>
                <a:moveTo>
                  <a:pt x="2607945" y="438150"/>
                </a:moveTo>
                <a:cubicBezTo>
                  <a:pt x="2588895" y="436245"/>
                  <a:pt x="2568893" y="434340"/>
                  <a:pt x="2549843" y="433388"/>
                </a:cubicBezTo>
                <a:cubicBezTo>
                  <a:pt x="2569845" y="423863"/>
                  <a:pt x="2589848" y="415290"/>
                  <a:pt x="2608898" y="405765"/>
                </a:cubicBezTo>
                <a:cubicBezTo>
                  <a:pt x="2628900" y="408623"/>
                  <a:pt x="2647950" y="410528"/>
                  <a:pt x="2667953" y="413385"/>
                </a:cubicBezTo>
                <a:cubicBezTo>
                  <a:pt x="2647950" y="421005"/>
                  <a:pt x="2627948" y="429578"/>
                  <a:pt x="2607945" y="438150"/>
                </a:cubicBezTo>
                <a:close/>
                <a:moveTo>
                  <a:pt x="2598420" y="441960"/>
                </a:moveTo>
                <a:cubicBezTo>
                  <a:pt x="2582228" y="448628"/>
                  <a:pt x="2566035" y="455295"/>
                  <a:pt x="2548890" y="462915"/>
                </a:cubicBezTo>
                <a:cubicBezTo>
                  <a:pt x="2529840" y="461963"/>
                  <a:pt x="2510790" y="461010"/>
                  <a:pt x="2491740" y="461010"/>
                </a:cubicBezTo>
                <a:cubicBezTo>
                  <a:pt x="2507933" y="453390"/>
                  <a:pt x="2524125" y="445770"/>
                  <a:pt x="2540318" y="438150"/>
                </a:cubicBezTo>
                <a:cubicBezTo>
                  <a:pt x="2560320" y="438150"/>
                  <a:pt x="2579370" y="440055"/>
                  <a:pt x="2598420" y="441960"/>
                </a:cubicBezTo>
                <a:close/>
                <a:moveTo>
                  <a:pt x="2604135" y="469583"/>
                </a:moveTo>
                <a:cubicBezTo>
                  <a:pt x="2584133" y="477203"/>
                  <a:pt x="2565083" y="483870"/>
                  <a:pt x="2545080" y="491490"/>
                </a:cubicBezTo>
                <a:cubicBezTo>
                  <a:pt x="2526030" y="491490"/>
                  <a:pt x="2506980" y="491490"/>
                  <a:pt x="2488883" y="490538"/>
                </a:cubicBezTo>
                <a:cubicBezTo>
                  <a:pt x="2507933" y="481965"/>
                  <a:pt x="2526983" y="474345"/>
                  <a:pt x="2546985" y="465773"/>
                </a:cubicBezTo>
                <a:cubicBezTo>
                  <a:pt x="2565083" y="467678"/>
                  <a:pt x="2585085" y="468630"/>
                  <a:pt x="2604135" y="469583"/>
                </a:cubicBezTo>
                <a:close/>
                <a:moveTo>
                  <a:pt x="2534603" y="496253"/>
                </a:moveTo>
                <a:cubicBezTo>
                  <a:pt x="2516505" y="502920"/>
                  <a:pt x="2499360" y="509588"/>
                  <a:pt x="2481263" y="516255"/>
                </a:cubicBezTo>
                <a:cubicBezTo>
                  <a:pt x="2463165" y="517208"/>
                  <a:pt x="2445068" y="517208"/>
                  <a:pt x="2426970" y="518160"/>
                </a:cubicBezTo>
                <a:cubicBezTo>
                  <a:pt x="2444115" y="510540"/>
                  <a:pt x="2462213" y="502920"/>
                  <a:pt x="2479358" y="495300"/>
                </a:cubicBezTo>
                <a:cubicBezTo>
                  <a:pt x="2497455" y="495300"/>
                  <a:pt x="2515553" y="496253"/>
                  <a:pt x="2534603" y="496253"/>
                </a:cubicBezTo>
                <a:close/>
                <a:moveTo>
                  <a:pt x="2469833" y="521018"/>
                </a:moveTo>
                <a:cubicBezTo>
                  <a:pt x="2452688" y="527685"/>
                  <a:pt x="2435543" y="534353"/>
                  <a:pt x="2419350" y="541020"/>
                </a:cubicBezTo>
                <a:cubicBezTo>
                  <a:pt x="2402205" y="541973"/>
                  <a:pt x="2384108" y="543878"/>
                  <a:pt x="2366963" y="545783"/>
                </a:cubicBezTo>
                <a:cubicBezTo>
                  <a:pt x="2383155" y="538163"/>
                  <a:pt x="2400300" y="531495"/>
                  <a:pt x="2416493" y="523875"/>
                </a:cubicBezTo>
                <a:cubicBezTo>
                  <a:pt x="2434590" y="521970"/>
                  <a:pt x="2451735" y="521018"/>
                  <a:pt x="2469833" y="521018"/>
                </a:cubicBezTo>
                <a:close/>
                <a:moveTo>
                  <a:pt x="2401253" y="547688"/>
                </a:moveTo>
                <a:cubicBezTo>
                  <a:pt x="2386013" y="553403"/>
                  <a:pt x="2369820" y="560070"/>
                  <a:pt x="2354580" y="565785"/>
                </a:cubicBezTo>
                <a:cubicBezTo>
                  <a:pt x="2338388" y="567690"/>
                  <a:pt x="2321243" y="569595"/>
                  <a:pt x="2305050" y="572453"/>
                </a:cubicBezTo>
                <a:cubicBezTo>
                  <a:pt x="2320290" y="565785"/>
                  <a:pt x="2335530" y="559118"/>
                  <a:pt x="2350770" y="552450"/>
                </a:cubicBezTo>
                <a:cubicBezTo>
                  <a:pt x="2367915" y="550545"/>
                  <a:pt x="2385060" y="548640"/>
                  <a:pt x="2401253" y="547688"/>
                </a:cubicBezTo>
                <a:close/>
                <a:moveTo>
                  <a:pt x="2368868" y="567690"/>
                </a:moveTo>
                <a:cubicBezTo>
                  <a:pt x="2386965" y="565785"/>
                  <a:pt x="2405063" y="562928"/>
                  <a:pt x="2423160" y="561023"/>
                </a:cubicBezTo>
                <a:cubicBezTo>
                  <a:pt x="2410778" y="565785"/>
                  <a:pt x="2397443" y="569595"/>
                  <a:pt x="2385060" y="574358"/>
                </a:cubicBezTo>
                <a:cubicBezTo>
                  <a:pt x="2366010" y="577215"/>
                  <a:pt x="2347913" y="581025"/>
                  <a:pt x="2328863" y="583883"/>
                </a:cubicBezTo>
                <a:cubicBezTo>
                  <a:pt x="2342198" y="578168"/>
                  <a:pt x="2355533" y="572453"/>
                  <a:pt x="2368868" y="567690"/>
                </a:cubicBezTo>
                <a:close/>
                <a:moveTo>
                  <a:pt x="2381250" y="562928"/>
                </a:moveTo>
                <a:cubicBezTo>
                  <a:pt x="2395538" y="557213"/>
                  <a:pt x="2409825" y="551498"/>
                  <a:pt x="2424113" y="545783"/>
                </a:cubicBezTo>
                <a:cubicBezTo>
                  <a:pt x="2443163" y="543878"/>
                  <a:pt x="2461260" y="542925"/>
                  <a:pt x="2480310" y="541020"/>
                </a:cubicBezTo>
                <a:cubicBezTo>
                  <a:pt x="2466023" y="545783"/>
                  <a:pt x="2451735" y="550545"/>
                  <a:pt x="2437448" y="555308"/>
                </a:cubicBezTo>
                <a:cubicBezTo>
                  <a:pt x="2418398" y="558165"/>
                  <a:pt x="2400300" y="560070"/>
                  <a:pt x="2381250" y="562928"/>
                </a:cubicBezTo>
                <a:close/>
                <a:moveTo>
                  <a:pt x="2488883" y="540068"/>
                </a:moveTo>
                <a:cubicBezTo>
                  <a:pt x="2505075" y="539115"/>
                  <a:pt x="2522220" y="537210"/>
                  <a:pt x="2538413" y="536258"/>
                </a:cubicBezTo>
                <a:cubicBezTo>
                  <a:pt x="2525078" y="540068"/>
                  <a:pt x="2510790" y="543878"/>
                  <a:pt x="2497455" y="547688"/>
                </a:cubicBezTo>
                <a:cubicBezTo>
                  <a:pt x="2480310" y="549593"/>
                  <a:pt x="2464118" y="551498"/>
                  <a:pt x="2446973" y="553403"/>
                </a:cubicBezTo>
                <a:cubicBezTo>
                  <a:pt x="2460308" y="549593"/>
                  <a:pt x="2474595" y="544830"/>
                  <a:pt x="2488883" y="540068"/>
                </a:cubicBezTo>
                <a:close/>
                <a:moveTo>
                  <a:pt x="2507933" y="533400"/>
                </a:moveTo>
                <a:cubicBezTo>
                  <a:pt x="2523173" y="528638"/>
                  <a:pt x="2538413" y="522923"/>
                  <a:pt x="2554605" y="518160"/>
                </a:cubicBezTo>
                <a:cubicBezTo>
                  <a:pt x="2572703" y="518160"/>
                  <a:pt x="2590800" y="517208"/>
                  <a:pt x="2607945" y="517208"/>
                </a:cubicBezTo>
                <a:cubicBezTo>
                  <a:pt x="2592705" y="521970"/>
                  <a:pt x="2576513" y="525780"/>
                  <a:pt x="2561273" y="530543"/>
                </a:cubicBezTo>
                <a:cubicBezTo>
                  <a:pt x="2544128" y="531495"/>
                  <a:pt x="2526030" y="532448"/>
                  <a:pt x="2507933" y="533400"/>
                </a:cubicBezTo>
                <a:close/>
                <a:moveTo>
                  <a:pt x="2633663" y="516255"/>
                </a:moveTo>
                <a:cubicBezTo>
                  <a:pt x="2650808" y="516255"/>
                  <a:pt x="2667000" y="515303"/>
                  <a:pt x="2684145" y="515303"/>
                </a:cubicBezTo>
                <a:cubicBezTo>
                  <a:pt x="2669858" y="518160"/>
                  <a:pt x="2656523" y="521970"/>
                  <a:pt x="2642235" y="524828"/>
                </a:cubicBezTo>
                <a:cubicBezTo>
                  <a:pt x="2625090" y="525780"/>
                  <a:pt x="2607945" y="526733"/>
                  <a:pt x="2591753" y="527685"/>
                </a:cubicBezTo>
                <a:cubicBezTo>
                  <a:pt x="2605088" y="524828"/>
                  <a:pt x="2619375" y="520065"/>
                  <a:pt x="2633663" y="516255"/>
                </a:cubicBezTo>
                <a:close/>
                <a:moveTo>
                  <a:pt x="2648903" y="512445"/>
                </a:moveTo>
                <a:cubicBezTo>
                  <a:pt x="2665095" y="507683"/>
                  <a:pt x="2680335" y="503873"/>
                  <a:pt x="2696528" y="499110"/>
                </a:cubicBezTo>
                <a:cubicBezTo>
                  <a:pt x="2714625" y="500063"/>
                  <a:pt x="2731770" y="500063"/>
                  <a:pt x="2749868" y="501015"/>
                </a:cubicBezTo>
                <a:cubicBezTo>
                  <a:pt x="2734628" y="504825"/>
                  <a:pt x="2718435" y="508635"/>
                  <a:pt x="2703195" y="511493"/>
                </a:cubicBezTo>
                <a:cubicBezTo>
                  <a:pt x="2684145" y="511493"/>
                  <a:pt x="2666048" y="512445"/>
                  <a:pt x="2648903" y="512445"/>
                </a:cubicBezTo>
                <a:close/>
                <a:moveTo>
                  <a:pt x="2708910" y="495300"/>
                </a:moveTo>
                <a:cubicBezTo>
                  <a:pt x="2727960" y="490538"/>
                  <a:pt x="2746058" y="485775"/>
                  <a:pt x="2765108" y="480060"/>
                </a:cubicBezTo>
                <a:cubicBezTo>
                  <a:pt x="2784158" y="481013"/>
                  <a:pt x="2802255" y="482918"/>
                  <a:pt x="2821305" y="484823"/>
                </a:cubicBezTo>
                <a:cubicBezTo>
                  <a:pt x="2802255" y="488633"/>
                  <a:pt x="2783205" y="493395"/>
                  <a:pt x="2765108" y="497205"/>
                </a:cubicBezTo>
                <a:cubicBezTo>
                  <a:pt x="2746058" y="496253"/>
                  <a:pt x="2727008" y="496253"/>
                  <a:pt x="2708910" y="495300"/>
                </a:cubicBezTo>
                <a:close/>
                <a:moveTo>
                  <a:pt x="2834640" y="485775"/>
                </a:moveTo>
                <a:cubicBezTo>
                  <a:pt x="2847975" y="486728"/>
                  <a:pt x="2861310" y="487680"/>
                  <a:pt x="2874645" y="489585"/>
                </a:cubicBezTo>
                <a:cubicBezTo>
                  <a:pt x="2855595" y="492443"/>
                  <a:pt x="2836545" y="496253"/>
                  <a:pt x="2817495" y="499110"/>
                </a:cubicBezTo>
                <a:cubicBezTo>
                  <a:pt x="2805113" y="498158"/>
                  <a:pt x="2792730" y="498158"/>
                  <a:pt x="2779395" y="497205"/>
                </a:cubicBezTo>
                <a:cubicBezTo>
                  <a:pt x="2798445" y="494348"/>
                  <a:pt x="2816543" y="490538"/>
                  <a:pt x="2834640" y="485775"/>
                </a:cubicBezTo>
                <a:close/>
                <a:moveTo>
                  <a:pt x="2898458" y="491490"/>
                </a:moveTo>
                <a:cubicBezTo>
                  <a:pt x="2910840" y="492443"/>
                  <a:pt x="2923223" y="493395"/>
                  <a:pt x="2936558" y="495300"/>
                </a:cubicBezTo>
                <a:cubicBezTo>
                  <a:pt x="2917508" y="497205"/>
                  <a:pt x="2898458" y="500063"/>
                  <a:pt x="2879408" y="501968"/>
                </a:cubicBezTo>
                <a:cubicBezTo>
                  <a:pt x="2868930" y="501015"/>
                  <a:pt x="2857500" y="501015"/>
                  <a:pt x="2847023" y="500063"/>
                </a:cubicBezTo>
                <a:cubicBezTo>
                  <a:pt x="2864168" y="498158"/>
                  <a:pt x="2881313" y="494348"/>
                  <a:pt x="2898458" y="491490"/>
                </a:cubicBezTo>
                <a:close/>
                <a:moveTo>
                  <a:pt x="2956560" y="497205"/>
                </a:moveTo>
                <a:cubicBezTo>
                  <a:pt x="2973705" y="499110"/>
                  <a:pt x="2991803" y="500063"/>
                  <a:pt x="3008948" y="501968"/>
                </a:cubicBezTo>
                <a:cubicBezTo>
                  <a:pt x="2991803" y="502920"/>
                  <a:pt x="2974658" y="504825"/>
                  <a:pt x="2956560" y="505778"/>
                </a:cubicBezTo>
                <a:cubicBezTo>
                  <a:pt x="2939415" y="504825"/>
                  <a:pt x="2921318" y="503873"/>
                  <a:pt x="2904173" y="502920"/>
                </a:cubicBezTo>
                <a:cubicBezTo>
                  <a:pt x="2922270" y="501015"/>
                  <a:pt x="2939415" y="499110"/>
                  <a:pt x="2956560" y="497205"/>
                </a:cubicBezTo>
                <a:close/>
                <a:moveTo>
                  <a:pt x="2981325" y="494348"/>
                </a:moveTo>
                <a:cubicBezTo>
                  <a:pt x="2991803" y="493395"/>
                  <a:pt x="3003233" y="491490"/>
                  <a:pt x="3013710" y="490538"/>
                </a:cubicBezTo>
                <a:cubicBezTo>
                  <a:pt x="3031808" y="493395"/>
                  <a:pt x="3049905" y="495300"/>
                  <a:pt x="3068003" y="498158"/>
                </a:cubicBezTo>
                <a:cubicBezTo>
                  <a:pt x="3058478" y="499110"/>
                  <a:pt x="3049905" y="499110"/>
                  <a:pt x="3040380" y="500063"/>
                </a:cubicBezTo>
                <a:cubicBezTo>
                  <a:pt x="3021330" y="498158"/>
                  <a:pt x="3001328" y="496253"/>
                  <a:pt x="2981325" y="494348"/>
                </a:cubicBezTo>
                <a:close/>
                <a:moveTo>
                  <a:pt x="3080385" y="499110"/>
                </a:moveTo>
                <a:cubicBezTo>
                  <a:pt x="3095625" y="501015"/>
                  <a:pt x="3111818" y="503873"/>
                  <a:pt x="3127058" y="505778"/>
                </a:cubicBezTo>
                <a:cubicBezTo>
                  <a:pt x="3121343" y="505778"/>
                  <a:pt x="3115628" y="505778"/>
                  <a:pt x="3109913" y="506730"/>
                </a:cubicBezTo>
                <a:cubicBezTo>
                  <a:pt x="3091815" y="504825"/>
                  <a:pt x="3073718" y="502920"/>
                  <a:pt x="3055620" y="501015"/>
                </a:cubicBezTo>
                <a:cubicBezTo>
                  <a:pt x="3064193" y="501015"/>
                  <a:pt x="3072765" y="500063"/>
                  <a:pt x="3080385" y="499110"/>
                </a:cubicBezTo>
                <a:close/>
                <a:moveTo>
                  <a:pt x="3103245" y="498158"/>
                </a:moveTo>
                <a:cubicBezTo>
                  <a:pt x="3122295" y="497205"/>
                  <a:pt x="3141345" y="495300"/>
                  <a:pt x="3159443" y="494348"/>
                </a:cubicBezTo>
                <a:cubicBezTo>
                  <a:pt x="3177540" y="497205"/>
                  <a:pt x="3194685" y="501015"/>
                  <a:pt x="3212783" y="504825"/>
                </a:cubicBezTo>
                <a:cubicBezTo>
                  <a:pt x="3193733" y="505778"/>
                  <a:pt x="3174683" y="505778"/>
                  <a:pt x="3154680" y="506730"/>
                </a:cubicBezTo>
                <a:cubicBezTo>
                  <a:pt x="3138488" y="502920"/>
                  <a:pt x="3121343" y="500063"/>
                  <a:pt x="3103245" y="498158"/>
                </a:cubicBezTo>
                <a:close/>
                <a:moveTo>
                  <a:pt x="3171825" y="490538"/>
                </a:moveTo>
                <a:cubicBezTo>
                  <a:pt x="3150870" y="486728"/>
                  <a:pt x="3130868" y="482918"/>
                  <a:pt x="3109913" y="479108"/>
                </a:cubicBezTo>
                <a:cubicBezTo>
                  <a:pt x="3125153" y="477203"/>
                  <a:pt x="3141345" y="475298"/>
                  <a:pt x="3156585" y="473393"/>
                </a:cubicBezTo>
                <a:cubicBezTo>
                  <a:pt x="3176588" y="478155"/>
                  <a:pt x="3196590" y="481965"/>
                  <a:pt x="3216593" y="486728"/>
                </a:cubicBezTo>
                <a:cubicBezTo>
                  <a:pt x="3202305" y="488633"/>
                  <a:pt x="3187065" y="489585"/>
                  <a:pt x="3171825" y="490538"/>
                </a:cubicBezTo>
                <a:close/>
                <a:moveTo>
                  <a:pt x="3095625" y="476250"/>
                </a:moveTo>
                <a:cubicBezTo>
                  <a:pt x="3079433" y="473393"/>
                  <a:pt x="3063240" y="470535"/>
                  <a:pt x="3047048" y="467678"/>
                </a:cubicBezTo>
                <a:cubicBezTo>
                  <a:pt x="3063240" y="464820"/>
                  <a:pt x="3079433" y="462915"/>
                  <a:pt x="3095625" y="460058"/>
                </a:cubicBezTo>
                <a:cubicBezTo>
                  <a:pt x="3111818" y="463868"/>
                  <a:pt x="3128010" y="467678"/>
                  <a:pt x="3145155" y="471488"/>
                </a:cubicBezTo>
                <a:cubicBezTo>
                  <a:pt x="3128010" y="472440"/>
                  <a:pt x="3111818" y="474345"/>
                  <a:pt x="3095625" y="476250"/>
                </a:cubicBezTo>
                <a:close/>
                <a:moveTo>
                  <a:pt x="3028950" y="463868"/>
                </a:moveTo>
                <a:cubicBezTo>
                  <a:pt x="3012758" y="461010"/>
                  <a:pt x="2996565" y="458153"/>
                  <a:pt x="2980373" y="455295"/>
                </a:cubicBezTo>
                <a:cubicBezTo>
                  <a:pt x="2996565" y="451485"/>
                  <a:pt x="3013710" y="448628"/>
                  <a:pt x="3029903" y="444818"/>
                </a:cubicBezTo>
                <a:cubicBezTo>
                  <a:pt x="3046095" y="448628"/>
                  <a:pt x="3063240" y="452438"/>
                  <a:pt x="3079433" y="455295"/>
                </a:cubicBezTo>
                <a:cubicBezTo>
                  <a:pt x="3062288" y="459105"/>
                  <a:pt x="3045143" y="461010"/>
                  <a:pt x="3028950" y="463868"/>
                </a:cubicBezTo>
                <a:close/>
                <a:moveTo>
                  <a:pt x="2967990" y="453390"/>
                </a:moveTo>
                <a:cubicBezTo>
                  <a:pt x="2947988" y="449580"/>
                  <a:pt x="2927985" y="446723"/>
                  <a:pt x="2907983" y="442913"/>
                </a:cubicBezTo>
                <a:cubicBezTo>
                  <a:pt x="2925128" y="438150"/>
                  <a:pt x="2942273" y="434340"/>
                  <a:pt x="2959418" y="429578"/>
                </a:cubicBezTo>
                <a:cubicBezTo>
                  <a:pt x="2979420" y="433388"/>
                  <a:pt x="2999423" y="438150"/>
                  <a:pt x="3018473" y="441960"/>
                </a:cubicBezTo>
                <a:cubicBezTo>
                  <a:pt x="3002280" y="446723"/>
                  <a:pt x="2985135" y="449580"/>
                  <a:pt x="2967990" y="453390"/>
                </a:cubicBezTo>
                <a:close/>
                <a:moveTo>
                  <a:pt x="2892743" y="441008"/>
                </a:moveTo>
                <a:cubicBezTo>
                  <a:pt x="2871788" y="437198"/>
                  <a:pt x="2850833" y="434340"/>
                  <a:pt x="2829878" y="430530"/>
                </a:cubicBezTo>
                <a:cubicBezTo>
                  <a:pt x="2847975" y="424815"/>
                  <a:pt x="2865120" y="420053"/>
                  <a:pt x="2883218" y="414338"/>
                </a:cubicBezTo>
                <a:cubicBezTo>
                  <a:pt x="2904173" y="418148"/>
                  <a:pt x="2925128" y="422910"/>
                  <a:pt x="2946083" y="426720"/>
                </a:cubicBezTo>
                <a:cubicBezTo>
                  <a:pt x="2927985" y="431483"/>
                  <a:pt x="2909888" y="436245"/>
                  <a:pt x="2892743" y="441008"/>
                </a:cubicBezTo>
                <a:close/>
                <a:moveTo>
                  <a:pt x="2825115" y="429578"/>
                </a:moveTo>
                <a:cubicBezTo>
                  <a:pt x="2804160" y="425768"/>
                  <a:pt x="2782253" y="422910"/>
                  <a:pt x="2761298" y="420053"/>
                </a:cubicBezTo>
                <a:cubicBezTo>
                  <a:pt x="2779395" y="413385"/>
                  <a:pt x="2797493" y="407670"/>
                  <a:pt x="2815590" y="401003"/>
                </a:cubicBezTo>
                <a:cubicBezTo>
                  <a:pt x="2836545" y="404813"/>
                  <a:pt x="2858453" y="409575"/>
                  <a:pt x="2879408" y="413385"/>
                </a:cubicBezTo>
                <a:cubicBezTo>
                  <a:pt x="2860358" y="419100"/>
                  <a:pt x="2843213" y="424815"/>
                  <a:pt x="2825115" y="429578"/>
                </a:cubicBezTo>
                <a:close/>
                <a:moveTo>
                  <a:pt x="2747010" y="418148"/>
                </a:moveTo>
                <a:cubicBezTo>
                  <a:pt x="2726055" y="415290"/>
                  <a:pt x="2706053" y="412433"/>
                  <a:pt x="2685098" y="409575"/>
                </a:cubicBezTo>
                <a:cubicBezTo>
                  <a:pt x="2703195" y="401955"/>
                  <a:pt x="2721293" y="395288"/>
                  <a:pt x="2739390" y="387668"/>
                </a:cubicBezTo>
                <a:cubicBezTo>
                  <a:pt x="2760345" y="391478"/>
                  <a:pt x="2780348" y="395288"/>
                  <a:pt x="2801303" y="399098"/>
                </a:cubicBezTo>
                <a:cubicBezTo>
                  <a:pt x="2784158" y="405765"/>
                  <a:pt x="2765108" y="411480"/>
                  <a:pt x="2747010" y="418148"/>
                </a:cubicBezTo>
                <a:close/>
                <a:moveTo>
                  <a:pt x="2679383" y="408623"/>
                </a:moveTo>
                <a:cubicBezTo>
                  <a:pt x="2659380" y="405765"/>
                  <a:pt x="2639378" y="402908"/>
                  <a:pt x="2619375" y="401003"/>
                </a:cubicBezTo>
                <a:cubicBezTo>
                  <a:pt x="2637473" y="392430"/>
                  <a:pt x="2655570" y="384810"/>
                  <a:pt x="2673668" y="376238"/>
                </a:cubicBezTo>
                <a:cubicBezTo>
                  <a:pt x="2693670" y="379095"/>
                  <a:pt x="2713673" y="382905"/>
                  <a:pt x="2733675" y="386715"/>
                </a:cubicBezTo>
                <a:cubicBezTo>
                  <a:pt x="2715578" y="394335"/>
                  <a:pt x="2697480" y="401003"/>
                  <a:pt x="2679383" y="408623"/>
                </a:cubicBezTo>
                <a:close/>
                <a:moveTo>
                  <a:pt x="178118" y="1125855"/>
                </a:moveTo>
                <a:cubicBezTo>
                  <a:pt x="659130" y="782003"/>
                  <a:pt x="1132523" y="487680"/>
                  <a:pt x="1664970" y="375285"/>
                </a:cubicBezTo>
                <a:cubicBezTo>
                  <a:pt x="1864995" y="333375"/>
                  <a:pt x="2072640" y="317183"/>
                  <a:pt x="2292668" y="330518"/>
                </a:cubicBezTo>
                <a:cubicBezTo>
                  <a:pt x="2415540" y="339090"/>
                  <a:pt x="2539365" y="354330"/>
                  <a:pt x="2665095" y="375285"/>
                </a:cubicBezTo>
                <a:cubicBezTo>
                  <a:pt x="2646998" y="383858"/>
                  <a:pt x="2627948" y="391478"/>
                  <a:pt x="2609850" y="400050"/>
                </a:cubicBezTo>
                <a:cubicBezTo>
                  <a:pt x="2484120" y="384810"/>
                  <a:pt x="2360295" y="374333"/>
                  <a:pt x="2237423" y="370523"/>
                </a:cubicBezTo>
                <a:cubicBezTo>
                  <a:pt x="2038350" y="363855"/>
                  <a:pt x="1847850" y="381953"/>
                  <a:pt x="1664970" y="421005"/>
                </a:cubicBezTo>
                <a:cubicBezTo>
                  <a:pt x="1134428" y="531495"/>
                  <a:pt x="661035" y="813435"/>
                  <a:pt x="176213" y="1126808"/>
                </a:cubicBezTo>
                <a:cubicBezTo>
                  <a:pt x="176213" y="1126808"/>
                  <a:pt x="177165" y="1125855"/>
                  <a:pt x="178118" y="1125855"/>
                </a:cubicBezTo>
                <a:close/>
                <a:moveTo>
                  <a:pt x="135255" y="1160145"/>
                </a:moveTo>
                <a:cubicBezTo>
                  <a:pt x="632460" y="834390"/>
                  <a:pt x="1119188" y="541973"/>
                  <a:pt x="1664970" y="426720"/>
                </a:cubicBezTo>
                <a:cubicBezTo>
                  <a:pt x="1847850" y="388620"/>
                  <a:pt x="2038350" y="369570"/>
                  <a:pt x="2237423" y="376238"/>
                </a:cubicBezTo>
                <a:cubicBezTo>
                  <a:pt x="2356485" y="380048"/>
                  <a:pt x="2478405" y="389573"/>
                  <a:pt x="2600325" y="403860"/>
                </a:cubicBezTo>
                <a:cubicBezTo>
                  <a:pt x="2580323" y="413385"/>
                  <a:pt x="2560320" y="421958"/>
                  <a:pt x="2540318" y="431483"/>
                </a:cubicBezTo>
                <a:cubicBezTo>
                  <a:pt x="2419350" y="421958"/>
                  <a:pt x="2300288" y="417195"/>
                  <a:pt x="2181225" y="417195"/>
                </a:cubicBezTo>
                <a:cubicBezTo>
                  <a:pt x="2004060" y="418148"/>
                  <a:pt x="1836420" y="436245"/>
                  <a:pt x="1672590" y="470535"/>
                </a:cubicBezTo>
                <a:cubicBezTo>
                  <a:pt x="1111568" y="588645"/>
                  <a:pt x="613410" y="880110"/>
                  <a:pt x="98108" y="1188720"/>
                </a:cubicBezTo>
                <a:cubicBezTo>
                  <a:pt x="110490" y="1179195"/>
                  <a:pt x="122873" y="1169670"/>
                  <a:pt x="135255" y="1160145"/>
                </a:cubicBezTo>
                <a:close/>
                <a:moveTo>
                  <a:pt x="44768" y="1221105"/>
                </a:moveTo>
                <a:cubicBezTo>
                  <a:pt x="57150" y="1212533"/>
                  <a:pt x="69533" y="1203008"/>
                  <a:pt x="80963" y="1194435"/>
                </a:cubicBezTo>
                <a:cubicBezTo>
                  <a:pt x="86678" y="1190625"/>
                  <a:pt x="91440" y="1187768"/>
                  <a:pt x="96203" y="1183958"/>
                </a:cubicBezTo>
                <a:cubicBezTo>
                  <a:pt x="94298" y="1184910"/>
                  <a:pt x="93345" y="1185863"/>
                  <a:pt x="91440" y="1187768"/>
                </a:cubicBezTo>
                <a:cubicBezTo>
                  <a:pt x="83820" y="1194435"/>
                  <a:pt x="76200" y="1200150"/>
                  <a:pt x="67628" y="1206818"/>
                </a:cubicBezTo>
                <a:cubicBezTo>
                  <a:pt x="61913" y="1211580"/>
                  <a:pt x="53340" y="1216343"/>
                  <a:pt x="44768" y="1221105"/>
                </a:cubicBezTo>
                <a:close/>
                <a:moveTo>
                  <a:pt x="2125980" y="460058"/>
                </a:moveTo>
                <a:cubicBezTo>
                  <a:pt x="1974533" y="465773"/>
                  <a:pt x="1828800" y="486728"/>
                  <a:pt x="1685925" y="516255"/>
                </a:cubicBezTo>
                <a:cubicBezTo>
                  <a:pt x="1106805" y="638175"/>
                  <a:pt x="587693" y="935355"/>
                  <a:pt x="49530" y="1227773"/>
                </a:cubicBezTo>
                <a:cubicBezTo>
                  <a:pt x="60960" y="1219200"/>
                  <a:pt x="72390" y="1209675"/>
                  <a:pt x="83820" y="1201103"/>
                </a:cubicBezTo>
                <a:cubicBezTo>
                  <a:pt x="604838" y="891540"/>
                  <a:pt x="1107758" y="595313"/>
                  <a:pt x="1673543" y="476250"/>
                </a:cubicBezTo>
                <a:cubicBezTo>
                  <a:pt x="1838325" y="441960"/>
                  <a:pt x="2005965" y="423863"/>
                  <a:pt x="2182178" y="422910"/>
                </a:cubicBezTo>
                <a:cubicBezTo>
                  <a:pt x="2297430" y="422910"/>
                  <a:pt x="2413635" y="427673"/>
                  <a:pt x="2531745" y="437198"/>
                </a:cubicBezTo>
                <a:cubicBezTo>
                  <a:pt x="2515553" y="444818"/>
                  <a:pt x="2498408" y="452438"/>
                  <a:pt x="2482215" y="461010"/>
                </a:cubicBezTo>
                <a:cubicBezTo>
                  <a:pt x="2362200" y="455295"/>
                  <a:pt x="2243138" y="455295"/>
                  <a:pt x="2125980" y="460058"/>
                </a:cubicBezTo>
                <a:close/>
                <a:moveTo>
                  <a:pt x="2483168" y="464820"/>
                </a:moveTo>
                <a:cubicBezTo>
                  <a:pt x="2502218" y="465773"/>
                  <a:pt x="2520315" y="466725"/>
                  <a:pt x="2539365" y="466725"/>
                </a:cubicBezTo>
                <a:cubicBezTo>
                  <a:pt x="2520315" y="475298"/>
                  <a:pt x="2500313" y="482918"/>
                  <a:pt x="2481263" y="491490"/>
                </a:cubicBezTo>
                <a:cubicBezTo>
                  <a:pt x="2463165" y="491490"/>
                  <a:pt x="2445068" y="491490"/>
                  <a:pt x="2426970" y="491490"/>
                </a:cubicBezTo>
                <a:cubicBezTo>
                  <a:pt x="2445068" y="482918"/>
                  <a:pt x="2464118" y="473393"/>
                  <a:pt x="2483168" y="464820"/>
                </a:cubicBezTo>
                <a:close/>
                <a:moveTo>
                  <a:pt x="2417445" y="496253"/>
                </a:moveTo>
                <a:cubicBezTo>
                  <a:pt x="2435543" y="496253"/>
                  <a:pt x="2453640" y="496253"/>
                  <a:pt x="2470785" y="496253"/>
                </a:cubicBezTo>
                <a:cubicBezTo>
                  <a:pt x="2452688" y="503873"/>
                  <a:pt x="2435543" y="511493"/>
                  <a:pt x="2417445" y="519113"/>
                </a:cubicBezTo>
                <a:cubicBezTo>
                  <a:pt x="2400300" y="520065"/>
                  <a:pt x="2382203" y="521018"/>
                  <a:pt x="2365058" y="521970"/>
                </a:cubicBezTo>
                <a:cubicBezTo>
                  <a:pt x="2383155" y="512445"/>
                  <a:pt x="2400300" y="503873"/>
                  <a:pt x="2417445" y="496253"/>
                </a:cubicBezTo>
                <a:close/>
                <a:moveTo>
                  <a:pt x="2356485" y="525780"/>
                </a:moveTo>
                <a:cubicBezTo>
                  <a:pt x="2373630" y="524828"/>
                  <a:pt x="2390775" y="523875"/>
                  <a:pt x="2407920" y="522923"/>
                </a:cubicBezTo>
                <a:cubicBezTo>
                  <a:pt x="2390775" y="530543"/>
                  <a:pt x="2373630" y="538163"/>
                  <a:pt x="2357438" y="545783"/>
                </a:cubicBezTo>
                <a:cubicBezTo>
                  <a:pt x="2340293" y="547688"/>
                  <a:pt x="2324100" y="548640"/>
                  <a:pt x="2306955" y="550545"/>
                </a:cubicBezTo>
                <a:cubicBezTo>
                  <a:pt x="2323148" y="541973"/>
                  <a:pt x="2340293" y="533400"/>
                  <a:pt x="2356485" y="525780"/>
                </a:cubicBezTo>
                <a:close/>
                <a:moveTo>
                  <a:pt x="2292668" y="557213"/>
                </a:moveTo>
                <a:cubicBezTo>
                  <a:pt x="2308860" y="555308"/>
                  <a:pt x="2325053" y="554355"/>
                  <a:pt x="2341245" y="552450"/>
                </a:cubicBezTo>
                <a:cubicBezTo>
                  <a:pt x="2326005" y="559118"/>
                  <a:pt x="2309813" y="566738"/>
                  <a:pt x="2294573" y="573405"/>
                </a:cubicBezTo>
                <a:cubicBezTo>
                  <a:pt x="2278380" y="575310"/>
                  <a:pt x="2263140" y="577215"/>
                  <a:pt x="2246948" y="580073"/>
                </a:cubicBezTo>
                <a:cubicBezTo>
                  <a:pt x="2262188" y="572453"/>
                  <a:pt x="2277428" y="564833"/>
                  <a:pt x="2292668" y="557213"/>
                </a:cubicBezTo>
                <a:close/>
                <a:moveTo>
                  <a:pt x="2238375" y="584835"/>
                </a:moveTo>
                <a:cubicBezTo>
                  <a:pt x="2253615" y="582930"/>
                  <a:pt x="2268855" y="581025"/>
                  <a:pt x="2284095" y="578168"/>
                </a:cubicBezTo>
                <a:cubicBezTo>
                  <a:pt x="2268855" y="584835"/>
                  <a:pt x="2253615" y="592455"/>
                  <a:pt x="2238375" y="599123"/>
                </a:cubicBezTo>
                <a:cubicBezTo>
                  <a:pt x="2223135" y="601980"/>
                  <a:pt x="2207895" y="604838"/>
                  <a:pt x="2192655" y="607695"/>
                </a:cubicBezTo>
                <a:cubicBezTo>
                  <a:pt x="2207895" y="600075"/>
                  <a:pt x="2223135" y="592455"/>
                  <a:pt x="2238375" y="584835"/>
                </a:cubicBezTo>
                <a:close/>
                <a:moveTo>
                  <a:pt x="2180273" y="614363"/>
                </a:moveTo>
                <a:cubicBezTo>
                  <a:pt x="2194560" y="611505"/>
                  <a:pt x="2208848" y="608648"/>
                  <a:pt x="2223135" y="606743"/>
                </a:cubicBezTo>
                <a:cubicBezTo>
                  <a:pt x="2206943" y="614363"/>
                  <a:pt x="2190750" y="621983"/>
                  <a:pt x="2174558" y="629603"/>
                </a:cubicBezTo>
                <a:cubicBezTo>
                  <a:pt x="2161223" y="632460"/>
                  <a:pt x="2146935" y="636270"/>
                  <a:pt x="2133600" y="639128"/>
                </a:cubicBezTo>
                <a:cubicBezTo>
                  <a:pt x="2148840" y="630555"/>
                  <a:pt x="2164080" y="622935"/>
                  <a:pt x="2180273" y="614363"/>
                </a:cubicBezTo>
                <a:close/>
                <a:moveTo>
                  <a:pt x="2112645" y="649605"/>
                </a:moveTo>
                <a:cubicBezTo>
                  <a:pt x="2125028" y="646748"/>
                  <a:pt x="2136458" y="643890"/>
                  <a:pt x="2148840" y="641033"/>
                </a:cubicBezTo>
                <a:cubicBezTo>
                  <a:pt x="2130743" y="649605"/>
                  <a:pt x="2112645" y="658178"/>
                  <a:pt x="2094548" y="665798"/>
                </a:cubicBezTo>
                <a:cubicBezTo>
                  <a:pt x="2084070" y="668655"/>
                  <a:pt x="2073593" y="671513"/>
                  <a:pt x="2064068" y="674370"/>
                </a:cubicBezTo>
                <a:cubicBezTo>
                  <a:pt x="2080260" y="665798"/>
                  <a:pt x="2096453" y="658178"/>
                  <a:pt x="2112645" y="649605"/>
                </a:cubicBezTo>
                <a:close/>
                <a:moveTo>
                  <a:pt x="1965008" y="727710"/>
                </a:moveTo>
                <a:cubicBezTo>
                  <a:pt x="1963103" y="728663"/>
                  <a:pt x="1961198" y="729615"/>
                  <a:pt x="1959293" y="729615"/>
                </a:cubicBezTo>
                <a:cubicBezTo>
                  <a:pt x="1968818" y="724853"/>
                  <a:pt x="1977390" y="720090"/>
                  <a:pt x="1986915" y="715328"/>
                </a:cubicBezTo>
                <a:cubicBezTo>
                  <a:pt x="1991678" y="713423"/>
                  <a:pt x="1996440" y="712470"/>
                  <a:pt x="2000250" y="710565"/>
                </a:cubicBezTo>
                <a:cubicBezTo>
                  <a:pt x="1988820" y="716280"/>
                  <a:pt x="1977390" y="721995"/>
                  <a:pt x="1965008" y="727710"/>
                </a:cubicBezTo>
                <a:close/>
                <a:moveTo>
                  <a:pt x="2020253" y="697230"/>
                </a:moveTo>
                <a:cubicBezTo>
                  <a:pt x="2028825" y="692468"/>
                  <a:pt x="2037398" y="688658"/>
                  <a:pt x="2045970" y="683895"/>
                </a:cubicBezTo>
                <a:cubicBezTo>
                  <a:pt x="2054543" y="681038"/>
                  <a:pt x="2063115" y="679133"/>
                  <a:pt x="2071688" y="676275"/>
                </a:cubicBezTo>
                <a:cubicBezTo>
                  <a:pt x="2063115" y="680085"/>
                  <a:pt x="2054543" y="684848"/>
                  <a:pt x="2045970" y="688658"/>
                </a:cubicBezTo>
                <a:cubicBezTo>
                  <a:pt x="2037398" y="691515"/>
                  <a:pt x="2028825" y="694373"/>
                  <a:pt x="2020253" y="697230"/>
                </a:cubicBezTo>
                <a:close/>
                <a:moveTo>
                  <a:pt x="2090738" y="674370"/>
                </a:moveTo>
                <a:cubicBezTo>
                  <a:pt x="2084070" y="676275"/>
                  <a:pt x="2076450" y="679133"/>
                  <a:pt x="2069783" y="681038"/>
                </a:cubicBezTo>
                <a:cubicBezTo>
                  <a:pt x="2076450" y="678180"/>
                  <a:pt x="2083118" y="674370"/>
                  <a:pt x="2089785" y="671513"/>
                </a:cubicBezTo>
                <a:cubicBezTo>
                  <a:pt x="2096453" y="669608"/>
                  <a:pt x="2104073" y="667703"/>
                  <a:pt x="2110740" y="665798"/>
                </a:cubicBezTo>
                <a:cubicBezTo>
                  <a:pt x="2104073" y="668655"/>
                  <a:pt x="2097405" y="671513"/>
                  <a:pt x="2090738" y="674370"/>
                </a:cubicBezTo>
                <a:close/>
                <a:moveTo>
                  <a:pt x="2112645" y="661035"/>
                </a:moveTo>
                <a:cubicBezTo>
                  <a:pt x="2129790" y="653415"/>
                  <a:pt x="2145983" y="644843"/>
                  <a:pt x="2163128" y="637223"/>
                </a:cubicBezTo>
                <a:cubicBezTo>
                  <a:pt x="2174558" y="634365"/>
                  <a:pt x="2185988" y="631508"/>
                  <a:pt x="2198370" y="629603"/>
                </a:cubicBezTo>
                <a:cubicBezTo>
                  <a:pt x="2179320" y="637223"/>
                  <a:pt x="2161223" y="644843"/>
                  <a:pt x="2142173" y="652463"/>
                </a:cubicBezTo>
                <a:cubicBezTo>
                  <a:pt x="2131695" y="655320"/>
                  <a:pt x="2122170" y="658178"/>
                  <a:pt x="2112645" y="661035"/>
                </a:cubicBezTo>
                <a:close/>
                <a:moveTo>
                  <a:pt x="2193608" y="638175"/>
                </a:moveTo>
                <a:cubicBezTo>
                  <a:pt x="2207895" y="632460"/>
                  <a:pt x="2222183" y="626745"/>
                  <a:pt x="2236470" y="620078"/>
                </a:cubicBezTo>
                <a:cubicBezTo>
                  <a:pt x="2249805" y="617220"/>
                  <a:pt x="2264093" y="614363"/>
                  <a:pt x="2277428" y="610553"/>
                </a:cubicBezTo>
                <a:cubicBezTo>
                  <a:pt x="2262188" y="616268"/>
                  <a:pt x="2246948" y="621030"/>
                  <a:pt x="2231708" y="626745"/>
                </a:cubicBezTo>
                <a:cubicBezTo>
                  <a:pt x="2219325" y="631508"/>
                  <a:pt x="2205990" y="635318"/>
                  <a:pt x="2193608" y="638175"/>
                </a:cubicBezTo>
                <a:close/>
                <a:moveTo>
                  <a:pt x="2260283" y="620078"/>
                </a:moveTo>
                <a:cubicBezTo>
                  <a:pt x="2270760" y="616268"/>
                  <a:pt x="2282190" y="612458"/>
                  <a:pt x="2292668" y="608648"/>
                </a:cubicBezTo>
                <a:cubicBezTo>
                  <a:pt x="2298383" y="607695"/>
                  <a:pt x="2304098" y="605790"/>
                  <a:pt x="2309813" y="604838"/>
                </a:cubicBezTo>
                <a:cubicBezTo>
                  <a:pt x="2293620" y="609600"/>
                  <a:pt x="2277428" y="615315"/>
                  <a:pt x="2260283" y="620078"/>
                </a:cubicBezTo>
                <a:close/>
                <a:moveTo>
                  <a:pt x="2268855" y="607695"/>
                </a:moveTo>
                <a:cubicBezTo>
                  <a:pt x="2282190" y="601980"/>
                  <a:pt x="2296478" y="596265"/>
                  <a:pt x="2309813" y="591503"/>
                </a:cubicBezTo>
                <a:cubicBezTo>
                  <a:pt x="2326958" y="588645"/>
                  <a:pt x="2344103" y="585788"/>
                  <a:pt x="2361248" y="582930"/>
                </a:cubicBezTo>
                <a:cubicBezTo>
                  <a:pt x="2348865" y="587693"/>
                  <a:pt x="2335530" y="591503"/>
                  <a:pt x="2323148" y="596265"/>
                </a:cubicBezTo>
                <a:cubicBezTo>
                  <a:pt x="2305050" y="600075"/>
                  <a:pt x="2286953" y="603885"/>
                  <a:pt x="2268855" y="607695"/>
                </a:cubicBezTo>
                <a:close/>
                <a:moveTo>
                  <a:pt x="2381250" y="582930"/>
                </a:moveTo>
                <a:cubicBezTo>
                  <a:pt x="2366963" y="585788"/>
                  <a:pt x="2352675" y="588645"/>
                  <a:pt x="2338388" y="592455"/>
                </a:cubicBezTo>
                <a:cubicBezTo>
                  <a:pt x="2349818" y="588645"/>
                  <a:pt x="2362200" y="583883"/>
                  <a:pt x="2373630" y="580073"/>
                </a:cubicBezTo>
                <a:cubicBezTo>
                  <a:pt x="2386965" y="578168"/>
                  <a:pt x="2400300" y="575310"/>
                  <a:pt x="2413635" y="573405"/>
                </a:cubicBezTo>
                <a:cubicBezTo>
                  <a:pt x="2402205" y="577215"/>
                  <a:pt x="2391728" y="580073"/>
                  <a:pt x="2381250" y="582930"/>
                </a:cubicBezTo>
                <a:close/>
                <a:moveTo>
                  <a:pt x="2397443" y="571500"/>
                </a:moveTo>
                <a:cubicBezTo>
                  <a:pt x="2408873" y="567690"/>
                  <a:pt x="2421255" y="562928"/>
                  <a:pt x="2432685" y="559118"/>
                </a:cubicBezTo>
                <a:cubicBezTo>
                  <a:pt x="2447925" y="557213"/>
                  <a:pt x="2464118" y="555308"/>
                  <a:pt x="2479358" y="553403"/>
                </a:cubicBezTo>
                <a:cubicBezTo>
                  <a:pt x="2467928" y="557213"/>
                  <a:pt x="2456498" y="560070"/>
                  <a:pt x="2445068" y="563880"/>
                </a:cubicBezTo>
                <a:cubicBezTo>
                  <a:pt x="2429828" y="566738"/>
                  <a:pt x="2413635" y="569595"/>
                  <a:pt x="2397443" y="571500"/>
                </a:cubicBezTo>
                <a:close/>
                <a:moveTo>
                  <a:pt x="2450783" y="568643"/>
                </a:moveTo>
                <a:cubicBezTo>
                  <a:pt x="2454593" y="567690"/>
                  <a:pt x="2458403" y="566738"/>
                  <a:pt x="2462213" y="565785"/>
                </a:cubicBezTo>
                <a:cubicBezTo>
                  <a:pt x="2469833" y="564833"/>
                  <a:pt x="2477453" y="562928"/>
                  <a:pt x="2484120" y="561975"/>
                </a:cubicBezTo>
                <a:cubicBezTo>
                  <a:pt x="2473643" y="563880"/>
                  <a:pt x="2462213" y="566738"/>
                  <a:pt x="2450783" y="568643"/>
                </a:cubicBezTo>
                <a:close/>
                <a:moveTo>
                  <a:pt x="2545080" y="548640"/>
                </a:moveTo>
                <a:cubicBezTo>
                  <a:pt x="2527935" y="551498"/>
                  <a:pt x="2510790" y="553403"/>
                  <a:pt x="2493645" y="556260"/>
                </a:cubicBezTo>
                <a:cubicBezTo>
                  <a:pt x="2501265" y="554355"/>
                  <a:pt x="2508885" y="551498"/>
                  <a:pt x="2516505" y="549593"/>
                </a:cubicBezTo>
                <a:cubicBezTo>
                  <a:pt x="2530793" y="547688"/>
                  <a:pt x="2545080" y="546735"/>
                  <a:pt x="2559368" y="544830"/>
                </a:cubicBezTo>
                <a:cubicBezTo>
                  <a:pt x="2554605" y="545783"/>
                  <a:pt x="2549843" y="547688"/>
                  <a:pt x="2545080" y="548640"/>
                </a:cubicBezTo>
                <a:close/>
                <a:moveTo>
                  <a:pt x="2533650" y="544830"/>
                </a:moveTo>
                <a:cubicBezTo>
                  <a:pt x="2545080" y="541973"/>
                  <a:pt x="2556510" y="538163"/>
                  <a:pt x="2567940" y="535305"/>
                </a:cubicBezTo>
                <a:cubicBezTo>
                  <a:pt x="2583180" y="534353"/>
                  <a:pt x="2597468" y="533400"/>
                  <a:pt x="2612708" y="532448"/>
                </a:cubicBezTo>
                <a:cubicBezTo>
                  <a:pt x="2602230" y="535305"/>
                  <a:pt x="2591753" y="537210"/>
                  <a:pt x="2581275" y="540068"/>
                </a:cubicBezTo>
                <a:cubicBezTo>
                  <a:pt x="2565083" y="541020"/>
                  <a:pt x="2549843" y="542925"/>
                  <a:pt x="2533650" y="544830"/>
                </a:cubicBezTo>
                <a:close/>
                <a:moveTo>
                  <a:pt x="2617470" y="536258"/>
                </a:moveTo>
                <a:cubicBezTo>
                  <a:pt x="2615565" y="536258"/>
                  <a:pt x="2613660" y="536258"/>
                  <a:pt x="2611755" y="537210"/>
                </a:cubicBezTo>
                <a:cubicBezTo>
                  <a:pt x="2620328" y="535305"/>
                  <a:pt x="2628900" y="533400"/>
                  <a:pt x="2636520" y="531495"/>
                </a:cubicBezTo>
                <a:cubicBezTo>
                  <a:pt x="2640330" y="531495"/>
                  <a:pt x="2645093" y="531495"/>
                  <a:pt x="2648903" y="530543"/>
                </a:cubicBezTo>
                <a:cubicBezTo>
                  <a:pt x="2639378" y="531495"/>
                  <a:pt x="2628900" y="534353"/>
                  <a:pt x="2617470" y="536258"/>
                </a:cubicBezTo>
                <a:close/>
                <a:moveTo>
                  <a:pt x="2688908" y="522923"/>
                </a:moveTo>
                <a:cubicBezTo>
                  <a:pt x="2681288" y="522923"/>
                  <a:pt x="2673668" y="523875"/>
                  <a:pt x="2667000" y="523875"/>
                </a:cubicBezTo>
                <a:cubicBezTo>
                  <a:pt x="2679383" y="521018"/>
                  <a:pt x="2691765" y="518160"/>
                  <a:pt x="2704148" y="515303"/>
                </a:cubicBezTo>
                <a:cubicBezTo>
                  <a:pt x="2712720" y="515303"/>
                  <a:pt x="2721293" y="515303"/>
                  <a:pt x="2729865" y="515303"/>
                </a:cubicBezTo>
                <a:cubicBezTo>
                  <a:pt x="2715578" y="518160"/>
                  <a:pt x="2702243" y="520065"/>
                  <a:pt x="2688908" y="522923"/>
                </a:cubicBezTo>
                <a:close/>
                <a:moveTo>
                  <a:pt x="2744153" y="520065"/>
                </a:moveTo>
                <a:cubicBezTo>
                  <a:pt x="2741295" y="520065"/>
                  <a:pt x="2739390" y="520065"/>
                  <a:pt x="2736533" y="520065"/>
                </a:cubicBezTo>
                <a:cubicBezTo>
                  <a:pt x="2746058" y="518160"/>
                  <a:pt x="2755583" y="516255"/>
                  <a:pt x="2765108" y="515303"/>
                </a:cubicBezTo>
                <a:cubicBezTo>
                  <a:pt x="2770823" y="515303"/>
                  <a:pt x="2775585" y="515303"/>
                  <a:pt x="2781300" y="515303"/>
                </a:cubicBezTo>
                <a:cubicBezTo>
                  <a:pt x="2767965" y="516255"/>
                  <a:pt x="2756535" y="518160"/>
                  <a:pt x="2744153" y="520065"/>
                </a:cubicBezTo>
                <a:close/>
                <a:moveTo>
                  <a:pt x="2750820" y="511493"/>
                </a:moveTo>
                <a:cubicBezTo>
                  <a:pt x="2740343" y="511493"/>
                  <a:pt x="2730818" y="511493"/>
                  <a:pt x="2720340" y="511493"/>
                </a:cubicBezTo>
                <a:cubicBezTo>
                  <a:pt x="2734628" y="508635"/>
                  <a:pt x="2749868" y="504825"/>
                  <a:pt x="2764155" y="501015"/>
                </a:cubicBezTo>
                <a:cubicBezTo>
                  <a:pt x="2775585" y="501015"/>
                  <a:pt x="2787015" y="501968"/>
                  <a:pt x="2798445" y="501968"/>
                </a:cubicBezTo>
                <a:cubicBezTo>
                  <a:pt x="2783205" y="505778"/>
                  <a:pt x="2767013" y="508635"/>
                  <a:pt x="2750820" y="511493"/>
                </a:cubicBezTo>
                <a:close/>
                <a:moveTo>
                  <a:pt x="2827973" y="503873"/>
                </a:moveTo>
                <a:cubicBezTo>
                  <a:pt x="2837498" y="503873"/>
                  <a:pt x="2847023" y="504825"/>
                  <a:pt x="2855595" y="504825"/>
                </a:cubicBezTo>
                <a:cubicBezTo>
                  <a:pt x="2840355" y="506730"/>
                  <a:pt x="2825115" y="508635"/>
                  <a:pt x="2808923" y="510540"/>
                </a:cubicBezTo>
                <a:cubicBezTo>
                  <a:pt x="2801303" y="510540"/>
                  <a:pt x="2793683" y="510540"/>
                  <a:pt x="2786063" y="510540"/>
                </a:cubicBezTo>
                <a:cubicBezTo>
                  <a:pt x="2801303" y="508635"/>
                  <a:pt x="2814638" y="506730"/>
                  <a:pt x="2827973" y="503873"/>
                </a:cubicBezTo>
                <a:close/>
                <a:moveTo>
                  <a:pt x="2834640" y="516255"/>
                </a:moveTo>
                <a:cubicBezTo>
                  <a:pt x="2821305" y="517208"/>
                  <a:pt x="2807018" y="517208"/>
                  <a:pt x="2793683" y="518160"/>
                </a:cubicBezTo>
                <a:cubicBezTo>
                  <a:pt x="2800350" y="517208"/>
                  <a:pt x="2807018" y="516255"/>
                  <a:pt x="2813685" y="515303"/>
                </a:cubicBezTo>
                <a:cubicBezTo>
                  <a:pt x="2824163" y="515303"/>
                  <a:pt x="2834640" y="515303"/>
                  <a:pt x="2845118" y="515303"/>
                </a:cubicBezTo>
                <a:cubicBezTo>
                  <a:pt x="2841308" y="515303"/>
                  <a:pt x="2837498" y="515303"/>
                  <a:pt x="2834640" y="516255"/>
                </a:cubicBezTo>
                <a:close/>
                <a:moveTo>
                  <a:pt x="2843213" y="511493"/>
                </a:moveTo>
                <a:cubicBezTo>
                  <a:pt x="2855595" y="509588"/>
                  <a:pt x="2867978" y="508635"/>
                  <a:pt x="2881313" y="506730"/>
                </a:cubicBezTo>
                <a:cubicBezTo>
                  <a:pt x="2896553" y="507683"/>
                  <a:pt x="2910840" y="507683"/>
                  <a:pt x="2926080" y="508635"/>
                </a:cubicBezTo>
                <a:cubicBezTo>
                  <a:pt x="2913698" y="509588"/>
                  <a:pt x="2902268" y="510540"/>
                  <a:pt x="2889885" y="511493"/>
                </a:cubicBezTo>
                <a:cubicBezTo>
                  <a:pt x="2874645" y="511493"/>
                  <a:pt x="2859405" y="511493"/>
                  <a:pt x="2843213" y="511493"/>
                </a:cubicBezTo>
                <a:close/>
                <a:moveTo>
                  <a:pt x="2945130" y="511493"/>
                </a:moveTo>
                <a:cubicBezTo>
                  <a:pt x="2936558" y="511493"/>
                  <a:pt x="2928938" y="511493"/>
                  <a:pt x="2920365" y="511493"/>
                </a:cubicBezTo>
                <a:cubicBezTo>
                  <a:pt x="2928938" y="510540"/>
                  <a:pt x="2937510" y="510540"/>
                  <a:pt x="2946083" y="509588"/>
                </a:cubicBezTo>
                <a:cubicBezTo>
                  <a:pt x="2954655" y="509588"/>
                  <a:pt x="2962275" y="510540"/>
                  <a:pt x="2970848" y="510540"/>
                </a:cubicBezTo>
                <a:cubicBezTo>
                  <a:pt x="2962275" y="511493"/>
                  <a:pt x="2953703" y="511493"/>
                  <a:pt x="2945130" y="511493"/>
                </a:cubicBezTo>
                <a:close/>
                <a:moveTo>
                  <a:pt x="3019425" y="509588"/>
                </a:moveTo>
                <a:cubicBezTo>
                  <a:pt x="3006090" y="508635"/>
                  <a:pt x="2991803" y="507683"/>
                  <a:pt x="2978468" y="507683"/>
                </a:cubicBezTo>
                <a:cubicBezTo>
                  <a:pt x="2993708" y="506730"/>
                  <a:pt x="3009900" y="504825"/>
                  <a:pt x="3025140" y="503873"/>
                </a:cubicBezTo>
                <a:cubicBezTo>
                  <a:pt x="3039428" y="504825"/>
                  <a:pt x="3053715" y="506730"/>
                  <a:pt x="3068003" y="507683"/>
                </a:cubicBezTo>
                <a:cubicBezTo>
                  <a:pt x="3051810" y="508635"/>
                  <a:pt x="3035618" y="508635"/>
                  <a:pt x="3019425" y="509588"/>
                </a:cubicBezTo>
                <a:close/>
                <a:moveTo>
                  <a:pt x="3095625" y="513398"/>
                </a:moveTo>
                <a:cubicBezTo>
                  <a:pt x="3088005" y="513398"/>
                  <a:pt x="3080385" y="512445"/>
                  <a:pt x="3072765" y="512445"/>
                </a:cubicBezTo>
                <a:cubicBezTo>
                  <a:pt x="3083243" y="512445"/>
                  <a:pt x="3093720" y="511493"/>
                  <a:pt x="3104198" y="511493"/>
                </a:cubicBezTo>
                <a:cubicBezTo>
                  <a:pt x="3112770" y="512445"/>
                  <a:pt x="3122295" y="513398"/>
                  <a:pt x="3130868" y="514350"/>
                </a:cubicBezTo>
                <a:cubicBezTo>
                  <a:pt x="3119438" y="513398"/>
                  <a:pt x="3107055" y="513398"/>
                  <a:pt x="3095625" y="513398"/>
                </a:cubicBezTo>
                <a:close/>
                <a:moveTo>
                  <a:pt x="3146108" y="510540"/>
                </a:moveTo>
                <a:cubicBezTo>
                  <a:pt x="3148965" y="510540"/>
                  <a:pt x="3151823" y="510540"/>
                  <a:pt x="3154680" y="510540"/>
                </a:cubicBezTo>
                <a:cubicBezTo>
                  <a:pt x="3163253" y="511493"/>
                  <a:pt x="3172778" y="513398"/>
                  <a:pt x="3181350" y="514350"/>
                </a:cubicBezTo>
                <a:cubicBezTo>
                  <a:pt x="3168968" y="512445"/>
                  <a:pt x="3157538" y="511493"/>
                  <a:pt x="3146108" y="510540"/>
                </a:cubicBezTo>
                <a:close/>
                <a:moveTo>
                  <a:pt x="3182303" y="509588"/>
                </a:moveTo>
                <a:cubicBezTo>
                  <a:pt x="3199448" y="509588"/>
                  <a:pt x="3216593" y="508635"/>
                  <a:pt x="3234690" y="508635"/>
                </a:cubicBezTo>
                <a:cubicBezTo>
                  <a:pt x="3250883" y="511493"/>
                  <a:pt x="3266123" y="514350"/>
                  <a:pt x="3282315" y="517208"/>
                </a:cubicBezTo>
                <a:cubicBezTo>
                  <a:pt x="3264218" y="517208"/>
                  <a:pt x="3246120" y="516255"/>
                  <a:pt x="3228023" y="516255"/>
                </a:cubicBezTo>
                <a:cubicBezTo>
                  <a:pt x="3212783" y="513398"/>
                  <a:pt x="3197543" y="511493"/>
                  <a:pt x="3182303" y="509588"/>
                </a:cubicBezTo>
                <a:close/>
                <a:moveTo>
                  <a:pt x="3294698" y="525780"/>
                </a:moveTo>
                <a:cubicBezTo>
                  <a:pt x="3293745" y="525780"/>
                  <a:pt x="3293745" y="525780"/>
                  <a:pt x="3294698" y="525780"/>
                </a:cubicBezTo>
                <a:cubicBezTo>
                  <a:pt x="3282315" y="523875"/>
                  <a:pt x="3269933" y="521970"/>
                  <a:pt x="3258503" y="520065"/>
                </a:cubicBezTo>
                <a:cubicBezTo>
                  <a:pt x="3273743" y="520065"/>
                  <a:pt x="3289935" y="521018"/>
                  <a:pt x="3305175" y="521018"/>
                </a:cubicBezTo>
                <a:cubicBezTo>
                  <a:pt x="3318510" y="523875"/>
                  <a:pt x="3331845" y="525780"/>
                  <a:pt x="3344228" y="528638"/>
                </a:cubicBezTo>
                <a:cubicBezTo>
                  <a:pt x="3327083" y="527685"/>
                  <a:pt x="3310890" y="526733"/>
                  <a:pt x="3294698" y="525780"/>
                </a:cubicBezTo>
                <a:close/>
                <a:moveTo>
                  <a:pt x="3387090" y="531495"/>
                </a:moveTo>
                <a:cubicBezTo>
                  <a:pt x="3369945" y="528638"/>
                  <a:pt x="3353753" y="524828"/>
                  <a:pt x="3336608" y="521970"/>
                </a:cubicBezTo>
                <a:cubicBezTo>
                  <a:pt x="3347085" y="521970"/>
                  <a:pt x="3356610" y="521970"/>
                  <a:pt x="3367088" y="522923"/>
                </a:cubicBezTo>
                <a:cubicBezTo>
                  <a:pt x="3382328" y="526733"/>
                  <a:pt x="3397568" y="529590"/>
                  <a:pt x="3412808" y="533400"/>
                </a:cubicBezTo>
                <a:cubicBezTo>
                  <a:pt x="3404235" y="532448"/>
                  <a:pt x="3395663" y="531495"/>
                  <a:pt x="3387090" y="531495"/>
                </a:cubicBezTo>
                <a:close/>
                <a:moveTo>
                  <a:pt x="3423285" y="544830"/>
                </a:moveTo>
                <a:cubicBezTo>
                  <a:pt x="3427095" y="544830"/>
                  <a:pt x="3429953" y="545783"/>
                  <a:pt x="3433763" y="545783"/>
                </a:cubicBezTo>
                <a:cubicBezTo>
                  <a:pt x="3437573" y="546735"/>
                  <a:pt x="3440430" y="546735"/>
                  <a:pt x="3444240" y="547688"/>
                </a:cubicBezTo>
                <a:cubicBezTo>
                  <a:pt x="3436620" y="546735"/>
                  <a:pt x="3429953" y="545783"/>
                  <a:pt x="3423285" y="544830"/>
                </a:cubicBezTo>
                <a:close/>
                <a:moveTo>
                  <a:pt x="3433763" y="540068"/>
                </a:moveTo>
                <a:cubicBezTo>
                  <a:pt x="3429000" y="539115"/>
                  <a:pt x="3423285" y="538163"/>
                  <a:pt x="3418523" y="537210"/>
                </a:cubicBezTo>
                <a:cubicBezTo>
                  <a:pt x="3424238" y="537210"/>
                  <a:pt x="3430905" y="538163"/>
                  <a:pt x="3436620" y="538163"/>
                </a:cubicBezTo>
                <a:cubicBezTo>
                  <a:pt x="3442335" y="539115"/>
                  <a:pt x="3447098" y="541020"/>
                  <a:pt x="3452813" y="541973"/>
                </a:cubicBezTo>
                <a:cubicBezTo>
                  <a:pt x="3446145" y="541020"/>
                  <a:pt x="3440430" y="541020"/>
                  <a:pt x="3433763" y="540068"/>
                </a:cubicBezTo>
                <a:close/>
                <a:moveTo>
                  <a:pt x="3548063" y="557213"/>
                </a:moveTo>
                <a:cubicBezTo>
                  <a:pt x="3562350" y="561023"/>
                  <a:pt x="3575685" y="564833"/>
                  <a:pt x="3589973" y="568643"/>
                </a:cubicBezTo>
                <a:cubicBezTo>
                  <a:pt x="3584258" y="567690"/>
                  <a:pt x="3578543" y="566738"/>
                  <a:pt x="3572828" y="565785"/>
                </a:cubicBezTo>
                <a:cubicBezTo>
                  <a:pt x="3563303" y="563880"/>
                  <a:pt x="3553778" y="561975"/>
                  <a:pt x="3544253" y="560070"/>
                </a:cubicBezTo>
                <a:cubicBezTo>
                  <a:pt x="3533775" y="558165"/>
                  <a:pt x="3524250" y="555308"/>
                  <a:pt x="3513773" y="553403"/>
                </a:cubicBezTo>
                <a:cubicBezTo>
                  <a:pt x="3525203" y="555308"/>
                  <a:pt x="3536633" y="556260"/>
                  <a:pt x="3548063" y="557213"/>
                </a:cubicBezTo>
                <a:close/>
                <a:moveTo>
                  <a:pt x="3489960" y="541020"/>
                </a:moveTo>
                <a:cubicBezTo>
                  <a:pt x="3498533" y="542925"/>
                  <a:pt x="3507105" y="545783"/>
                  <a:pt x="3515678" y="547688"/>
                </a:cubicBezTo>
                <a:cubicBezTo>
                  <a:pt x="3500438" y="545783"/>
                  <a:pt x="3485198" y="544830"/>
                  <a:pt x="3469958" y="542925"/>
                </a:cubicBezTo>
                <a:cubicBezTo>
                  <a:pt x="3463290" y="541020"/>
                  <a:pt x="3456623" y="540068"/>
                  <a:pt x="3449003" y="538163"/>
                </a:cubicBezTo>
                <a:cubicBezTo>
                  <a:pt x="3463290" y="540068"/>
                  <a:pt x="3476625" y="540068"/>
                  <a:pt x="3489960" y="541020"/>
                </a:cubicBezTo>
                <a:close/>
                <a:moveTo>
                  <a:pt x="3424238" y="522923"/>
                </a:moveTo>
                <a:cubicBezTo>
                  <a:pt x="3440430" y="527685"/>
                  <a:pt x="3455670" y="531495"/>
                  <a:pt x="3471863" y="536258"/>
                </a:cubicBezTo>
                <a:cubicBezTo>
                  <a:pt x="3456623" y="535305"/>
                  <a:pt x="3442335" y="534353"/>
                  <a:pt x="3427095" y="533400"/>
                </a:cubicBezTo>
                <a:cubicBezTo>
                  <a:pt x="3410903" y="529590"/>
                  <a:pt x="3395663" y="525780"/>
                  <a:pt x="3379470" y="521970"/>
                </a:cubicBezTo>
                <a:cubicBezTo>
                  <a:pt x="3393758" y="522923"/>
                  <a:pt x="3408998" y="522923"/>
                  <a:pt x="3424238" y="522923"/>
                </a:cubicBezTo>
                <a:close/>
                <a:moveTo>
                  <a:pt x="3356610" y="504825"/>
                </a:moveTo>
                <a:cubicBezTo>
                  <a:pt x="3373755" y="509588"/>
                  <a:pt x="3391853" y="514350"/>
                  <a:pt x="3408998" y="519113"/>
                </a:cubicBezTo>
                <a:cubicBezTo>
                  <a:pt x="3392805" y="519113"/>
                  <a:pt x="3376613" y="518160"/>
                  <a:pt x="3360420" y="518160"/>
                </a:cubicBezTo>
                <a:cubicBezTo>
                  <a:pt x="3343275" y="514350"/>
                  <a:pt x="3325178" y="509588"/>
                  <a:pt x="3308033" y="505778"/>
                </a:cubicBezTo>
                <a:cubicBezTo>
                  <a:pt x="3324225" y="505778"/>
                  <a:pt x="3340418" y="504825"/>
                  <a:pt x="3356610" y="504825"/>
                </a:cubicBezTo>
                <a:close/>
                <a:moveTo>
                  <a:pt x="3341370" y="500063"/>
                </a:moveTo>
                <a:cubicBezTo>
                  <a:pt x="3324225" y="500063"/>
                  <a:pt x="3307080" y="501015"/>
                  <a:pt x="3289935" y="501015"/>
                </a:cubicBezTo>
                <a:cubicBezTo>
                  <a:pt x="3270885" y="496253"/>
                  <a:pt x="3251835" y="492443"/>
                  <a:pt x="3232785" y="487680"/>
                </a:cubicBezTo>
                <a:cubicBezTo>
                  <a:pt x="3249930" y="486728"/>
                  <a:pt x="3267075" y="485775"/>
                  <a:pt x="3284220" y="483870"/>
                </a:cubicBezTo>
                <a:cubicBezTo>
                  <a:pt x="3304223" y="490538"/>
                  <a:pt x="3322320" y="495300"/>
                  <a:pt x="3341370" y="500063"/>
                </a:cubicBezTo>
                <a:close/>
                <a:moveTo>
                  <a:pt x="3217545" y="466725"/>
                </a:moveTo>
                <a:cubicBezTo>
                  <a:pt x="3237548" y="472440"/>
                  <a:pt x="3257550" y="477203"/>
                  <a:pt x="3277553" y="482918"/>
                </a:cubicBezTo>
                <a:cubicBezTo>
                  <a:pt x="3260408" y="483870"/>
                  <a:pt x="3242310" y="484823"/>
                  <a:pt x="3225165" y="486728"/>
                </a:cubicBezTo>
                <a:cubicBezTo>
                  <a:pt x="3205163" y="481965"/>
                  <a:pt x="3184208" y="477203"/>
                  <a:pt x="3164205" y="472440"/>
                </a:cubicBezTo>
                <a:cubicBezTo>
                  <a:pt x="3182303" y="470535"/>
                  <a:pt x="3199448" y="468630"/>
                  <a:pt x="3217545" y="466725"/>
                </a:cubicBezTo>
                <a:close/>
                <a:moveTo>
                  <a:pt x="3154680" y="450533"/>
                </a:moveTo>
                <a:cubicBezTo>
                  <a:pt x="3171825" y="455295"/>
                  <a:pt x="3188970" y="459105"/>
                  <a:pt x="3205163" y="463868"/>
                </a:cubicBezTo>
                <a:cubicBezTo>
                  <a:pt x="3187065" y="465773"/>
                  <a:pt x="3168968" y="467678"/>
                  <a:pt x="3150870" y="469583"/>
                </a:cubicBezTo>
                <a:cubicBezTo>
                  <a:pt x="3134678" y="465773"/>
                  <a:pt x="3117533" y="461963"/>
                  <a:pt x="3101340" y="458153"/>
                </a:cubicBezTo>
                <a:cubicBezTo>
                  <a:pt x="3119438" y="456248"/>
                  <a:pt x="3137535" y="453390"/>
                  <a:pt x="3154680" y="450533"/>
                </a:cubicBezTo>
                <a:close/>
                <a:moveTo>
                  <a:pt x="3089910" y="433388"/>
                </a:moveTo>
                <a:cubicBezTo>
                  <a:pt x="3107055" y="438150"/>
                  <a:pt x="3124200" y="441960"/>
                  <a:pt x="3140393" y="446723"/>
                </a:cubicBezTo>
                <a:cubicBezTo>
                  <a:pt x="3122295" y="449580"/>
                  <a:pt x="3103245" y="452438"/>
                  <a:pt x="3085148" y="455295"/>
                </a:cubicBezTo>
                <a:cubicBezTo>
                  <a:pt x="3068003" y="451485"/>
                  <a:pt x="3051810" y="447675"/>
                  <a:pt x="3034665" y="443865"/>
                </a:cubicBezTo>
                <a:cubicBezTo>
                  <a:pt x="3053715" y="440055"/>
                  <a:pt x="3071813" y="437198"/>
                  <a:pt x="3089910" y="433388"/>
                </a:cubicBezTo>
                <a:close/>
                <a:moveTo>
                  <a:pt x="3020378" y="415290"/>
                </a:moveTo>
                <a:cubicBezTo>
                  <a:pt x="3040380" y="420053"/>
                  <a:pt x="3060383" y="425768"/>
                  <a:pt x="3080385" y="430530"/>
                </a:cubicBezTo>
                <a:cubicBezTo>
                  <a:pt x="3062288" y="434340"/>
                  <a:pt x="3043238" y="438150"/>
                  <a:pt x="3025140" y="441960"/>
                </a:cubicBezTo>
                <a:cubicBezTo>
                  <a:pt x="3005138" y="437198"/>
                  <a:pt x="2985135" y="433388"/>
                  <a:pt x="2965133" y="429578"/>
                </a:cubicBezTo>
                <a:cubicBezTo>
                  <a:pt x="2983230" y="424815"/>
                  <a:pt x="3001328" y="420053"/>
                  <a:pt x="3020378" y="415290"/>
                </a:cubicBezTo>
                <a:close/>
                <a:moveTo>
                  <a:pt x="3007043" y="412433"/>
                </a:moveTo>
                <a:cubicBezTo>
                  <a:pt x="2987993" y="417195"/>
                  <a:pt x="2969895" y="421958"/>
                  <a:pt x="2950845" y="426720"/>
                </a:cubicBezTo>
                <a:cubicBezTo>
                  <a:pt x="2929890" y="421958"/>
                  <a:pt x="2908935" y="418148"/>
                  <a:pt x="2887980" y="414338"/>
                </a:cubicBezTo>
                <a:cubicBezTo>
                  <a:pt x="2907030" y="408623"/>
                  <a:pt x="2925128" y="402908"/>
                  <a:pt x="2944178" y="398145"/>
                </a:cubicBezTo>
                <a:cubicBezTo>
                  <a:pt x="2965133" y="401955"/>
                  <a:pt x="2986088" y="406718"/>
                  <a:pt x="3007043" y="412433"/>
                </a:cubicBezTo>
                <a:close/>
                <a:moveTo>
                  <a:pt x="2876550" y="381000"/>
                </a:moveTo>
                <a:cubicBezTo>
                  <a:pt x="2897505" y="385763"/>
                  <a:pt x="2919413" y="390525"/>
                  <a:pt x="2940368" y="396240"/>
                </a:cubicBezTo>
                <a:cubicBezTo>
                  <a:pt x="2921318" y="401955"/>
                  <a:pt x="2902268" y="407670"/>
                  <a:pt x="2884170" y="412433"/>
                </a:cubicBezTo>
                <a:cubicBezTo>
                  <a:pt x="2863215" y="408623"/>
                  <a:pt x="2841308" y="403860"/>
                  <a:pt x="2820353" y="400050"/>
                </a:cubicBezTo>
                <a:cubicBezTo>
                  <a:pt x="2838450" y="393383"/>
                  <a:pt x="2857500" y="386715"/>
                  <a:pt x="2876550" y="381000"/>
                </a:cubicBezTo>
                <a:close/>
                <a:moveTo>
                  <a:pt x="2802255" y="363855"/>
                </a:moveTo>
                <a:cubicBezTo>
                  <a:pt x="2823210" y="368618"/>
                  <a:pt x="2843213" y="373380"/>
                  <a:pt x="2864168" y="378143"/>
                </a:cubicBezTo>
                <a:cubicBezTo>
                  <a:pt x="2845118" y="384810"/>
                  <a:pt x="2826068" y="391478"/>
                  <a:pt x="2807018" y="398145"/>
                </a:cubicBezTo>
                <a:cubicBezTo>
                  <a:pt x="2786063" y="394335"/>
                  <a:pt x="2766060" y="390525"/>
                  <a:pt x="2745105" y="386715"/>
                </a:cubicBezTo>
                <a:cubicBezTo>
                  <a:pt x="2763203" y="379095"/>
                  <a:pt x="2783205" y="371475"/>
                  <a:pt x="2802255" y="363855"/>
                </a:cubicBezTo>
                <a:close/>
                <a:moveTo>
                  <a:pt x="2795588" y="362903"/>
                </a:moveTo>
                <a:cubicBezTo>
                  <a:pt x="2776538" y="370523"/>
                  <a:pt x="2757488" y="378143"/>
                  <a:pt x="2738438" y="384810"/>
                </a:cubicBezTo>
                <a:cubicBezTo>
                  <a:pt x="2718435" y="381000"/>
                  <a:pt x="2698433" y="378143"/>
                  <a:pt x="2677478" y="374333"/>
                </a:cubicBezTo>
                <a:cubicBezTo>
                  <a:pt x="2696528" y="365760"/>
                  <a:pt x="2715578" y="357188"/>
                  <a:pt x="2734628" y="349568"/>
                </a:cubicBezTo>
                <a:cubicBezTo>
                  <a:pt x="2755583" y="354330"/>
                  <a:pt x="2775585" y="358140"/>
                  <a:pt x="2795588" y="362903"/>
                </a:cubicBezTo>
                <a:close/>
              </a:path>
            </a:pathLst>
          </a:custGeom>
          <a:solidFill>
            <a:srgbClr val="6CC3C7"/>
          </a:solidFill>
          <a:ln w="9525">
            <a:noFill/>
          </a:ln>
        </p:spPr>
        <p:style>
          <a:lnRef idx="0">
            <a:scrgbClr r="0" g="0" b="0"/>
          </a:lnRef>
          <a:fillRef idx="0">
            <a:scrgbClr r="0" g="0" b="0"/>
          </a:fillRef>
          <a:effectRef idx="0">
            <a:scrgbClr r="0" g="0" b="0"/>
          </a:effectRef>
          <a:fontRef idx="minor"/>
        </p:style>
      </p:sp>
      <p:grpSp>
        <p:nvGrpSpPr>
          <p:cNvPr id="2" name="Groupe 22"/>
          <p:cNvGrpSpPr/>
          <p:nvPr/>
        </p:nvGrpSpPr>
        <p:grpSpPr>
          <a:xfrm>
            <a:off x="0" y="0"/>
            <a:ext cx="517680" cy="415080"/>
            <a:chOff x="0" y="0"/>
            <a:chExt cx="517680" cy="415080"/>
          </a:xfrm>
        </p:grpSpPr>
        <p:sp>
          <p:nvSpPr>
            <p:cNvPr id="3" name="Rectangle 45"/>
            <p:cNvSpPr/>
            <p:nvPr/>
          </p:nvSpPr>
          <p:spPr>
            <a:xfrm rot="19098000">
              <a:off x="38520" y="205920"/>
              <a:ext cx="534600" cy="35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 name="Forme libre : forme 46"/>
            <p:cNvSpPr/>
            <p:nvPr/>
          </p:nvSpPr>
          <p:spPr>
            <a:xfrm flipH="1">
              <a:off x="0" y="0"/>
              <a:ext cx="450000" cy="400680"/>
            </a:xfrm>
            <a:custGeom>
              <a:avLst/>
              <a:gdLst/>
              <a:ahLst/>
              <a:cxnLst/>
              <a:rect l="l" t="t" r="r" b="b"/>
              <a:pathLst>
                <a:path w="450327" h="401161">
                  <a:moveTo>
                    <a:pt x="16236" y="0"/>
                  </a:moveTo>
                  <a:lnTo>
                    <a:pt x="0" y="0"/>
                  </a:lnTo>
                  <a:lnTo>
                    <a:pt x="450327" y="401161"/>
                  </a:lnTo>
                  <a:lnTo>
                    <a:pt x="450327" y="386697"/>
                  </a:lnTo>
                  <a:lnTo>
                    <a:pt x="162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grpSp>
      <p:grpSp>
        <p:nvGrpSpPr>
          <p:cNvPr id="5" name="Groupe 59"/>
          <p:cNvGrpSpPr/>
          <p:nvPr/>
        </p:nvGrpSpPr>
        <p:grpSpPr>
          <a:xfrm>
            <a:off x="10702080" y="6356520"/>
            <a:ext cx="1251360" cy="402120"/>
            <a:chOff x="10702080" y="6356520"/>
            <a:chExt cx="1251360" cy="402120"/>
          </a:xfrm>
        </p:grpSpPr>
        <p:sp>
          <p:nvSpPr>
            <p:cNvPr id="6" name="Forme libre : forme 60"/>
            <p:cNvSpPr/>
            <p:nvPr/>
          </p:nvSpPr>
          <p:spPr>
            <a:xfrm>
              <a:off x="11171880" y="6608160"/>
              <a:ext cx="79560" cy="104040"/>
            </a:xfrm>
            <a:custGeom>
              <a:avLst/>
              <a:gdLst/>
              <a:ahLst/>
              <a:cxnLst/>
              <a:rect l="l" t="t" r="r" b="b"/>
              <a:pathLst>
                <a:path w="780166" h="1018175">
                  <a:moveTo>
                    <a:pt x="577837" y="485591"/>
                  </a:moveTo>
                  <a:cubicBezTo>
                    <a:pt x="704021" y="435988"/>
                    <a:pt x="767113" y="352880"/>
                    <a:pt x="767113" y="237139"/>
                  </a:cubicBezTo>
                  <a:cubicBezTo>
                    <a:pt x="767113" y="79191"/>
                    <a:pt x="670517" y="0"/>
                    <a:pt x="476890" y="0"/>
                  </a:cubicBezTo>
                  <a:lnTo>
                    <a:pt x="0" y="0"/>
                  </a:lnTo>
                  <a:lnTo>
                    <a:pt x="0" y="1018176"/>
                  </a:lnTo>
                  <a:lnTo>
                    <a:pt x="462095" y="1018176"/>
                  </a:lnTo>
                  <a:cubicBezTo>
                    <a:pt x="673998" y="1018176"/>
                    <a:pt x="780166" y="917663"/>
                    <a:pt x="780166" y="717074"/>
                  </a:cubicBezTo>
                  <a:cubicBezTo>
                    <a:pt x="779731" y="587844"/>
                    <a:pt x="712288" y="510828"/>
                    <a:pt x="577837" y="485591"/>
                  </a:cubicBezTo>
                  <a:close/>
                  <a:moveTo>
                    <a:pt x="453828" y="854136"/>
                  </a:moveTo>
                  <a:lnTo>
                    <a:pt x="188406" y="854136"/>
                  </a:lnTo>
                  <a:lnTo>
                    <a:pt x="188406" y="164039"/>
                  </a:lnTo>
                  <a:lnTo>
                    <a:pt x="464706" y="164039"/>
                  </a:lnTo>
                  <a:cubicBezTo>
                    <a:pt x="534760" y="164039"/>
                    <a:pt x="570004" y="192757"/>
                    <a:pt x="570004" y="249322"/>
                  </a:cubicBezTo>
                  <a:cubicBezTo>
                    <a:pt x="570004" y="354186"/>
                    <a:pt x="491683" y="419454"/>
                    <a:pt x="335041" y="445996"/>
                  </a:cubicBezTo>
                  <a:lnTo>
                    <a:pt x="335041" y="567829"/>
                  </a:lnTo>
                  <a:lnTo>
                    <a:pt x="392042" y="567829"/>
                  </a:lnTo>
                  <a:cubicBezTo>
                    <a:pt x="516920" y="567829"/>
                    <a:pt x="579142" y="620913"/>
                    <a:pt x="579142" y="726647"/>
                  </a:cubicBezTo>
                  <a:cubicBezTo>
                    <a:pt x="579142" y="811495"/>
                    <a:pt x="537370" y="854136"/>
                    <a:pt x="453828" y="854136"/>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 name="Forme libre : forme 61"/>
            <p:cNvSpPr/>
            <p:nvPr/>
          </p:nvSpPr>
          <p:spPr>
            <a:xfrm>
              <a:off x="11272320" y="6608160"/>
              <a:ext cx="87480" cy="104040"/>
            </a:xfrm>
            <a:custGeom>
              <a:avLst/>
              <a:gdLst/>
              <a:ahLst/>
              <a:cxnLst/>
              <a:rect l="l" t="t" r="r" b="b"/>
              <a:pathLst>
                <a:path w="854136" h="1017740">
                  <a:moveTo>
                    <a:pt x="774510" y="272819"/>
                  </a:moveTo>
                  <a:cubicBezTo>
                    <a:pt x="774510" y="90940"/>
                    <a:pt x="670516" y="0"/>
                    <a:pt x="462530" y="0"/>
                  </a:cubicBezTo>
                  <a:lnTo>
                    <a:pt x="0" y="0"/>
                  </a:lnTo>
                  <a:lnTo>
                    <a:pt x="0" y="1016435"/>
                  </a:lnTo>
                  <a:lnTo>
                    <a:pt x="192322" y="1016435"/>
                  </a:lnTo>
                  <a:lnTo>
                    <a:pt x="192322" y="166215"/>
                  </a:lnTo>
                  <a:lnTo>
                    <a:pt x="450782" y="166215"/>
                  </a:lnTo>
                  <a:cubicBezTo>
                    <a:pt x="535195" y="166215"/>
                    <a:pt x="577402" y="203635"/>
                    <a:pt x="577402" y="278475"/>
                  </a:cubicBezTo>
                  <a:cubicBezTo>
                    <a:pt x="577402" y="387690"/>
                    <a:pt x="487332" y="457744"/>
                    <a:pt x="306758" y="488637"/>
                  </a:cubicBezTo>
                  <a:lnTo>
                    <a:pt x="306758" y="574355"/>
                  </a:lnTo>
                  <a:lnTo>
                    <a:pt x="616562" y="1017741"/>
                  </a:lnTo>
                  <a:lnTo>
                    <a:pt x="854136" y="1017741"/>
                  </a:lnTo>
                  <a:lnTo>
                    <a:pt x="531714" y="577836"/>
                  </a:lnTo>
                  <a:cubicBezTo>
                    <a:pt x="693578" y="497340"/>
                    <a:pt x="774510" y="395522"/>
                    <a:pt x="774510" y="272819"/>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8" name="Forme libre : forme 62"/>
            <p:cNvSpPr/>
            <p:nvPr/>
          </p:nvSpPr>
          <p:spPr>
            <a:xfrm>
              <a:off x="11372760" y="6608160"/>
              <a:ext cx="72360" cy="104040"/>
            </a:xfrm>
            <a:custGeom>
              <a:avLst/>
              <a:gdLst/>
              <a:ahLst/>
              <a:cxnLst/>
              <a:rect l="l" t="t" r="r" b="b"/>
              <a:pathLst>
                <a:path w="707066" h="1018175">
                  <a:moveTo>
                    <a:pt x="185361" y="587409"/>
                  </a:moveTo>
                  <a:lnTo>
                    <a:pt x="672693" y="587409"/>
                  </a:lnTo>
                  <a:lnTo>
                    <a:pt x="672693" y="418583"/>
                  </a:lnTo>
                  <a:lnTo>
                    <a:pt x="187536" y="418583"/>
                  </a:lnTo>
                  <a:lnTo>
                    <a:pt x="187536" y="162299"/>
                  </a:lnTo>
                  <a:lnTo>
                    <a:pt x="697059" y="162299"/>
                  </a:lnTo>
                  <a:lnTo>
                    <a:pt x="697059" y="0"/>
                  </a:lnTo>
                  <a:lnTo>
                    <a:pt x="0" y="0"/>
                  </a:lnTo>
                  <a:lnTo>
                    <a:pt x="0" y="1018176"/>
                  </a:lnTo>
                  <a:lnTo>
                    <a:pt x="707066" y="1018176"/>
                  </a:lnTo>
                  <a:lnTo>
                    <a:pt x="707066" y="854136"/>
                  </a:lnTo>
                  <a:lnTo>
                    <a:pt x="185361" y="854136"/>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9" name="Forme libre : forme 63"/>
            <p:cNvSpPr/>
            <p:nvPr/>
          </p:nvSpPr>
          <p:spPr>
            <a:xfrm>
              <a:off x="11455920" y="6608160"/>
              <a:ext cx="78840" cy="104040"/>
            </a:xfrm>
            <a:custGeom>
              <a:avLst/>
              <a:gdLst/>
              <a:ahLst/>
              <a:cxnLst/>
              <a:rect l="l" t="t" r="r" b="b"/>
              <a:pathLst>
                <a:path w="772334" h="1018175">
                  <a:moveTo>
                    <a:pt x="772334" y="0"/>
                  </a:moveTo>
                  <a:lnTo>
                    <a:pt x="0" y="0"/>
                  </a:lnTo>
                  <a:lnTo>
                    <a:pt x="0" y="164039"/>
                  </a:lnTo>
                  <a:lnTo>
                    <a:pt x="291964" y="164039"/>
                  </a:lnTo>
                  <a:lnTo>
                    <a:pt x="291964" y="1018176"/>
                  </a:lnTo>
                  <a:lnTo>
                    <a:pt x="480370" y="1018176"/>
                  </a:lnTo>
                  <a:lnTo>
                    <a:pt x="480370" y="164039"/>
                  </a:lnTo>
                  <a:lnTo>
                    <a:pt x="772334" y="16403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0" name="Forme libre : forme 64"/>
            <p:cNvSpPr/>
            <p:nvPr/>
          </p:nvSpPr>
          <p:spPr>
            <a:xfrm>
              <a:off x="11530080" y="6608160"/>
              <a:ext cx="110160" cy="104040"/>
            </a:xfrm>
            <a:custGeom>
              <a:avLst/>
              <a:gdLst/>
              <a:ahLst/>
              <a:cxnLst/>
              <a:rect l="l" t="t" r="r" b="b"/>
              <a:pathLst>
                <a:path w="1076480" h="1018175">
                  <a:moveTo>
                    <a:pt x="432072" y="0"/>
                  </a:moveTo>
                  <a:lnTo>
                    <a:pt x="0" y="1018176"/>
                  </a:lnTo>
                  <a:lnTo>
                    <a:pt x="193627" y="1018176"/>
                  </a:lnTo>
                  <a:lnTo>
                    <a:pt x="529103" y="194498"/>
                  </a:lnTo>
                  <a:lnTo>
                    <a:pt x="689227" y="576531"/>
                  </a:lnTo>
                  <a:lnTo>
                    <a:pt x="484286" y="576531"/>
                  </a:lnTo>
                  <a:lnTo>
                    <a:pt x="419454" y="740571"/>
                  </a:lnTo>
                  <a:lnTo>
                    <a:pt x="757540" y="740571"/>
                  </a:lnTo>
                  <a:lnTo>
                    <a:pt x="873281" y="1018176"/>
                  </a:lnTo>
                  <a:lnTo>
                    <a:pt x="1076481" y="1018176"/>
                  </a:lnTo>
                  <a:lnTo>
                    <a:pt x="634837" y="0"/>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1" name="Forme libre : forme 65"/>
            <p:cNvSpPr/>
            <p:nvPr/>
          </p:nvSpPr>
          <p:spPr>
            <a:xfrm>
              <a:off x="11653200" y="6607800"/>
              <a:ext cx="86760" cy="105480"/>
            </a:xfrm>
            <a:custGeom>
              <a:avLst/>
              <a:gdLst/>
              <a:ahLst/>
              <a:cxnLst/>
              <a:rect l="l" t="t" r="r" b="b"/>
              <a:pathLst>
                <a:path w="847174" h="1031664">
                  <a:moveTo>
                    <a:pt x="0" y="501257"/>
                  </a:moveTo>
                  <a:cubicBezTo>
                    <a:pt x="0" y="854572"/>
                    <a:pt x="179704" y="1031665"/>
                    <a:pt x="538676" y="1031665"/>
                  </a:cubicBezTo>
                  <a:cubicBezTo>
                    <a:pt x="662249" y="1031665"/>
                    <a:pt x="764937" y="1013825"/>
                    <a:pt x="846740" y="977711"/>
                  </a:cubicBezTo>
                  <a:lnTo>
                    <a:pt x="846740" y="554776"/>
                  </a:lnTo>
                  <a:lnTo>
                    <a:pt x="658333" y="554776"/>
                  </a:lnTo>
                  <a:lnTo>
                    <a:pt x="658333" y="851091"/>
                  </a:lnTo>
                  <a:cubicBezTo>
                    <a:pt x="614822" y="862404"/>
                    <a:pt x="575661" y="868061"/>
                    <a:pt x="541722" y="868061"/>
                  </a:cubicBezTo>
                  <a:cubicBezTo>
                    <a:pt x="311109" y="868061"/>
                    <a:pt x="195803" y="745793"/>
                    <a:pt x="195803" y="501692"/>
                  </a:cubicBezTo>
                  <a:cubicBezTo>
                    <a:pt x="195803" y="276301"/>
                    <a:pt x="318072" y="163605"/>
                    <a:pt x="562608" y="163605"/>
                  </a:cubicBezTo>
                  <a:cubicBezTo>
                    <a:pt x="664425" y="163605"/>
                    <a:pt x="759716" y="182750"/>
                    <a:pt x="847174" y="220606"/>
                  </a:cubicBezTo>
                  <a:lnTo>
                    <a:pt x="847174" y="49604"/>
                  </a:lnTo>
                  <a:cubicBezTo>
                    <a:pt x="759281" y="16535"/>
                    <a:pt x="659639" y="1"/>
                    <a:pt x="548248" y="1"/>
                  </a:cubicBezTo>
                  <a:cubicBezTo>
                    <a:pt x="182749" y="-434"/>
                    <a:pt x="0" y="166651"/>
                    <a:pt x="0" y="501257"/>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2" name="Forme libre : forme 66"/>
            <p:cNvSpPr/>
            <p:nvPr/>
          </p:nvSpPr>
          <p:spPr>
            <a:xfrm>
              <a:off x="11762280" y="6608160"/>
              <a:ext cx="92880" cy="104040"/>
            </a:xfrm>
            <a:custGeom>
              <a:avLst/>
              <a:gdLst/>
              <a:ahLst/>
              <a:cxnLst/>
              <a:rect l="l" t="t" r="r" b="b"/>
              <a:pathLst>
                <a:path w="907655" h="1018175">
                  <a:moveTo>
                    <a:pt x="726211" y="741876"/>
                  </a:moveTo>
                  <a:lnTo>
                    <a:pt x="188841" y="0"/>
                  </a:lnTo>
                  <a:lnTo>
                    <a:pt x="0" y="0"/>
                  </a:lnTo>
                  <a:lnTo>
                    <a:pt x="0" y="1018176"/>
                  </a:lnTo>
                  <a:lnTo>
                    <a:pt x="181444" y="1018176"/>
                  </a:lnTo>
                  <a:lnTo>
                    <a:pt x="181444" y="260636"/>
                  </a:lnTo>
                  <a:lnTo>
                    <a:pt x="718814" y="1018176"/>
                  </a:lnTo>
                  <a:lnTo>
                    <a:pt x="907655" y="1018176"/>
                  </a:lnTo>
                  <a:lnTo>
                    <a:pt x="907655" y="0"/>
                  </a:lnTo>
                  <a:lnTo>
                    <a:pt x="726211" y="0"/>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3" name="Forme libre : forme 67"/>
            <p:cNvSpPr/>
            <p:nvPr/>
          </p:nvSpPr>
          <p:spPr>
            <a:xfrm>
              <a:off x="11881080" y="6608160"/>
              <a:ext cx="72360" cy="104040"/>
            </a:xfrm>
            <a:custGeom>
              <a:avLst/>
              <a:gdLst/>
              <a:ahLst/>
              <a:cxnLst/>
              <a:rect l="l" t="t" r="r" b="b"/>
              <a:pathLst>
                <a:path w="706631" h="1018175">
                  <a:moveTo>
                    <a:pt x="184925" y="587409"/>
                  </a:moveTo>
                  <a:lnTo>
                    <a:pt x="672257" y="587409"/>
                  </a:lnTo>
                  <a:lnTo>
                    <a:pt x="672257" y="418583"/>
                  </a:lnTo>
                  <a:lnTo>
                    <a:pt x="187101" y="418583"/>
                  </a:lnTo>
                  <a:lnTo>
                    <a:pt x="187101" y="162299"/>
                  </a:lnTo>
                  <a:lnTo>
                    <a:pt x="696624" y="162299"/>
                  </a:lnTo>
                  <a:lnTo>
                    <a:pt x="696624" y="0"/>
                  </a:lnTo>
                  <a:lnTo>
                    <a:pt x="0" y="0"/>
                  </a:lnTo>
                  <a:lnTo>
                    <a:pt x="0" y="1018176"/>
                  </a:lnTo>
                  <a:lnTo>
                    <a:pt x="706632" y="1018176"/>
                  </a:lnTo>
                  <a:lnTo>
                    <a:pt x="706632" y="854136"/>
                  </a:lnTo>
                  <a:lnTo>
                    <a:pt x="184925" y="854136"/>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4" name="Forme libre : forme 68"/>
            <p:cNvSpPr/>
            <p:nvPr/>
          </p:nvSpPr>
          <p:spPr>
            <a:xfrm>
              <a:off x="11171880" y="6402600"/>
              <a:ext cx="120600" cy="171720"/>
            </a:xfrm>
            <a:custGeom>
              <a:avLst/>
              <a:gdLst/>
              <a:ahLst/>
              <a:cxnLst/>
              <a:rect l="l" t="t" r="r" b="b"/>
              <a:pathLst>
                <a:path w="1178734" h="1677378">
                  <a:moveTo>
                    <a:pt x="1178734" y="1370186"/>
                  </a:moveTo>
                  <a:lnTo>
                    <a:pt x="341567" y="1370186"/>
                  </a:lnTo>
                  <a:lnTo>
                    <a:pt x="341567" y="986412"/>
                  </a:lnTo>
                  <a:lnTo>
                    <a:pt x="1123909" y="986412"/>
                  </a:lnTo>
                  <a:lnTo>
                    <a:pt x="1123909" y="671387"/>
                  </a:lnTo>
                  <a:lnTo>
                    <a:pt x="345049" y="671387"/>
                  </a:lnTo>
                  <a:lnTo>
                    <a:pt x="345049" y="305018"/>
                  </a:lnTo>
                  <a:lnTo>
                    <a:pt x="1162635" y="305018"/>
                  </a:lnTo>
                  <a:lnTo>
                    <a:pt x="1162635" y="0"/>
                  </a:lnTo>
                  <a:lnTo>
                    <a:pt x="0" y="0"/>
                  </a:lnTo>
                  <a:lnTo>
                    <a:pt x="0" y="1677379"/>
                  </a:lnTo>
                  <a:lnTo>
                    <a:pt x="1178734" y="167737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5" name="Forme libre : forme 69"/>
            <p:cNvSpPr/>
            <p:nvPr/>
          </p:nvSpPr>
          <p:spPr>
            <a:xfrm>
              <a:off x="11504880" y="6401520"/>
              <a:ext cx="136800" cy="174240"/>
            </a:xfrm>
            <a:custGeom>
              <a:avLst/>
              <a:gdLst/>
              <a:ahLst/>
              <a:cxnLst/>
              <a:rect l="l" t="t" r="r" b="b"/>
              <a:pathLst>
                <a:path w="1334941" h="1700440">
                  <a:moveTo>
                    <a:pt x="779296" y="684440"/>
                  </a:moveTo>
                  <a:lnTo>
                    <a:pt x="523446" y="684440"/>
                  </a:lnTo>
                  <a:cubicBezTo>
                    <a:pt x="403354" y="684440"/>
                    <a:pt x="347224" y="633531"/>
                    <a:pt x="347224" y="524317"/>
                  </a:cubicBezTo>
                  <a:cubicBezTo>
                    <a:pt x="347224" y="378117"/>
                    <a:pt x="474278" y="306758"/>
                    <a:pt x="735784" y="306758"/>
                  </a:cubicBezTo>
                  <a:cubicBezTo>
                    <a:pt x="915052" y="306758"/>
                    <a:pt x="1086924" y="337216"/>
                    <a:pt x="1247483" y="396827"/>
                  </a:cubicBezTo>
                  <a:lnTo>
                    <a:pt x="1277506" y="408140"/>
                  </a:lnTo>
                  <a:lnTo>
                    <a:pt x="1277506" y="85718"/>
                  </a:lnTo>
                  <a:lnTo>
                    <a:pt x="1262277" y="80932"/>
                  </a:lnTo>
                  <a:cubicBezTo>
                    <a:pt x="1096932" y="26977"/>
                    <a:pt x="919839" y="0"/>
                    <a:pt x="735784" y="0"/>
                  </a:cubicBezTo>
                  <a:cubicBezTo>
                    <a:pt x="247582" y="0"/>
                    <a:pt x="0" y="176658"/>
                    <a:pt x="0" y="524752"/>
                  </a:cubicBezTo>
                  <a:cubicBezTo>
                    <a:pt x="0" y="842823"/>
                    <a:pt x="176223" y="1003817"/>
                    <a:pt x="523446" y="1003817"/>
                  </a:cubicBezTo>
                  <a:lnTo>
                    <a:pt x="779296" y="1003817"/>
                  </a:lnTo>
                  <a:cubicBezTo>
                    <a:pt x="965961" y="1003817"/>
                    <a:pt x="987717" y="1095191"/>
                    <a:pt x="987717" y="1164375"/>
                  </a:cubicBezTo>
                  <a:cubicBezTo>
                    <a:pt x="987717" y="1318407"/>
                    <a:pt x="871976" y="1393247"/>
                    <a:pt x="634401" y="1393247"/>
                  </a:cubicBezTo>
                  <a:cubicBezTo>
                    <a:pt x="431637" y="1393247"/>
                    <a:pt x="247582" y="1362789"/>
                    <a:pt x="87459" y="1303178"/>
                  </a:cubicBezTo>
                  <a:lnTo>
                    <a:pt x="57435" y="1291865"/>
                  </a:lnTo>
                  <a:lnTo>
                    <a:pt x="57435" y="1614287"/>
                  </a:lnTo>
                  <a:lnTo>
                    <a:pt x="72664" y="1619508"/>
                  </a:lnTo>
                  <a:cubicBezTo>
                    <a:pt x="237574" y="1673463"/>
                    <a:pt x="426850" y="1700440"/>
                    <a:pt x="634401" y="1700440"/>
                  </a:cubicBezTo>
                  <a:cubicBezTo>
                    <a:pt x="1099107" y="1700440"/>
                    <a:pt x="1334941" y="1520302"/>
                    <a:pt x="1334941" y="1164375"/>
                  </a:cubicBezTo>
                  <a:cubicBezTo>
                    <a:pt x="1334941" y="845434"/>
                    <a:pt x="1148276" y="684440"/>
                    <a:pt x="779296" y="684440"/>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6" name="Forme libre : forme 70"/>
            <p:cNvSpPr/>
            <p:nvPr/>
          </p:nvSpPr>
          <p:spPr>
            <a:xfrm>
              <a:off x="11652120" y="6402600"/>
              <a:ext cx="131400" cy="171720"/>
            </a:xfrm>
            <a:custGeom>
              <a:avLst/>
              <a:gdLst/>
              <a:ahLst/>
              <a:cxnLst/>
              <a:rect l="l" t="t" r="r" b="b"/>
              <a:pathLst>
                <a:path w="1283161" h="1677378">
                  <a:moveTo>
                    <a:pt x="467752" y="1677379"/>
                  </a:moveTo>
                  <a:lnTo>
                    <a:pt x="814975" y="1677379"/>
                  </a:lnTo>
                  <a:lnTo>
                    <a:pt x="814975" y="307193"/>
                  </a:lnTo>
                  <a:lnTo>
                    <a:pt x="1283162" y="307193"/>
                  </a:lnTo>
                  <a:lnTo>
                    <a:pt x="1283162" y="0"/>
                  </a:lnTo>
                  <a:lnTo>
                    <a:pt x="0" y="0"/>
                  </a:lnTo>
                  <a:lnTo>
                    <a:pt x="0" y="307193"/>
                  </a:lnTo>
                  <a:lnTo>
                    <a:pt x="467752" y="307193"/>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7" name="Forme libre : forme 71"/>
            <p:cNvSpPr/>
            <p:nvPr/>
          </p:nvSpPr>
          <p:spPr>
            <a:xfrm>
              <a:off x="11769480" y="6402600"/>
              <a:ext cx="183960" cy="171720"/>
            </a:xfrm>
            <a:custGeom>
              <a:avLst/>
              <a:gdLst/>
              <a:ahLst/>
              <a:cxnLst/>
              <a:rect l="l" t="t" r="r" b="b"/>
              <a:pathLst>
                <a:path w="1793990" h="1677378">
                  <a:moveTo>
                    <a:pt x="359407" y="1677379"/>
                  </a:moveTo>
                  <a:lnTo>
                    <a:pt x="882419" y="392476"/>
                  </a:lnTo>
                  <a:lnTo>
                    <a:pt x="1105199" y="924625"/>
                  </a:lnTo>
                  <a:lnTo>
                    <a:pt x="794960" y="924625"/>
                  </a:lnTo>
                  <a:lnTo>
                    <a:pt x="673127" y="1231818"/>
                  </a:lnTo>
                  <a:lnTo>
                    <a:pt x="1233559" y="1231818"/>
                  </a:lnTo>
                  <a:lnTo>
                    <a:pt x="1419790" y="1677379"/>
                  </a:lnTo>
                  <a:lnTo>
                    <a:pt x="1793991" y="1677379"/>
                  </a:lnTo>
                  <a:lnTo>
                    <a:pt x="1066909" y="0"/>
                  </a:lnTo>
                  <a:lnTo>
                    <a:pt x="711852" y="0"/>
                  </a:lnTo>
                  <a:lnTo>
                    <a:pt x="0" y="167737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8" name="Forme libre : forme 72"/>
            <p:cNvSpPr/>
            <p:nvPr/>
          </p:nvSpPr>
          <p:spPr>
            <a:xfrm>
              <a:off x="11323080" y="6402600"/>
              <a:ext cx="153720" cy="171720"/>
            </a:xfrm>
            <a:custGeom>
              <a:avLst/>
              <a:gdLst/>
              <a:ahLst/>
              <a:cxnLst/>
              <a:rect l="l" t="t" r="r" b="b"/>
              <a:pathLst>
                <a:path w="1500285" h="1677378">
                  <a:moveTo>
                    <a:pt x="335911" y="510393"/>
                  </a:moveTo>
                  <a:lnTo>
                    <a:pt x="1163940" y="1677379"/>
                  </a:lnTo>
                  <a:lnTo>
                    <a:pt x="1500286" y="1677379"/>
                  </a:lnTo>
                  <a:lnTo>
                    <a:pt x="1500286" y="0"/>
                  </a:lnTo>
                  <a:lnTo>
                    <a:pt x="1164810" y="0"/>
                  </a:lnTo>
                  <a:lnTo>
                    <a:pt x="1164810" y="1143054"/>
                  </a:lnTo>
                  <a:lnTo>
                    <a:pt x="335911" y="1305"/>
                  </a:lnTo>
                  <a:lnTo>
                    <a:pt x="0" y="0"/>
                  </a:lnTo>
                  <a:lnTo>
                    <a:pt x="0" y="1677379"/>
                  </a:lnTo>
                  <a:lnTo>
                    <a:pt x="335911" y="167737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9" name="Forme libre : forme 73"/>
            <p:cNvSpPr/>
            <p:nvPr/>
          </p:nvSpPr>
          <p:spPr>
            <a:xfrm>
              <a:off x="10702080" y="6356520"/>
              <a:ext cx="402120" cy="402120"/>
            </a:xfrm>
            <a:custGeom>
              <a:avLst/>
              <a:gdLst/>
              <a:ahLst/>
              <a:cxnLst/>
              <a:rect l="l" t="t" r="r" b="b"/>
              <a:pathLst>
                <a:path w="3918670" h="3918670">
                  <a:moveTo>
                    <a:pt x="1959335" y="0"/>
                  </a:moveTo>
                  <a:cubicBezTo>
                    <a:pt x="878938" y="0"/>
                    <a:pt x="0" y="878938"/>
                    <a:pt x="0" y="1959335"/>
                  </a:cubicBezTo>
                  <a:cubicBezTo>
                    <a:pt x="0" y="3039733"/>
                    <a:pt x="878938" y="3918671"/>
                    <a:pt x="1959335" y="3918671"/>
                  </a:cubicBezTo>
                  <a:cubicBezTo>
                    <a:pt x="3039733" y="3918671"/>
                    <a:pt x="3918671" y="3039733"/>
                    <a:pt x="3918671" y="1959335"/>
                  </a:cubicBezTo>
                  <a:cubicBezTo>
                    <a:pt x="3918671" y="878938"/>
                    <a:pt x="3039733" y="0"/>
                    <a:pt x="1959335" y="0"/>
                  </a:cubicBezTo>
                  <a:close/>
                  <a:moveTo>
                    <a:pt x="1582523" y="272384"/>
                  </a:moveTo>
                  <a:cubicBezTo>
                    <a:pt x="1605150" y="386385"/>
                    <a:pt x="1631257" y="583928"/>
                    <a:pt x="1653448" y="858487"/>
                  </a:cubicBezTo>
                  <a:cubicBezTo>
                    <a:pt x="1616027" y="845869"/>
                    <a:pt x="1578607" y="834121"/>
                    <a:pt x="1541187" y="823243"/>
                  </a:cubicBezTo>
                  <a:cubicBezTo>
                    <a:pt x="1553806" y="579577"/>
                    <a:pt x="1568164" y="387690"/>
                    <a:pt x="1582523" y="272384"/>
                  </a:cubicBezTo>
                  <a:close/>
                  <a:moveTo>
                    <a:pt x="1659974" y="946381"/>
                  </a:moveTo>
                  <a:cubicBezTo>
                    <a:pt x="1666936" y="1039931"/>
                    <a:pt x="1673463" y="1140879"/>
                    <a:pt x="1679120" y="1250093"/>
                  </a:cubicBezTo>
                  <a:cubicBezTo>
                    <a:pt x="1626905" y="1254445"/>
                    <a:pt x="1574691" y="1258796"/>
                    <a:pt x="1522042" y="1262712"/>
                  </a:cubicBezTo>
                  <a:cubicBezTo>
                    <a:pt x="1526828" y="1136093"/>
                    <a:pt x="1531615" y="1016870"/>
                    <a:pt x="1537271" y="906350"/>
                  </a:cubicBezTo>
                  <a:cubicBezTo>
                    <a:pt x="1579042" y="919404"/>
                    <a:pt x="1619943" y="932457"/>
                    <a:pt x="1659974" y="946381"/>
                  </a:cubicBezTo>
                  <a:close/>
                  <a:moveTo>
                    <a:pt x="1522912" y="135757"/>
                  </a:moveTo>
                  <a:cubicBezTo>
                    <a:pt x="1495935" y="226261"/>
                    <a:pt x="1472874" y="467752"/>
                    <a:pt x="1454164" y="797571"/>
                  </a:cubicBezTo>
                  <a:cubicBezTo>
                    <a:pt x="1135657" y="707502"/>
                    <a:pt x="843258" y="658333"/>
                    <a:pt x="636142" y="631791"/>
                  </a:cubicBezTo>
                  <a:cubicBezTo>
                    <a:pt x="876762" y="391606"/>
                    <a:pt x="1182215" y="217124"/>
                    <a:pt x="1522912" y="135757"/>
                  </a:cubicBezTo>
                  <a:close/>
                  <a:moveTo>
                    <a:pt x="83978" y="1959335"/>
                  </a:moveTo>
                  <a:cubicBezTo>
                    <a:pt x="83978" y="1480271"/>
                    <a:pt x="264987" y="1042977"/>
                    <a:pt x="561302" y="710982"/>
                  </a:cubicBezTo>
                  <a:cubicBezTo>
                    <a:pt x="896778" y="747967"/>
                    <a:pt x="1191788" y="807143"/>
                    <a:pt x="1449813" y="881113"/>
                  </a:cubicBezTo>
                  <a:cubicBezTo>
                    <a:pt x="1443721" y="1001206"/>
                    <a:pt x="1438064" y="1131741"/>
                    <a:pt x="1432843" y="1269239"/>
                  </a:cubicBezTo>
                  <a:cubicBezTo>
                    <a:pt x="1103459" y="1291430"/>
                    <a:pt x="763632" y="1303613"/>
                    <a:pt x="425545" y="1303613"/>
                  </a:cubicBezTo>
                  <a:cubicBezTo>
                    <a:pt x="405095" y="1303613"/>
                    <a:pt x="387255" y="1317972"/>
                    <a:pt x="382904" y="1337987"/>
                  </a:cubicBezTo>
                  <a:cubicBezTo>
                    <a:pt x="378552" y="1358003"/>
                    <a:pt x="388560" y="1378453"/>
                    <a:pt x="406835" y="1387155"/>
                  </a:cubicBezTo>
                  <a:cubicBezTo>
                    <a:pt x="415537" y="1391072"/>
                    <a:pt x="941595" y="1642570"/>
                    <a:pt x="1412392" y="2057672"/>
                  </a:cubicBezTo>
                  <a:cubicBezTo>
                    <a:pt x="1410652" y="2160795"/>
                    <a:pt x="1409347" y="2264788"/>
                    <a:pt x="1408476" y="2369216"/>
                  </a:cubicBezTo>
                  <a:cubicBezTo>
                    <a:pt x="1116947" y="2224322"/>
                    <a:pt x="806708" y="2019382"/>
                    <a:pt x="490813" y="1739601"/>
                  </a:cubicBezTo>
                  <a:cubicBezTo>
                    <a:pt x="472538" y="1723502"/>
                    <a:pt x="445126" y="1725242"/>
                    <a:pt x="429026" y="1743517"/>
                  </a:cubicBezTo>
                  <a:cubicBezTo>
                    <a:pt x="412927" y="1761357"/>
                    <a:pt x="414667" y="1789204"/>
                    <a:pt x="432942" y="1805304"/>
                  </a:cubicBezTo>
                  <a:cubicBezTo>
                    <a:pt x="767548" y="2101619"/>
                    <a:pt x="1097367" y="2315697"/>
                    <a:pt x="1407606" y="2464072"/>
                  </a:cubicBezTo>
                  <a:cubicBezTo>
                    <a:pt x="1406736" y="2571546"/>
                    <a:pt x="1406301" y="2679020"/>
                    <a:pt x="1405866" y="2786059"/>
                  </a:cubicBezTo>
                  <a:cubicBezTo>
                    <a:pt x="1284468" y="2735150"/>
                    <a:pt x="1160459" y="2694684"/>
                    <a:pt x="1035580" y="2656829"/>
                  </a:cubicBezTo>
                  <a:cubicBezTo>
                    <a:pt x="750143" y="2570676"/>
                    <a:pt x="470362" y="2588080"/>
                    <a:pt x="424675" y="2694684"/>
                  </a:cubicBezTo>
                  <a:cubicBezTo>
                    <a:pt x="415102" y="2716876"/>
                    <a:pt x="402919" y="2774746"/>
                    <a:pt x="497775" y="2828701"/>
                  </a:cubicBezTo>
                  <a:cubicBezTo>
                    <a:pt x="600898" y="2887441"/>
                    <a:pt x="1090405" y="3189413"/>
                    <a:pt x="1183085" y="3666302"/>
                  </a:cubicBezTo>
                  <a:cubicBezTo>
                    <a:pt x="535630" y="3369987"/>
                    <a:pt x="83978" y="2716440"/>
                    <a:pt x="83978" y="1959335"/>
                  </a:cubicBezTo>
                  <a:close/>
                  <a:moveTo>
                    <a:pt x="1278376" y="3706333"/>
                  </a:moveTo>
                  <a:cubicBezTo>
                    <a:pt x="1207452" y="3158520"/>
                    <a:pt x="654417" y="2816953"/>
                    <a:pt x="541287" y="2752555"/>
                  </a:cubicBezTo>
                  <a:cubicBezTo>
                    <a:pt x="519531" y="2739937"/>
                    <a:pt x="510828" y="2730799"/>
                    <a:pt x="507347" y="2726448"/>
                  </a:cubicBezTo>
                  <a:cubicBezTo>
                    <a:pt x="536065" y="2695990"/>
                    <a:pt x="734044" y="2656829"/>
                    <a:pt x="1010343" y="2740372"/>
                  </a:cubicBezTo>
                  <a:cubicBezTo>
                    <a:pt x="1144360" y="2780838"/>
                    <a:pt x="1276636" y="2824349"/>
                    <a:pt x="1405866" y="2881350"/>
                  </a:cubicBezTo>
                  <a:cubicBezTo>
                    <a:pt x="1405866" y="3188108"/>
                    <a:pt x="1409347" y="3485728"/>
                    <a:pt x="1416308" y="3754631"/>
                  </a:cubicBezTo>
                  <a:cubicBezTo>
                    <a:pt x="1369751" y="3740272"/>
                    <a:pt x="1323628" y="3723738"/>
                    <a:pt x="1278376" y="3706333"/>
                  </a:cubicBezTo>
                  <a:close/>
                  <a:moveTo>
                    <a:pt x="1670417" y="3812502"/>
                  </a:moveTo>
                  <a:cubicBezTo>
                    <a:pt x="1614287" y="3803800"/>
                    <a:pt x="1559027" y="3792486"/>
                    <a:pt x="1504637" y="3778998"/>
                  </a:cubicBezTo>
                  <a:cubicBezTo>
                    <a:pt x="1497240" y="3504003"/>
                    <a:pt x="1493759" y="3213780"/>
                    <a:pt x="1493324" y="2921816"/>
                  </a:cubicBezTo>
                  <a:cubicBezTo>
                    <a:pt x="1562508" y="2956190"/>
                    <a:pt x="1630821" y="2994916"/>
                    <a:pt x="1698265" y="3039733"/>
                  </a:cubicBezTo>
                  <a:cubicBezTo>
                    <a:pt x="1692608" y="3282964"/>
                    <a:pt x="1683471" y="3540988"/>
                    <a:pt x="1670417" y="3812502"/>
                  </a:cubicBezTo>
                  <a:close/>
                  <a:moveTo>
                    <a:pt x="1700440" y="2935740"/>
                  </a:moveTo>
                  <a:cubicBezTo>
                    <a:pt x="1632562" y="2893533"/>
                    <a:pt x="1563378" y="2856548"/>
                    <a:pt x="1493324" y="2823914"/>
                  </a:cubicBezTo>
                  <a:cubicBezTo>
                    <a:pt x="1493324" y="2716876"/>
                    <a:pt x="1493759" y="2609836"/>
                    <a:pt x="1494630" y="2503668"/>
                  </a:cubicBezTo>
                  <a:cubicBezTo>
                    <a:pt x="1565989" y="2535431"/>
                    <a:pt x="1636478" y="2563714"/>
                    <a:pt x="1705227" y="2588516"/>
                  </a:cubicBezTo>
                  <a:cubicBezTo>
                    <a:pt x="1704791" y="2700776"/>
                    <a:pt x="1703051" y="2816517"/>
                    <a:pt x="1700440" y="2935740"/>
                  </a:cubicBezTo>
                  <a:close/>
                  <a:moveTo>
                    <a:pt x="1706097" y="2498446"/>
                  </a:moveTo>
                  <a:cubicBezTo>
                    <a:pt x="1637348" y="2472774"/>
                    <a:pt x="1567294" y="2443186"/>
                    <a:pt x="1495935" y="2410117"/>
                  </a:cubicBezTo>
                  <a:cubicBezTo>
                    <a:pt x="1496805" y="2317872"/>
                    <a:pt x="1498111" y="2226498"/>
                    <a:pt x="1499416" y="2135993"/>
                  </a:cubicBezTo>
                  <a:cubicBezTo>
                    <a:pt x="1571210" y="2203872"/>
                    <a:pt x="1641264" y="2275231"/>
                    <a:pt x="1706532" y="2350506"/>
                  </a:cubicBezTo>
                  <a:cubicBezTo>
                    <a:pt x="1706532" y="2399240"/>
                    <a:pt x="1706532" y="2448408"/>
                    <a:pt x="1706097" y="2498446"/>
                  </a:cubicBezTo>
                  <a:close/>
                  <a:moveTo>
                    <a:pt x="1959335" y="3834693"/>
                  </a:moveTo>
                  <a:cubicBezTo>
                    <a:pt x="1891022" y="3834693"/>
                    <a:pt x="1823579" y="3830777"/>
                    <a:pt x="1757441" y="3823815"/>
                  </a:cubicBezTo>
                  <a:cubicBezTo>
                    <a:pt x="1769624" y="3573622"/>
                    <a:pt x="1778326" y="3332132"/>
                    <a:pt x="1784418" y="3100214"/>
                  </a:cubicBezTo>
                  <a:cubicBezTo>
                    <a:pt x="1986748" y="3253811"/>
                    <a:pt x="2176894" y="3470064"/>
                    <a:pt x="2348331" y="3793792"/>
                  </a:cubicBezTo>
                  <a:cubicBezTo>
                    <a:pt x="2222582" y="3820334"/>
                    <a:pt x="2092481" y="3834693"/>
                    <a:pt x="1959335" y="3834693"/>
                  </a:cubicBezTo>
                  <a:close/>
                  <a:moveTo>
                    <a:pt x="3834693" y="1959335"/>
                  </a:moveTo>
                  <a:cubicBezTo>
                    <a:pt x="3834693" y="2828701"/>
                    <a:pt x="3239887" y="3561874"/>
                    <a:pt x="2435354" y="3773341"/>
                  </a:cubicBezTo>
                  <a:lnTo>
                    <a:pt x="2432308" y="3766815"/>
                  </a:lnTo>
                  <a:cubicBezTo>
                    <a:pt x="2237376" y="3393919"/>
                    <a:pt x="2018947" y="3156344"/>
                    <a:pt x="1786594" y="2992740"/>
                  </a:cubicBezTo>
                  <a:cubicBezTo>
                    <a:pt x="1789204" y="2864816"/>
                    <a:pt x="1791380" y="2739937"/>
                    <a:pt x="1792250" y="2618539"/>
                  </a:cubicBezTo>
                  <a:cubicBezTo>
                    <a:pt x="1840113" y="2634203"/>
                    <a:pt x="1887541" y="2648562"/>
                    <a:pt x="1934099" y="2660745"/>
                  </a:cubicBezTo>
                  <a:cubicBezTo>
                    <a:pt x="2012420" y="2791281"/>
                    <a:pt x="2073771" y="2929648"/>
                    <a:pt x="2109451" y="3074542"/>
                  </a:cubicBezTo>
                  <a:cubicBezTo>
                    <a:pt x="2114237" y="3094122"/>
                    <a:pt x="2132077" y="3107611"/>
                    <a:pt x="2151658" y="3107611"/>
                  </a:cubicBezTo>
                  <a:cubicBezTo>
                    <a:pt x="2153398" y="3107611"/>
                    <a:pt x="2155138" y="3107611"/>
                    <a:pt x="2156879" y="3107176"/>
                  </a:cubicBezTo>
                  <a:cubicBezTo>
                    <a:pt x="2178635" y="3104565"/>
                    <a:pt x="2195169" y="3086290"/>
                    <a:pt x="2195604" y="3064099"/>
                  </a:cubicBezTo>
                  <a:cubicBezTo>
                    <a:pt x="2195604" y="3060619"/>
                    <a:pt x="2198650" y="2930518"/>
                    <a:pt x="2270010" y="2726448"/>
                  </a:cubicBezTo>
                  <a:cubicBezTo>
                    <a:pt x="2350506" y="2736021"/>
                    <a:pt x="2427522" y="2740807"/>
                    <a:pt x="2500622" y="2740807"/>
                  </a:cubicBezTo>
                  <a:cubicBezTo>
                    <a:pt x="2776922" y="2740807"/>
                    <a:pt x="2994481" y="2675104"/>
                    <a:pt x="3127192" y="2569805"/>
                  </a:cubicBezTo>
                  <a:cubicBezTo>
                    <a:pt x="3306025" y="2427957"/>
                    <a:pt x="3342140" y="2223887"/>
                    <a:pt x="3225963" y="2009809"/>
                  </a:cubicBezTo>
                  <a:cubicBezTo>
                    <a:pt x="3164612" y="1896678"/>
                    <a:pt x="3091947" y="1792685"/>
                    <a:pt x="3011015" y="1696959"/>
                  </a:cubicBezTo>
                  <a:cubicBezTo>
                    <a:pt x="3192024" y="1538576"/>
                    <a:pt x="3413499" y="1378453"/>
                    <a:pt x="3684142" y="1223116"/>
                  </a:cubicBezTo>
                  <a:cubicBezTo>
                    <a:pt x="3780739" y="1449377"/>
                    <a:pt x="3834693" y="1698265"/>
                    <a:pt x="3834693" y="1959335"/>
                  </a:cubicBezTo>
                  <a:close/>
                  <a:moveTo>
                    <a:pt x="1793120" y="2529775"/>
                  </a:moveTo>
                  <a:cubicBezTo>
                    <a:pt x="1793120" y="2504973"/>
                    <a:pt x="1793556" y="2480606"/>
                    <a:pt x="1793556" y="2456240"/>
                  </a:cubicBezTo>
                  <a:cubicBezTo>
                    <a:pt x="1818357" y="2488003"/>
                    <a:pt x="1841854" y="2520202"/>
                    <a:pt x="1864915" y="2552836"/>
                  </a:cubicBezTo>
                  <a:cubicBezTo>
                    <a:pt x="1840548" y="2545439"/>
                    <a:pt x="1817052" y="2537607"/>
                    <a:pt x="1793120" y="2529775"/>
                  </a:cubicBezTo>
                  <a:close/>
                  <a:moveTo>
                    <a:pt x="2300468" y="2646386"/>
                  </a:moveTo>
                  <a:cubicBezTo>
                    <a:pt x="2397499" y="2407072"/>
                    <a:pt x="2584165" y="2089436"/>
                    <a:pt x="2942702" y="1758746"/>
                  </a:cubicBezTo>
                  <a:cubicBezTo>
                    <a:pt x="3048000" y="1880579"/>
                    <a:pt x="3113268" y="1985007"/>
                    <a:pt x="3148948" y="2051580"/>
                  </a:cubicBezTo>
                  <a:cubicBezTo>
                    <a:pt x="3243803" y="2227368"/>
                    <a:pt x="3216826" y="2387056"/>
                    <a:pt x="3072367" y="2501492"/>
                  </a:cubicBezTo>
                  <a:cubicBezTo>
                    <a:pt x="2950969" y="2598088"/>
                    <a:pt x="2751685" y="2657699"/>
                    <a:pt x="2497576" y="2657699"/>
                  </a:cubicBezTo>
                  <a:cubicBezTo>
                    <a:pt x="2435354" y="2657699"/>
                    <a:pt x="2369216" y="2653783"/>
                    <a:pt x="2300468" y="2646386"/>
                  </a:cubicBezTo>
                  <a:close/>
                  <a:moveTo>
                    <a:pt x="3647592" y="1143489"/>
                  </a:moveTo>
                  <a:cubicBezTo>
                    <a:pt x="3368247" y="1303178"/>
                    <a:pt x="3139810" y="1467652"/>
                    <a:pt x="2952709" y="1629951"/>
                  </a:cubicBezTo>
                  <a:cubicBezTo>
                    <a:pt x="2928778" y="1650837"/>
                    <a:pt x="2905282" y="1671723"/>
                    <a:pt x="2882655" y="1692173"/>
                  </a:cubicBezTo>
                  <a:cubicBezTo>
                    <a:pt x="2498881" y="2043748"/>
                    <a:pt x="2305254" y="2381400"/>
                    <a:pt x="2207353" y="2633768"/>
                  </a:cubicBezTo>
                  <a:cubicBezTo>
                    <a:pt x="2196475" y="2661616"/>
                    <a:pt x="2186902" y="2688158"/>
                    <a:pt x="2178635" y="2713830"/>
                  </a:cubicBezTo>
                  <a:cubicBezTo>
                    <a:pt x="2159490" y="2771700"/>
                    <a:pt x="2145131" y="2823914"/>
                    <a:pt x="2135123" y="2869167"/>
                  </a:cubicBezTo>
                  <a:cubicBezTo>
                    <a:pt x="2110756" y="2807380"/>
                    <a:pt x="2082039" y="2747769"/>
                    <a:pt x="2050275" y="2689028"/>
                  </a:cubicBezTo>
                  <a:cubicBezTo>
                    <a:pt x="2032000" y="2655089"/>
                    <a:pt x="2011985" y="2621585"/>
                    <a:pt x="1991534" y="2588951"/>
                  </a:cubicBezTo>
                  <a:cubicBezTo>
                    <a:pt x="1932358" y="2494095"/>
                    <a:pt x="1865350" y="2403155"/>
                    <a:pt x="1793120" y="2317872"/>
                  </a:cubicBezTo>
                  <a:cubicBezTo>
                    <a:pt x="1764838" y="2284368"/>
                    <a:pt x="1735250" y="2251735"/>
                    <a:pt x="1705662" y="2219971"/>
                  </a:cubicBezTo>
                  <a:cubicBezTo>
                    <a:pt x="1639089" y="2148612"/>
                    <a:pt x="1570340" y="2081168"/>
                    <a:pt x="1501156" y="2018511"/>
                  </a:cubicBezTo>
                  <a:cubicBezTo>
                    <a:pt x="1472439" y="1992404"/>
                    <a:pt x="1443286" y="1966732"/>
                    <a:pt x="1414568" y="1942366"/>
                  </a:cubicBezTo>
                  <a:cubicBezTo>
                    <a:pt x="1348430" y="1886236"/>
                    <a:pt x="1283162" y="1834457"/>
                    <a:pt x="1220941" y="1787464"/>
                  </a:cubicBezTo>
                  <a:cubicBezTo>
                    <a:pt x="980755" y="1606455"/>
                    <a:pt x="749273" y="1469828"/>
                    <a:pt x="602638" y="1389766"/>
                  </a:cubicBezTo>
                  <a:cubicBezTo>
                    <a:pt x="880678" y="1386285"/>
                    <a:pt x="1158719" y="1374972"/>
                    <a:pt x="1429797" y="1356697"/>
                  </a:cubicBezTo>
                  <a:cubicBezTo>
                    <a:pt x="1459385" y="1354522"/>
                    <a:pt x="1488973" y="1352781"/>
                    <a:pt x="1518561" y="1350606"/>
                  </a:cubicBezTo>
                  <a:cubicBezTo>
                    <a:pt x="1573821" y="1346690"/>
                    <a:pt x="1628646" y="1342338"/>
                    <a:pt x="1683036" y="1337552"/>
                  </a:cubicBezTo>
                  <a:cubicBezTo>
                    <a:pt x="1712188" y="1334941"/>
                    <a:pt x="1741341" y="1332331"/>
                    <a:pt x="1770494" y="1329720"/>
                  </a:cubicBezTo>
                  <a:cubicBezTo>
                    <a:pt x="1969343" y="1311445"/>
                    <a:pt x="2162100" y="1289689"/>
                    <a:pt x="2347025" y="1264452"/>
                  </a:cubicBezTo>
                  <a:cubicBezTo>
                    <a:pt x="2394018" y="1257926"/>
                    <a:pt x="2440576" y="1251399"/>
                    <a:pt x="2486263" y="1244437"/>
                  </a:cubicBezTo>
                  <a:cubicBezTo>
                    <a:pt x="2910938" y="1180910"/>
                    <a:pt x="3285139" y="1099108"/>
                    <a:pt x="3571882" y="1003382"/>
                  </a:cubicBezTo>
                  <a:cubicBezTo>
                    <a:pt x="3598859" y="1049069"/>
                    <a:pt x="3624531" y="1095627"/>
                    <a:pt x="3647592" y="1143489"/>
                  </a:cubicBezTo>
                  <a:close/>
                  <a:moveTo>
                    <a:pt x="1750479" y="979015"/>
                  </a:moveTo>
                  <a:cubicBezTo>
                    <a:pt x="1928007" y="1044718"/>
                    <a:pt x="2085084" y="1116947"/>
                    <a:pt x="2223452" y="1192658"/>
                  </a:cubicBezTo>
                  <a:cubicBezTo>
                    <a:pt x="2075512" y="1211368"/>
                    <a:pt x="1922785" y="1228337"/>
                    <a:pt x="1766143" y="1242261"/>
                  </a:cubicBezTo>
                  <a:cubicBezTo>
                    <a:pt x="1761792" y="1149581"/>
                    <a:pt x="1756135" y="1061687"/>
                    <a:pt x="1750479" y="979015"/>
                  </a:cubicBezTo>
                  <a:close/>
                  <a:moveTo>
                    <a:pt x="2369651" y="1173513"/>
                  </a:moveTo>
                  <a:cubicBezTo>
                    <a:pt x="2167757" y="1056901"/>
                    <a:pt x="1954549" y="963351"/>
                    <a:pt x="1743952" y="889381"/>
                  </a:cubicBezTo>
                  <a:cubicBezTo>
                    <a:pt x="1710883" y="459919"/>
                    <a:pt x="1665631" y="187536"/>
                    <a:pt x="1622989" y="114871"/>
                  </a:cubicBezTo>
                  <a:cubicBezTo>
                    <a:pt x="1732204" y="94856"/>
                    <a:pt x="1844464" y="83978"/>
                    <a:pt x="1959335" y="83978"/>
                  </a:cubicBezTo>
                  <a:cubicBezTo>
                    <a:pt x="2612447" y="83978"/>
                    <a:pt x="3188543" y="419889"/>
                    <a:pt x="3524454" y="927671"/>
                  </a:cubicBezTo>
                  <a:cubicBezTo>
                    <a:pt x="3220742" y="1026443"/>
                    <a:pt x="2821304" y="1110421"/>
                    <a:pt x="2369651" y="1173513"/>
                  </a:cubicBezTo>
                  <a:close/>
                </a:path>
              </a:pathLst>
            </a:custGeom>
            <a:solidFill>
              <a:srgbClr val="FFFFFF"/>
            </a:solidFill>
            <a:ln w="4351">
              <a:noFill/>
            </a:ln>
          </p:spPr>
          <p:style>
            <a:lnRef idx="0">
              <a:scrgbClr r="0" g="0" b="0"/>
            </a:lnRef>
            <a:fillRef idx="0">
              <a:scrgbClr r="0" g="0" b="0"/>
            </a:fillRef>
            <a:effectRef idx="0">
              <a:scrgbClr r="0" g="0" b="0"/>
            </a:effectRef>
            <a:fontRef idx="minor"/>
          </p:style>
        </p:sp>
      </p:grpSp>
      <p:sp>
        <p:nvSpPr>
          <p:cNvPr id="20" name="PlaceHolder 1"/>
          <p:cNvSpPr>
            <a:spLocks noGrp="1"/>
          </p:cNvSpPr>
          <p:nvPr>
            <p:ph type="title"/>
          </p:nvPr>
        </p:nvSpPr>
        <p:spPr>
          <a:xfrm>
            <a:off x="1523880" y="1122480"/>
            <a:ext cx="9143640" cy="2387160"/>
          </a:xfrm>
          <a:prstGeom prst="rect">
            <a:avLst/>
          </a:prstGeom>
          <a:noFill/>
          <a:ln w="9360">
            <a:noFill/>
          </a:ln>
        </p:spPr>
        <p:txBody>
          <a:bodyPr numCol="1" spcCol="0" anchor="b">
            <a:noAutofit/>
          </a:bodyPr>
          <a:lstStyle/>
          <a:p>
            <a:pPr algn="ctr">
              <a:lnSpc>
                <a:spcPct val="90000"/>
              </a:lnSpc>
              <a:buNone/>
            </a:pPr>
            <a:r>
              <a:rPr lang="fr-FR" sz="6000" b="1" strike="noStrike" spc="-1">
                <a:solidFill>
                  <a:srgbClr val="005E6A"/>
                </a:solidFill>
                <a:latin typeface="Segoe UI"/>
              </a:rPr>
              <a:t>Modifiez le style du titre</a:t>
            </a:r>
            <a:endParaRPr lang="fr-FR" sz="6000" b="0" strike="noStrike" spc="-1">
              <a:solidFill>
                <a:srgbClr val="2B3238"/>
              </a:solidFill>
              <a:latin typeface="Calibri"/>
            </a:endParaRPr>
          </a:p>
        </p:txBody>
      </p:sp>
      <p:sp>
        <p:nvSpPr>
          <p:cNvPr id="21" name="PlaceHolder 2"/>
          <p:cNvSpPr>
            <a:spLocks noGrp="1"/>
          </p:cNvSpPr>
          <p:nvPr>
            <p:ph type="dt" idx="1"/>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 </a:t>
            </a:r>
            <a:endParaRPr lang="fr-FR" sz="1200" b="0" strike="noStrike" spc="-1">
              <a:latin typeface="Times New Roman"/>
            </a:endParaRPr>
          </a:p>
        </p:txBody>
      </p:sp>
      <p:sp>
        <p:nvSpPr>
          <p:cNvPr id="22" name="PlaceHolder 3"/>
          <p:cNvSpPr>
            <a:spLocks noGrp="1"/>
          </p:cNvSpPr>
          <p:nvPr>
            <p:ph type="ftr" idx="2"/>
          </p:nvPr>
        </p:nvSpPr>
        <p:spPr>
          <a:xfrm>
            <a:off x="4730040" y="6356520"/>
            <a:ext cx="411444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 </a:t>
            </a:r>
            <a:endParaRPr lang="fr-FR" sz="1200" b="0" strike="noStrike" spc="-1">
              <a:latin typeface="Times New Roman"/>
            </a:endParaRPr>
          </a:p>
        </p:txBody>
      </p:sp>
      <p:sp>
        <p:nvSpPr>
          <p:cNvPr id="23" name="PlaceHolder 4"/>
          <p:cNvSpPr>
            <a:spLocks noGrp="1"/>
          </p:cNvSpPr>
          <p:nvPr>
            <p:ph type="sldNum" idx="3"/>
          </p:nvPr>
        </p:nvSpPr>
        <p:spPr>
          <a:xfrm>
            <a:off x="212760" y="6351480"/>
            <a:ext cx="374400" cy="374400"/>
          </a:xfrm>
          <a:prstGeom prst="rect">
            <a:avLst/>
          </a:prstGeom>
          <a:noFill/>
          <a:ln w="0">
            <a:solidFill>
              <a:srgbClr val="005E6A"/>
            </a:solidFill>
          </a:ln>
        </p:spPr>
        <p:txBody>
          <a:bodyPr numCol="1" spcCol="0" anchor="t">
            <a:noAutofit/>
          </a:bodyPr>
          <a:lstStyle>
            <a:lvl1pPr algn="ctr">
              <a:lnSpc>
                <a:spcPct val="100000"/>
              </a:lnSpc>
              <a:buNone/>
              <a:defRPr lang="fr-FR" sz="900" b="0" strike="noStrike" spc="-1">
                <a:solidFill>
                  <a:srgbClr val="005E6A"/>
                </a:solidFill>
                <a:latin typeface="Segoe UI"/>
              </a:defRPr>
            </a:lvl1pPr>
          </a:lstStyle>
          <a:p>
            <a:pPr algn="ctr">
              <a:lnSpc>
                <a:spcPct val="100000"/>
              </a:lnSpc>
              <a:buNone/>
            </a:pPr>
            <a:fld id="{0D2C41C5-FD2B-4FF4-8E12-286DAC3EBCBB}" type="slidenum">
              <a:rPr lang="fr-FR" sz="900" b="0" strike="noStrike" spc="-1">
                <a:solidFill>
                  <a:srgbClr val="005E6A"/>
                </a:solidFill>
                <a:latin typeface="Segoe UI"/>
              </a:rPr>
              <a:t>‹N°›</a:t>
            </a:fld>
            <a:endParaRPr lang="fr-FR" sz="900" b="0" strike="noStrike" spc="-1">
              <a:latin typeface="Times New Roman"/>
            </a:endParaRPr>
          </a:p>
        </p:txBody>
      </p:sp>
      <p:sp>
        <p:nvSpPr>
          <p:cNvPr id="2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fr-FR" sz="2800" b="0" strike="noStrike" spc="-1">
                <a:solidFill>
                  <a:srgbClr val="005E6A"/>
                </a:solidFill>
                <a:latin typeface="Calibri"/>
              </a:rPr>
              <a:t>Cliquez pour éditer le format du plan de texte</a:t>
            </a:r>
          </a:p>
          <a:p>
            <a:pPr marL="864000" lvl="1" indent="-324000">
              <a:lnSpc>
                <a:spcPct val="90000"/>
              </a:lnSpc>
              <a:spcBef>
                <a:spcPts val="1134"/>
              </a:spcBef>
              <a:buClr>
                <a:srgbClr val="000000"/>
              </a:buClr>
              <a:buSzPct val="75000"/>
              <a:buFont typeface="Symbol" charset="2"/>
              <a:buChar char=""/>
            </a:pPr>
            <a:r>
              <a:rPr lang="fr-FR" sz="2000" b="0" strike="noStrike" spc="-1">
                <a:solidFill>
                  <a:srgbClr val="005E6A"/>
                </a:solidFill>
                <a:latin typeface="Calibri"/>
              </a:rPr>
              <a:t>Second niveau de plan</a:t>
            </a:r>
          </a:p>
          <a:p>
            <a:pPr marL="1296000" lvl="2" indent="-288000">
              <a:lnSpc>
                <a:spcPct val="90000"/>
              </a:lnSpc>
              <a:spcBef>
                <a:spcPts val="850"/>
              </a:spcBef>
              <a:buClr>
                <a:srgbClr val="000000"/>
              </a:buClr>
              <a:buSzPct val="45000"/>
              <a:buFont typeface="Wingdings" charset="2"/>
              <a:buChar char=""/>
            </a:pPr>
            <a:r>
              <a:rPr lang="fr-FR" sz="1800" b="0" strike="noStrike" spc="-1">
                <a:solidFill>
                  <a:srgbClr val="005E6A"/>
                </a:solidFill>
                <a:latin typeface="Calibri"/>
              </a:rPr>
              <a:t>Troisième niveau de plan</a:t>
            </a:r>
          </a:p>
          <a:p>
            <a:pPr marL="1728000" lvl="3" indent="-216000">
              <a:lnSpc>
                <a:spcPct val="90000"/>
              </a:lnSpc>
              <a:spcBef>
                <a:spcPts val="567"/>
              </a:spcBef>
              <a:buClr>
                <a:srgbClr val="000000"/>
              </a:buClr>
              <a:buSzPct val="75000"/>
              <a:buFont typeface="Symbol" charset="2"/>
              <a:buChar char=""/>
            </a:pPr>
            <a:r>
              <a:rPr lang="fr-FR" sz="1800" b="0" strike="noStrike" spc="-1">
                <a:solidFill>
                  <a:srgbClr val="005E6A"/>
                </a:solidFill>
                <a:latin typeface="Calibri"/>
              </a:rPr>
              <a:t>Quatrième niveau de plan</a:t>
            </a:r>
          </a:p>
          <a:p>
            <a:pPr marL="2160000" lvl="4" indent="-216000">
              <a:lnSpc>
                <a:spcPct val="90000"/>
              </a:lnSpc>
              <a:spcBef>
                <a:spcPts val="283"/>
              </a:spcBef>
              <a:buClr>
                <a:srgbClr val="000000"/>
              </a:buClr>
              <a:buSzPct val="45000"/>
              <a:buFont typeface="Wingdings" charset="2"/>
              <a:buChar char=""/>
            </a:pPr>
            <a:r>
              <a:rPr lang="fr-FR" sz="2000" b="0" strike="noStrike" spc="-1">
                <a:solidFill>
                  <a:srgbClr val="005E6A"/>
                </a:solidFill>
                <a:latin typeface="Calibri"/>
              </a:rPr>
              <a:t>Cinquième niveau de plan</a:t>
            </a:r>
          </a:p>
          <a:p>
            <a:pPr marL="2592000" lvl="5" indent="-216000">
              <a:lnSpc>
                <a:spcPct val="90000"/>
              </a:lnSpc>
              <a:spcBef>
                <a:spcPts val="283"/>
              </a:spcBef>
              <a:buClr>
                <a:srgbClr val="000000"/>
              </a:buClr>
              <a:buSzPct val="45000"/>
              <a:buFont typeface="Wingdings" charset="2"/>
              <a:buChar char=""/>
            </a:pPr>
            <a:r>
              <a:rPr lang="fr-FR" sz="2000" b="0" strike="noStrike" spc="-1">
                <a:solidFill>
                  <a:srgbClr val="005E6A"/>
                </a:solidFill>
                <a:latin typeface="Calibri"/>
              </a:rPr>
              <a:t>Sixième niveau de plan</a:t>
            </a:r>
          </a:p>
          <a:p>
            <a:pPr marL="3024000" lvl="6" indent="-216000">
              <a:lnSpc>
                <a:spcPct val="90000"/>
              </a:lnSpc>
              <a:spcBef>
                <a:spcPts val="283"/>
              </a:spcBef>
              <a:buClr>
                <a:srgbClr val="000000"/>
              </a:buClr>
              <a:buSzPct val="45000"/>
              <a:buFont typeface="Wingdings" charset="2"/>
              <a:buChar char=""/>
            </a:pPr>
            <a:r>
              <a:rPr lang="fr-FR" sz="2000" b="0" strike="noStrike" spc="-1">
                <a:solidFill>
                  <a:srgbClr val="005E6A"/>
                </a:solidFill>
                <a:latin typeface="Calibri"/>
              </a:rPr>
              <a:t>Septième niveau de plan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61" name="Rectangle 6"/>
          <p:cNvSpPr/>
          <p:nvPr/>
        </p:nvSpPr>
        <p:spPr>
          <a:xfrm>
            <a:off x="0" y="6218280"/>
            <a:ext cx="12191760" cy="639360"/>
          </a:xfrm>
          <a:prstGeom prst="rect">
            <a:avLst/>
          </a:prstGeom>
          <a:solidFill>
            <a:srgbClr val="35C0C7"/>
          </a:solidFill>
          <a:ln>
            <a:noFill/>
          </a:ln>
        </p:spPr>
        <p:style>
          <a:lnRef idx="2">
            <a:schemeClr val="accent1">
              <a:shade val="50000"/>
            </a:schemeClr>
          </a:lnRef>
          <a:fillRef idx="1">
            <a:schemeClr val="accent1"/>
          </a:fillRef>
          <a:effectRef idx="0">
            <a:schemeClr val="accent1"/>
          </a:effectRef>
          <a:fontRef idx="minor"/>
        </p:style>
      </p:sp>
      <p:sp>
        <p:nvSpPr>
          <p:cNvPr id="62" name="Graphique 138"/>
          <p:cNvSpPr/>
          <p:nvPr/>
        </p:nvSpPr>
        <p:spPr>
          <a:xfrm>
            <a:off x="8756640" y="5797440"/>
            <a:ext cx="3435120" cy="1060200"/>
          </a:xfrm>
          <a:custGeom>
            <a:avLst/>
            <a:gdLst/>
            <a:ahLst/>
            <a:cxnLst/>
            <a:rect l="l" t="t" r="r" b="b"/>
            <a:pathLst>
              <a:path w="4010025" h="1238250">
                <a:moveTo>
                  <a:pt x="4013835" y="3810"/>
                </a:moveTo>
                <a:lnTo>
                  <a:pt x="4013835" y="0"/>
                </a:lnTo>
                <a:cubicBezTo>
                  <a:pt x="3874770" y="11430"/>
                  <a:pt x="3737610" y="31433"/>
                  <a:pt x="3602355" y="60008"/>
                </a:cubicBezTo>
                <a:cubicBezTo>
                  <a:pt x="3305175" y="122873"/>
                  <a:pt x="3016568" y="223838"/>
                  <a:pt x="2732723" y="345758"/>
                </a:cubicBezTo>
                <a:cubicBezTo>
                  <a:pt x="2603183" y="319088"/>
                  <a:pt x="2474595" y="298133"/>
                  <a:pt x="2347913" y="284798"/>
                </a:cubicBezTo>
                <a:cubicBezTo>
                  <a:pt x="2107883" y="260985"/>
                  <a:pt x="1881188" y="274320"/>
                  <a:pt x="1666875" y="319088"/>
                </a:cubicBezTo>
                <a:cubicBezTo>
                  <a:pt x="1115378" y="435293"/>
                  <a:pt x="630555" y="755333"/>
                  <a:pt x="140970" y="1148715"/>
                </a:cubicBezTo>
                <a:cubicBezTo>
                  <a:pt x="138113" y="1150620"/>
                  <a:pt x="136208" y="1152525"/>
                  <a:pt x="133350" y="1154430"/>
                </a:cubicBezTo>
                <a:cubicBezTo>
                  <a:pt x="89535" y="1183005"/>
                  <a:pt x="44768" y="1212533"/>
                  <a:pt x="0" y="1241108"/>
                </a:cubicBezTo>
                <a:lnTo>
                  <a:pt x="10478" y="1241108"/>
                </a:lnTo>
                <a:cubicBezTo>
                  <a:pt x="21908" y="1233488"/>
                  <a:pt x="34290" y="1225868"/>
                  <a:pt x="45720" y="1217295"/>
                </a:cubicBezTo>
                <a:cubicBezTo>
                  <a:pt x="41910" y="1220153"/>
                  <a:pt x="39053" y="1222058"/>
                  <a:pt x="35243" y="1224915"/>
                </a:cubicBezTo>
                <a:cubicBezTo>
                  <a:pt x="31433" y="1227773"/>
                  <a:pt x="27623" y="1229678"/>
                  <a:pt x="23813" y="1232535"/>
                </a:cubicBezTo>
                <a:cubicBezTo>
                  <a:pt x="19050" y="1235393"/>
                  <a:pt x="15240" y="1237298"/>
                  <a:pt x="10478" y="1240155"/>
                </a:cubicBezTo>
                <a:lnTo>
                  <a:pt x="12383" y="1240155"/>
                </a:lnTo>
                <a:lnTo>
                  <a:pt x="15240" y="1240155"/>
                </a:lnTo>
                <a:lnTo>
                  <a:pt x="16193" y="1240155"/>
                </a:lnTo>
                <a:cubicBezTo>
                  <a:pt x="18098" y="1239203"/>
                  <a:pt x="19050" y="1238250"/>
                  <a:pt x="20955" y="1237298"/>
                </a:cubicBezTo>
                <a:cubicBezTo>
                  <a:pt x="32385" y="1230630"/>
                  <a:pt x="42863" y="1223963"/>
                  <a:pt x="54293" y="1217295"/>
                </a:cubicBezTo>
                <a:cubicBezTo>
                  <a:pt x="44768" y="1224915"/>
                  <a:pt x="34290" y="1232535"/>
                  <a:pt x="24765" y="1240155"/>
                </a:cubicBezTo>
                <a:lnTo>
                  <a:pt x="31433" y="1240155"/>
                </a:lnTo>
                <a:lnTo>
                  <a:pt x="33338" y="1240155"/>
                </a:lnTo>
                <a:cubicBezTo>
                  <a:pt x="578168" y="943928"/>
                  <a:pt x="1100138" y="641985"/>
                  <a:pt x="1685925" y="519113"/>
                </a:cubicBezTo>
                <a:cubicBezTo>
                  <a:pt x="1828800" y="489585"/>
                  <a:pt x="1974533" y="468630"/>
                  <a:pt x="2125980" y="462915"/>
                </a:cubicBezTo>
                <a:cubicBezTo>
                  <a:pt x="2240280" y="458153"/>
                  <a:pt x="2356485" y="459105"/>
                  <a:pt x="2472690" y="462915"/>
                </a:cubicBezTo>
                <a:cubicBezTo>
                  <a:pt x="2453640" y="472440"/>
                  <a:pt x="2434590" y="481013"/>
                  <a:pt x="2414588" y="490538"/>
                </a:cubicBezTo>
                <a:cubicBezTo>
                  <a:pt x="2298383" y="491490"/>
                  <a:pt x="2183130" y="495300"/>
                  <a:pt x="2069783" y="504825"/>
                </a:cubicBezTo>
                <a:cubicBezTo>
                  <a:pt x="1945958" y="513398"/>
                  <a:pt x="1824990" y="532448"/>
                  <a:pt x="1707833" y="557213"/>
                </a:cubicBezTo>
                <a:cubicBezTo>
                  <a:pt x="1126808" y="681038"/>
                  <a:pt x="604838" y="968693"/>
                  <a:pt x="61913" y="1241108"/>
                </a:cubicBezTo>
                <a:lnTo>
                  <a:pt x="70485" y="1241108"/>
                </a:lnTo>
                <a:cubicBezTo>
                  <a:pt x="611505" y="969645"/>
                  <a:pt x="1130618" y="683895"/>
                  <a:pt x="1709738" y="561975"/>
                </a:cubicBezTo>
                <a:cubicBezTo>
                  <a:pt x="1828800" y="537210"/>
                  <a:pt x="1948815" y="518160"/>
                  <a:pt x="2071688" y="509588"/>
                </a:cubicBezTo>
                <a:cubicBezTo>
                  <a:pt x="2182178" y="501015"/>
                  <a:pt x="2294573" y="497205"/>
                  <a:pt x="2406968" y="496253"/>
                </a:cubicBezTo>
                <a:cubicBezTo>
                  <a:pt x="2389823" y="504825"/>
                  <a:pt x="2371725" y="513398"/>
                  <a:pt x="2354580" y="521970"/>
                </a:cubicBezTo>
                <a:cubicBezTo>
                  <a:pt x="2240280" y="527685"/>
                  <a:pt x="2126933" y="536258"/>
                  <a:pt x="2015490" y="549593"/>
                </a:cubicBezTo>
                <a:cubicBezTo>
                  <a:pt x="1921193" y="561023"/>
                  <a:pt x="1829753" y="575310"/>
                  <a:pt x="1739265" y="594360"/>
                </a:cubicBezTo>
                <a:cubicBezTo>
                  <a:pt x="1164908" y="715328"/>
                  <a:pt x="643890" y="988695"/>
                  <a:pt x="105728" y="1241108"/>
                </a:cubicBezTo>
                <a:lnTo>
                  <a:pt x="117158" y="1241108"/>
                </a:lnTo>
                <a:cubicBezTo>
                  <a:pt x="653415" y="989648"/>
                  <a:pt x="1170623" y="718185"/>
                  <a:pt x="1742123" y="598170"/>
                </a:cubicBezTo>
                <a:cubicBezTo>
                  <a:pt x="1832610" y="579120"/>
                  <a:pt x="1924050" y="563880"/>
                  <a:pt x="2016443" y="553403"/>
                </a:cubicBezTo>
                <a:cubicBezTo>
                  <a:pt x="2125028" y="541020"/>
                  <a:pt x="2235518" y="532448"/>
                  <a:pt x="2346008" y="526733"/>
                </a:cubicBezTo>
                <a:cubicBezTo>
                  <a:pt x="2328863" y="535305"/>
                  <a:pt x="2312670" y="543878"/>
                  <a:pt x="2295525" y="551498"/>
                </a:cubicBezTo>
                <a:cubicBezTo>
                  <a:pt x="2184083" y="561975"/>
                  <a:pt x="2072640" y="575310"/>
                  <a:pt x="1962150" y="592455"/>
                </a:cubicBezTo>
                <a:cubicBezTo>
                  <a:pt x="1902143" y="601028"/>
                  <a:pt x="1845945" y="612458"/>
                  <a:pt x="1786890" y="624840"/>
                </a:cubicBezTo>
                <a:cubicBezTo>
                  <a:pt x="1218248" y="744855"/>
                  <a:pt x="701040" y="1004888"/>
                  <a:pt x="167640" y="1241108"/>
                </a:cubicBezTo>
                <a:lnTo>
                  <a:pt x="183833" y="1241108"/>
                </a:lnTo>
                <a:cubicBezTo>
                  <a:pt x="713423" y="1006793"/>
                  <a:pt x="1226820" y="749618"/>
                  <a:pt x="1789748" y="630555"/>
                </a:cubicBezTo>
                <a:cubicBezTo>
                  <a:pt x="1846898" y="618173"/>
                  <a:pt x="1905953" y="608648"/>
                  <a:pt x="1963103" y="598170"/>
                </a:cubicBezTo>
                <a:cubicBezTo>
                  <a:pt x="2068830" y="581978"/>
                  <a:pt x="2174558" y="568643"/>
                  <a:pt x="2281238" y="558165"/>
                </a:cubicBezTo>
                <a:cubicBezTo>
                  <a:pt x="2265998" y="565785"/>
                  <a:pt x="2250758" y="573405"/>
                  <a:pt x="2234565" y="581978"/>
                </a:cubicBezTo>
                <a:cubicBezTo>
                  <a:pt x="2124075" y="597218"/>
                  <a:pt x="2014538" y="615315"/>
                  <a:pt x="1905953" y="636270"/>
                </a:cubicBezTo>
                <a:cubicBezTo>
                  <a:pt x="1887855" y="640080"/>
                  <a:pt x="1867853" y="644843"/>
                  <a:pt x="1848803" y="648653"/>
                </a:cubicBezTo>
                <a:cubicBezTo>
                  <a:pt x="1284923" y="767715"/>
                  <a:pt x="769620" y="1018223"/>
                  <a:pt x="240030" y="1241108"/>
                </a:cubicBezTo>
                <a:lnTo>
                  <a:pt x="250508" y="1241108"/>
                </a:lnTo>
                <a:cubicBezTo>
                  <a:pt x="777240" y="1018223"/>
                  <a:pt x="1289685" y="769620"/>
                  <a:pt x="1848803" y="652463"/>
                </a:cubicBezTo>
                <a:cubicBezTo>
                  <a:pt x="1866900" y="648653"/>
                  <a:pt x="1887855" y="643890"/>
                  <a:pt x="1905953" y="640080"/>
                </a:cubicBezTo>
                <a:cubicBezTo>
                  <a:pt x="2011680" y="620078"/>
                  <a:pt x="2117408" y="601980"/>
                  <a:pt x="2224088" y="586740"/>
                </a:cubicBezTo>
                <a:cubicBezTo>
                  <a:pt x="2208848" y="594360"/>
                  <a:pt x="2192655" y="602933"/>
                  <a:pt x="2177415" y="610553"/>
                </a:cubicBezTo>
                <a:cubicBezTo>
                  <a:pt x="2122170" y="621030"/>
                  <a:pt x="2066925" y="632460"/>
                  <a:pt x="2011680" y="643890"/>
                </a:cubicBezTo>
                <a:cubicBezTo>
                  <a:pt x="1958340" y="655320"/>
                  <a:pt x="1904048" y="666750"/>
                  <a:pt x="1850708" y="680085"/>
                </a:cubicBezTo>
                <a:cubicBezTo>
                  <a:pt x="1319213" y="802958"/>
                  <a:pt x="825818" y="1034415"/>
                  <a:pt x="321945" y="1242060"/>
                </a:cubicBezTo>
                <a:lnTo>
                  <a:pt x="331470" y="1242060"/>
                </a:lnTo>
                <a:cubicBezTo>
                  <a:pt x="831533" y="1036320"/>
                  <a:pt x="1321118" y="807720"/>
                  <a:pt x="1848803" y="684848"/>
                </a:cubicBezTo>
                <a:cubicBezTo>
                  <a:pt x="1902143" y="671513"/>
                  <a:pt x="1955483" y="660083"/>
                  <a:pt x="2009775" y="648653"/>
                </a:cubicBezTo>
                <a:cubicBezTo>
                  <a:pt x="2061210" y="638175"/>
                  <a:pt x="2111693" y="627698"/>
                  <a:pt x="2163128" y="618173"/>
                </a:cubicBezTo>
                <a:cubicBezTo>
                  <a:pt x="2146935" y="626745"/>
                  <a:pt x="2130743" y="635318"/>
                  <a:pt x="2114550" y="643890"/>
                </a:cubicBezTo>
                <a:cubicBezTo>
                  <a:pt x="2006918" y="669608"/>
                  <a:pt x="1899285" y="696278"/>
                  <a:pt x="1791653" y="724853"/>
                </a:cubicBezTo>
                <a:cubicBezTo>
                  <a:pt x="1343978" y="847725"/>
                  <a:pt x="923925" y="1060133"/>
                  <a:pt x="496253" y="1242060"/>
                </a:cubicBezTo>
                <a:lnTo>
                  <a:pt x="511493" y="1242060"/>
                </a:lnTo>
                <a:cubicBezTo>
                  <a:pt x="935355" y="1061085"/>
                  <a:pt x="1352550" y="850583"/>
                  <a:pt x="1796415" y="730568"/>
                </a:cubicBezTo>
                <a:cubicBezTo>
                  <a:pt x="1895475" y="702945"/>
                  <a:pt x="1994535" y="678180"/>
                  <a:pt x="2094548" y="654368"/>
                </a:cubicBezTo>
                <a:cubicBezTo>
                  <a:pt x="2077403" y="662940"/>
                  <a:pt x="2060258" y="672465"/>
                  <a:pt x="2042160" y="681038"/>
                </a:cubicBezTo>
                <a:cubicBezTo>
                  <a:pt x="1941195" y="709613"/>
                  <a:pt x="1840230" y="740093"/>
                  <a:pt x="1740218" y="771525"/>
                </a:cubicBezTo>
                <a:cubicBezTo>
                  <a:pt x="1346835" y="895350"/>
                  <a:pt x="971550" y="1078230"/>
                  <a:pt x="590550" y="1242060"/>
                </a:cubicBezTo>
                <a:lnTo>
                  <a:pt x="599123" y="1242060"/>
                </a:lnTo>
                <a:cubicBezTo>
                  <a:pt x="977265" y="1080135"/>
                  <a:pt x="1350645" y="899160"/>
                  <a:pt x="1741170" y="776288"/>
                </a:cubicBezTo>
                <a:cubicBezTo>
                  <a:pt x="1835468" y="746760"/>
                  <a:pt x="1929765" y="718185"/>
                  <a:pt x="2024063" y="691515"/>
                </a:cubicBezTo>
                <a:cubicBezTo>
                  <a:pt x="2014538" y="696278"/>
                  <a:pt x="2004060" y="701993"/>
                  <a:pt x="1994535" y="707708"/>
                </a:cubicBezTo>
                <a:cubicBezTo>
                  <a:pt x="1890713" y="741998"/>
                  <a:pt x="1787843" y="778193"/>
                  <a:pt x="1684973" y="814388"/>
                </a:cubicBezTo>
                <a:cubicBezTo>
                  <a:pt x="1324928" y="942975"/>
                  <a:pt x="974408" y="1099185"/>
                  <a:pt x="620078" y="1243013"/>
                </a:cubicBezTo>
                <a:lnTo>
                  <a:pt x="636270" y="1243013"/>
                </a:lnTo>
                <a:cubicBezTo>
                  <a:pt x="985838" y="1101090"/>
                  <a:pt x="1331595" y="946785"/>
                  <a:pt x="1686878" y="821055"/>
                </a:cubicBezTo>
                <a:cubicBezTo>
                  <a:pt x="1778318" y="788670"/>
                  <a:pt x="1869758" y="757238"/>
                  <a:pt x="1961198" y="725805"/>
                </a:cubicBezTo>
                <a:cubicBezTo>
                  <a:pt x="1948815" y="732473"/>
                  <a:pt x="1937385" y="738188"/>
                  <a:pt x="1925003" y="744855"/>
                </a:cubicBezTo>
                <a:cubicBezTo>
                  <a:pt x="1826895" y="782955"/>
                  <a:pt x="1727835" y="821055"/>
                  <a:pt x="1629728" y="860108"/>
                </a:cubicBezTo>
                <a:cubicBezTo>
                  <a:pt x="1325880" y="981075"/>
                  <a:pt x="1025843" y="1117283"/>
                  <a:pt x="723900" y="1243013"/>
                </a:cubicBezTo>
                <a:lnTo>
                  <a:pt x="731520" y="1243013"/>
                </a:lnTo>
                <a:cubicBezTo>
                  <a:pt x="1030605" y="1118235"/>
                  <a:pt x="1327785" y="982980"/>
                  <a:pt x="1629728" y="862013"/>
                </a:cubicBezTo>
                <a:cubicBezTo>
                  <a:pt x="1723073" y="824865"/>
                  <a:pt x="1816418" y="788670"/>
                  <a:pt x="1909763" y="752475"/>
                </a:cubicBezTo>
                <a:cubicBezTo>
                  <a:pt x="1907858" y="753428"/>
                  <a:pt x="1905953" y="754380"/>
                  <a:pt x="1904048" y="755333"/>
                </a:cubicBezTo>
                <a:cubicBezTo>
                  <a:pt x="1792605" y="803910"/>
                  <a:pt x="1682115" y="852488"/>
                  <a:pt x="1570673" y="902018"/>
                </a:cubicBezTo>
                <a:cubicBezTo>
                  <a:pt x="1316355" y="1014413"/>
                  <a:pt x="1062990" y="1132523"/>
                  <a:pt x="807720" y="1242060"/>
                </a:cubicBezTo>
                <a:lnTo>
                  <a:pt x="822960" y="1242060"/>
                </a:lnTo>
                <a:cubicBezTo>
                  <a:pt x="1074420" y="1133475"/>
                  <a:pt x="1323975" y="1017270"/>
                  <a:pt x="1575435" y="906780"/>
                </a:cubicBezTo>
                <a:cubicBezTo>
                  <a:pt x="1652588" y="872490"/>
                  <a:pt x="1730693" y="838200"/>
                  <a:pt x="1808798" y="803910"/>
                </a:cubicBezTo>
                <a:cubicBezTo>
                  <a:pt x="1712595" y="850583"/>
                  <a:pt x="1616393" y="897255"/>
                  <a:pt x="1520190" y="943928"/>
                </a:cubicBezTo>
                <a:cubicBezTo>
                  <a:pt x="1312545" y="1044893"/>
                  <a:pt x="1105853" y="1146810"/>
                  <a:pt x="897255" y="1242060"/>
                </a:cubicBezTo>
                <a:lnTo>
                  <a:pt x="906780" y="1242060"/>
                </a:lnTo>
                <a:cubicBezTo>
                  <a:pt x="1112520" y="1147763"/>
                  <a:pt x="1315403" y="1047750"/>
                  <a:pt x="1518285" y="948690"/>
                </a:cubicBezTo>
                <a:cubicBezTo>
                  <a:pt x="1605915" y="905828"/>
                  <a:pt x="1692593" y="862965"/>
                  <a:pt x="1780223" y="821055"/>
                </a:cubicBezTo>
                <a:cubicBezTo>
                  <a:pt x="1512570" y="963930"/>
                  <a:pt x="1244918" y="1109663"/>
                  <a:pt x="973455" y="1242060"/>
                </a:cubicBezTo>
                <a:lnTo>
                  <a:pt x="983933" y="1242060"/>
                </a:lnTo>
                <a:cubicBezTo>
                  <a:pt x="1286828" y="1094423"/>
                  <a:pt x="1584008" y="930593"/>
                  <a:pt x="1882140" y="771525"/>
                </a:cubicBezTo>
                <a:cubicBezTo>
                  <a:pt x="1945005" y="743903"/>
                  <a:pt x="2008823" y="717233"/>
                  <a:pt x="2071688" y="689610"/>
                </a:cubicBezTo>
                <a:cubicBezTo>
                  <a:pt x="2088833" y="682943"/>
                  <a:pt x="2105025" y="677228"/>
                  <a:pt x="2122170" y="670560"/>
                </a:cubicBezTo>
                <a:cubicBezTo>
                  <a:pt x="2181225" y="651510"/>
                  <a:pt x="2241233" y="632460"/>
                  <a:pt x="2300288" y="614363"/>
                </a:cubicBezTo>
                <a:cubicBezTo>
                  <a:pt x="2353628" y="600075"/>
                  <a:pt x="2406968" y="586740"/>
                  <a:pt x="2460308" y="573405"/>
                </a:cubicBezTo>
                <a:cubicBezTo>
                  <a:pt x="2515553" y="561975"/>
                  <a:pt x="2569845" y="551498"/>
                  <a:pt x="2625090" y="541020"/>
                </a:cubicBezTo>
                <a:cubicBezTo>
                  <a:pt x="2646045" y="538163"/>
                  <a:pt x="2667953" y="535305"/>
                  <a:pt x="2688908" y="532448"/>
                </a:cubicBezTo>
                <a:cubicBezTo>
                  <a:pt x="2721293" y="529590"/>
                  <a:pt x="2753678" y="526733"/>
                  <a:pt x="2786063" y="523875"/>
                </a:cubicBezTo>
                <a:cubicBezTo>
                  <a:pt x="2845118" y="521018"/>
                  <a:pt x="2905125" y="519113"/>
                  <a:pt x="2964180" y="516255"/>
                </a:cubicBezTo>
                <a:cubicBezTo>
                  <a:pt x="3007043" y="516255"/>
                  <a:pt x="3048953" y="517208"/>
                  <a:pt x="3091815" y="518160"/>
                </a:cubicBezTo>
                <a:cubicBezTo>
                  <a:pt x="3148013" y="521018"/>
                  <a:pt x="3203258" y="524828"/>
                  <a:pt x="3259455" y="528638"/>
                </a:cubicBezTo>
                <a:cubicBezTo>
                  <a:pt x="3276600" y="530543"/>
                  <a:pt x="3293745" y="532448"/>
                  <a:pt x="3310890" y="534353"/>
                </a:cubicBezTo>
                <a:cubicBezTo>
                  <a:pt x="3390900" y="545783"/>
                  <a:pt x="3469958" y="558165"/>
                  <a:pt x="3549968" y="569595"/>
                </a:cubicBezTo>
                <a:cubicBezTo>
                  <a:pt x="3573780" y="574358"/>
                  <a:pt x="3597593" y="578168"/>
                  <a:pt x="3621405" y="582930"/>
                </a:cubicBezTo>
                <a:cubicBezTo>
                  <a:pt x="3649980" y="589598"/>
                  <a:pt x="3679508" y="596265"/>
                  <a:pt x="3708083" y="601980"/>
                </a:cubicBezTo>
                <a:cubicBezTo>
                  <a:pt x="3810000" y="628650"/>
                  <a:pt x="3911918" y="654368"/>
                  <a:pt x="4012883" y="678180"/>
                </a:cubicBezTo>
                <a:lnTo>
                  <a:pt x="4012883" y="674370"/>
                </a:lnTo>
                <a:cubicBezTo>
                  <a:pt x="3939540" y="657225"/>
                  <a:pt x="3865245" y="639128"/>
                  <a:pt x="3790950" y="620078"/>
                </a:cubicBezTo>
                <a:cubicBezTo>
                  <a:pt x="3865245" y="636270"/>
                  <a:pt x="3938588" y="650558"/>
                  <a:pt x="4012883" y="664845"/>
                </a:cubicBezTo>
                <a:lnTo>
                  <a:pt x="4012883" y="662940"/>
                </a:lnTo>
                <a:cubicBezTo>
                  <a:pt x="3921443" y="645795"/>
                  <a:pt x="3830003" y="626745"/>
                  <a:pt x="3738563" y="606743"/>
                </a:cubicBezTo>
                <a:cubicBezTo>
                  <a:pt x="3728085" y="603885"/>
                  <a:pt x="3717608" y="601028"/>
                  <a:pt x="3706178" y="598170"/>
                </a:cubicBezTo>
                <a:cubicBezTo>
                  <a:pt x="3809048" y="616268"/>
                  <a:pt x="3910965" y="633413"/>
                  <a:pt x="4012883" y="647700"/>
                </a:cubicBezTo>
                <a:lnTo>
                  <a:pt x="4012883" y="641985"/>
                </a:lnTo>
                <a:cubicBezTo>
                  <a:pt x="3901440" y="625793"/>
                  <a:pt x="3789045" y="607695"/>
                  <a:pt x="3676650" y="587693"/>
                </a:cubicBezTo>
                <a:cubicBezTo>
                  <a:pt x="3789045" y="602933"/>
                  <a:pt x="3901440" y="616268"/>
                  <a:pt x="4012883" y="626745"/>
                </a:cubicBezTo>
                <a:lnTo>
                  <a:pt x="4012883" y="621983"/>
                </a:lnTo>
                <a:cubicBezTo>
                  <a:pt x="3881438" y="609600"/>
                  <a:pt x="3749040" y="592455"/>
                  <a:pt x="3617595" y="574358"/>
                </a:cubicBezTo>
                <a:cubicBezTo>
                  <a:pt x="3601403" y="569595"/>
                  <a:pt x="3585210" y="565785"/>
                  <a:pt x="3569018" y="561023"/>
                </a:cubicBezTo>
                <a:cubicBezTo>
                  <a:pt x="3717608" y="575310"/>
                  <a:pt x="3865245" y="588645"/>
                  <a:pt x="4012883" y="596265"/>
                </a:cubicBezTo>
                <a:lnTo>
                  <a:pt x="4012883" y="590550"/>
                </a:lnTo>
                <a:cubicBezTo>
                  <a:pt x="3854768" y="581978"/>
                  <a:pt x="3694748" y="567690"/>
                  <a:pt x="3535680" y="551498"/>
                </a:cubicBezTo>
                <a:cubicBezTo>
                  <a:pt x="3526155" y="548640"/>
                  <a:pt x="3515678" y="545783"/>
                  <a:pt x="3506153" y="542925"/>
                </a:cubicBezTo>
                <a:cubicBezTo>
                  <a:pt x="3675698" y="552450"/>
                  <a:pt x="3844290" y="561023"/>
                  <a:pt x="4012883" y="563880"/>
                </a:cubicBezTo>
                <a:lnTo>
                  <a:pt x="4012883" y="560070"/>
                </a:lnTo>
                <a:cubicBezTo>
                  <a:pt x="3838575" y="557213"/>
                  <a:pt x="3662363" y="548640"/>
                  <a:pt x="3487103" y="538163"/>
                </a:cubicBezTo>
                <a:cubicBezTo>
                  <a:pt x="3469958" y="533400"/>
                  <a:pt x="3453765" y="528638"/>
                  <a:pt x="3436620" y="524828"/>
                </a:cubicBezTo>
                <a:cubicBezTo>
                  <a:pt x="3629025" y="527685"/>
                  <a:pt x="3821430" y="530543"/>
                  <a:pt x="4012883" y="526733"/>
                </a:cubicBezTo>
                <a:lnTo>
                  <a:pt x="4012883" y="522923"/>
                </a:lnTo>
                <a:cubicBezTo>
                  <a:pt x="3816668" y="526733"/>
                  <a:pt x="3619500" y="524828"/>
                  <a:pt x="3422333" y="521018"/>
                </a:cubicBezTo>
                <a:cubicBezTo>
                  <a:pt x="3404235" y="516255"/>
                  <a:pt x="3386138" y="511493"/>
                  <a:pt x="3368040" y="505778"/>
                </a:cubicBezTo>
                <a:cubicBezTo>
                  <a:pt x="3583305" y="500063"/>
                  <a:pt x="3798570" y="495300"/>
                  <a:pt x="4012883" y="483870"/>
                </a:cubicBezTo>
                <a:lnTo>
                  <a:pt x="4012883" y="480060"/>
                </a:lnTo>
                <a:cubicBezTo>
                  <a:pt x="3792855" y="491490"/>
                  <a:pt x="3572828" y="496253"/>
                  <a:pt x="3352800" y="501968"/>
                </a:cubicBezTo>
                <a:cubicBezTo>
                  <a:pt x="3333750" y="496253"/>
                  <a:pt x="3314700" y="491490"/>
                  <a:pt x="3294698" y="486728"/>
                </a:cubicBezTo>
                <a:cubicBezTo>
                  <a:pt x="3533775" y="470535"/>
                  <a:pt x="3772853" y="456248"/>
                  <a:pt x="4012883" y="438150"/>
                </a:cubicBezTo>
                <a:lnTo>
                  <a:pt x="4012883" y="435293"/>
                </a:lnTo>
                <a:cubicBezTo>
                  <a:pt x="3770948" y="454343"/>
                  <a:pt x="3529013" y="468630"/>
                  <a:pt x="3287078" y="484823"/>
                </a:cubicBezTo>
                <a:cubicBezTo>
                  <a:pt x="3267075" y="479108"/>
                  <a:pt x="3246120" y="473393"/>
                  <a:pt x="3226118" y="468630"/>
                </a:cubicBezTo>
                <a:cubicBezTo>
                  <a:pt x="3487103" y="440055"/>
                  <a:pt x="3749993" y="415290"/>
                  <a:pt x="4012883" y="388620"/>
                </a:cubicBezTo>
                <a:lnTo>
                  <a:pt x="4012883" y="381000"/>
                </a:lnTo>
                <a:cubicBezTo>
                  <a:pt x="3746183" y="408623"/>
                  <a:pt x="3479483" y="433388"/>
                  <a:pt x="3214688" y="462915"/>
                </a:cubicBezTo>
                <a:cubicBezTo>
                  <a:pt x="3197543" y="458153"/>
                  <a:pt x="3180398" y="453390"/>
                  <a:pt x="3163253" y="449580"/>
                </a:cubicBezTo>
                <a:cubicBezTo>
                  <a:pt x="3445193" y="406718"/>
                  <a:pt x="3728085" y="369570"/>
                  <a:pt x="4013835" y="335280"/>
                </a:cubicBezTo>
                <a:lnTo>
                  <a:pt x="4013835" y="329565"/>
                </a:lnTo>
                <a:cubicBezTo>
                  <a:pt x="3724275" y="363855"/>
                  <a:pt x="3435668" y="401955"/>
                  <a:pt x="3148965" y="445770"/>
                </a:cubicBezTo>
                <a:cubicBezTo>
                  <a:pt x="3131820" y="441008"/>
                  <a:pt x="3114675" y="437198"/>
                  <a:pt x="3097530" y="432435"/>
                </a:cubicBezTo>
                <a:cubicBezTo>
                  <a:pt x="3400425" y="373380"/>
                  <a:pt x="3705225" y="323850"/>
                  <a:pt x="4013835" y="282893"/>
                </a:cubicBezTo>
                <a:lnTo>
                  <a:pt x="4013835" y="279083"/>
                </a:lnTo>
                <a:cubicBezTo>
                  <a:pt x="3702368" y="320040"/>
                  <a:pt x="3393758" y="369570"/>
                  <a:pt x="3088005" y="430530"/>
                </a:cubicBezTo>
                <a:cubicBezTo>
                  <a:pt x="3068003" y="425768"/>
                  <a:pt x="3047048" y="420053"/>
                  <a:pt x="3027045" y="415290"/>
                </a:cubicBezTo>
                <a:cubicBezTo>
                  <a:pt x="3128010" y="390525"/>
                  <a:pt x="3228975" y="367665"/>
                  <a:pt x="3330893" y="346710"/>
                </a:cubicBezTo>
                <a:cubicBezTo>
                  <a:pt x="3555683" y="299085"/>
                  <a:pt x="3783330" y="260033"/>
                  <a:pt x="4013835" y="228600"/>
                </a:cubicBezTo>
                <a:lnTo>
                  <a:pt x="4013835" y="221933"/>
                </a:lnTo>
                <a:cubicBezTo>
                  <a:pt x="3783330" y="253365"/>
                  <a:pt x="3555683" y="292418"/>
                  <a:pt x="3329940" y="340043"/>
                </a:cubicBezTo>
                <a:cubicBezTo>
                  <a:pt x="3224213" y="361950"/>
                  <a:pt x="3119438" y="385763"/>
                  <a:pt x="3013710" y="411480"/>
                </a:cubicBezTo>
                <a:cubicBezTo>
                  <a:pt x="2992755" y="405765"/>
                  <a:pt x="2971800" y="401003"/>
                  <a:pt x="2950845" y="396240"/>
                </a:cubicBezTo>
                <a:cubicBezTo>
                  <a:pt x="3139440" y="341948"/>
                  <a:pt x="3329940" y="293370"/>
                  <a:pt x="3521393" y="253365"/>
                </a:cubicBezTo>
                <a:cubicBezTo>
                  <a:pt x="3684270" y="219075"/>
                  <a:pt x="3848100" y="190500"/>
                  <a:pt x="4013835" y="168593"/>
                </a:cubicBezTo>
                <a:lnTo>
                  <a:pt x="4013835" y="166688"/>
                </a:lnTo>
                <a:cubicBezTo>
                  <a:pt x="3848100" y="188595"/>
                  <a:pt x="3684270" y="217170"/>
                  <a:pt x="3521393" y="251460"/>
                </a:cubicBezTo>
                <a:cubicBezTo>
                  <a:pt x="3328035" y="292418"/>
                  <a:pt x="3136583" y="340995"/>
                  <a:pt x="2947035" y="396240"/>
                </a:cubicBezTo>
                <a:cubicBezTo>
                  <a:pt x="2925128" y="391478"/>
                  <a:pt x="2904173" y="385763"/>
                  <a:pt x="2883218" y="381000"/>
                </a:cubicBezTo>
                <a:cubicBezTo>
                  <a:pt x="3116580" y="302895"/>
                  <a:pt x="3352800" y="236220"/>
                  <a:pt x="3591878" y="185738"/>
                </a:cubicBezTo>
                <a:cubicBezTo>
                  <a:pt x="3730943" y="156210"/>
                  <a:pt x="3871913" y="132398"/>
                  <a:pt x="4013835" y="114300"/>
                </a:cubicBezTo>
                <a:lnTo>
                  <a:pt x="4013835" y="108585"/>
                </a:lnTo>
                <a:cubicBezTo>
                  <a:pt x="3870960" y="126683"/>
                  <a:pt x="3729990" y="150495"/>
                  <a:pt x="3589020" y="180023"/>
                </a:cubicBezTo>
                <a:cubicBezTo>
                  <a:pt x="3345180" y="228600"/>
                  <a:pt x="3106103" y="297180"/>
                  <a:pt x="2869883" y="376238"/>
                </a:cubicBezTo>
                <a:cubicBezTo>
                  <a:pt x="2848928" y="371475"/>
                  <a:pt x="2827973" y="366713"/>
                  <a:pt x="2807018" y="361950"/>
                </a:cubicBezTo>
                <a:cubicBezTo>
                  <a:pt x="3070860" y="260985"/>
                  <a:pt x="3338513" y="177165"/>
                  <a:pt x="3612833" y="119063"/>
                </a:cubicBezTo>
                <a:cubicBezTo>
                  <a:pt x="3744278" y="91440"/>
                  <a:pt x="3877628" y="70485"/>
                  <a:pt x="4013835" y="56198"/>
                </a:cubicBezTo>
                <a:lnTo>
                  <a:pt x="4013835" y="52388"/>
                </a:lnTo>
                <a:cubicBezTo>
                  <a:pt x="3879533" y="66675"/>
                  <a:pt x="3745230" y="87630"/>
                  <a:pt x="3613785" y="115253"/>
                </a:cubicBezTo>
                <a:cubicBezTo>
                  <a:pt x="3337560" y="173355"/>
                  <a:pt x="3068003" y="259080"/>
                  <a:pt x="2801303" y="360998"/>
                </a:cubicBezTo>
                <a:cubicBezTo>
                  <a:pt x="2780348" y="356235"/>
                  <a:pt x="2760345" y="352425"/>
                  <a:pt x="2740343" y="347663"/>
                </a:cubicBezTo>
                <a:cubicBezTo>
                  <a:pt x="3022283" y="225743"/>
                  <a:pt x="3308985" y="125730"/>
                  <a:pt x="3605213" y="63818"/>
                </a:cubicBezTo>
                <a:cubicBezTo>
                  <a:pt x="3739515" y="35243"/>
                  <a:pt x="3875723" y="15240"/>
                  <a:pt x="4013835" y="3810"/>
                </a:cubicBezTo>
                <a:close/>
                <a:moveTo>
                  <a:pt x="1669733" y="322898"/>
                </a:moveTo>
                <a:cubicBezTo>
                  <a:pt x="1884045" y="278130"/>
                  <a:pt x="2110740" y="263843"/>
                  <a:pt x="2350770" y="288608"/>
                </a:cubicBezTo>
                <a:cubicBezTo>
                  <a:pt x="2474595" y="300990"/>
                  <a:pt x="2600325" y="321945"/>
                  <a:pt x="2727008" y="347663"/>
                </a:cubicBezTo>
                <a:cubicBezTo>
                  <a:pt x="2707958" y="356235"/>
                  <a:pt x="2688908" y="363855"/>
                  <a:pt x="2669858" y="372428"/>
                </a:cubicBezTo>
                <a:cubicBezTo>
                  <a:pt x="2543175" y="351473"/>
                  <a:pt x="2417445" y="335280"/>
                  <a:pt x="2294573" y="327660"/>
                </a:cubicBezTo>
                <a:cubicBezTo>
                  <a:pt x="2074545" y="312420"/>
                  <a:pt x="1865948" y="330518"/>
                  <a:pt x="1666875" y="372428"/>
                </a:cubicBezTo>
                <a:cubicBezTo>
                  <a:pt x="1145858" y="481965"/>
                  <a:pt x="682943" y="762953"/>
                  <a:pt x="215265" y="1096328"/>
                </a:cubicBezTo>
                <a:cubicBezTo>
                  <a:pt x="679133" y="728663"/>
                  <a:pt x="1143953" y="433388"/>
                  <a:pt x="1669733" y="322898"/>
                </a:cubicBezTo>
                <a:close/>
                <a:moveTo>
                  <a:pt x="3240405" y="502920"/>
                </a:moveTo>
                <a:cubicBezTo>
                  <a:pt x="3221355" y="499110"/>
                  <a:pt x="3202305" y="495300"/>
                  <a:pt x="3182303" y="492443"/>
                </a:cubicBezTo>
                <a:cubicBezTo>
                  <a:pt x="3196590" y="491490"/>
                  <a:pt x="3211830" y="490538"/>
                  <a:pt x="3226118" y="489585"/>
                </a:cubicBezTo>
                <a:cubicBezTo>
                  <a:pt x="3244215" y="493395"/>
                  <a:pt x="3263265" y="498158"/>
                  <a:pt x="3281363" y="501968"/>
                </a:cubicBezTo>
                <a:cubicBezTo>
                  <a:pt x="3268028" y="501968"/>
                  <a:pt x="3253740" y="502920"/>
                  <a:pt x="3240405" y="502920"/>
                </a:cubicBezTo>
                <a:close/>
                <a:moveTo>
                  <a:pt x="3298508" y="505778"/>
                </a:moveTo>
                <a:cubicBezTo>
                  <a:pt x="3315653" y="509588"/>
                  <a:pt x="3332798" y="513398"/>
                  <a:pt x="3348990" y="517208"/>
                </a:cubicBezTo>
                <a:cubicBezTo>
                  <a:pt x="3337560" y="517208"/>
                  <a:pt x="3326130" y="517208"/>
                  <a:pt x="3313748" y="516255"/>
                </a:cubicBezTo>
                <a:cubicBezTo>
                  <a:pt x="3295650" y="512445"/>
                  <a:pt x="3277553" y="509588"/>
                  <a:pt x="3259455" y="505778"/>
                </a:cubicBezTo>
                <a:cubicBezTo>
                  <a:pt x="3273743" y="506730"/>
                  <a:pt x="3286125" y="506730"/>
                  <a:pt x="3298508" y="505778"/>
                </a:cubicBezTo>
                <a:close/>
                <a:moveTo>
                  <a:pt x="2250758" y="597218"/>
                </a:moveTo>
                <a:cubicBezTo>
                  <a:pt x="2265045" y="590550"/>
                  <a:pt x="2280285" y="583883"/>
                  <a:pt x="2294573" y="577215"/>
                </a:cubicBezTo>
                <a:cubicBezTo>
                  <a:pt x="2310765" y="575310"/>
                  <a:pt x="2326958" y="572453"/>
                  <a:pt x="2343150" y="570548"/>
                </a:cubicBezTo>
                <a:cubicBezTo>
                  <a:pt x="2327910" y="576263"/>
                  <a:pt x="2312670" y="582930"/>
                  <a:pt x="2297430" y="588645"/>
                </a:cubicBezTo>
                <a:cubicBezTo>
                  <a:pt x="2282190" y="591503"/>
                  <a:pt x="2265998" y="594360"/>
                  <a:pt x="2250758" y="597218"/>
                </a:cubicBezTo>
                <a:close/>
                <a:moveTo>
                  <a:pt x="2278380" y="596265"/>
                </a:moveTo>
                <a:cubicBezTo>
                  <a:pt x="2262188" y="602933"/>
                  <a:pt x="2246948" y="609600"/>
                  <a:pt x="2230755" y="615315"/>
                </a:cubicBezTo>
                <a:cubicBezTo>
                  <a:pt x="2216468" y="618173"/>
                  <a:pt x="2202180" y="621983"/>
                  <a:pt x="2187893" y="624840"/>
                </a:cubicBezTo>
                <a:cubicBezTo>
                  <a:pt x="2203133" y="617220"/>
                  <a:pt x="2218373" y="610553"/>
                  <a:pt x="2234565" y="603885"/>
                </a:cubicBezTo>
                <a:cubicBezTo>
                  <a:pt x="2248853" y="601980"/>
                  <a:pt x="2264093" y="599123"/>
                  <a:pt x="2278380" y="596265"/>
                </a:cubicBezTo>
                <a:close/>
                <a:moveTo>
                  <a:pt x="3016568" y="485775"/>
                </a:moveTo>
                <a:cubicBezTo>
                  <a:pt x="3002280" y="483870"/>
                  <a:pt x="2987040" y="481965"/>
                  <a:pt x="2972753" y="480060"/>
                </a:cubicBezTo>
                <a:cubicBezTo>
                  <a:pt x="2991803" y="477203"/>
                  <a:pt x="3010853" y="473393"/>
                  <a:pt x="3030855" y="470535"/>
                </a:cubicBezTo>
                <a:cubicBezTo>
                  <a:pt x="3046095" y="473393"/>
                  <a:pt x="3062288" y="476250"/>
                  <a:pt x="3077528" y="479108"/>
                </a:cubicBezTo>
                <a:cubicBezTo>
                  <a:pt x="3056573" y="481013"/>
                  <a:pt x="3036570" y="482918"/>
                  <a:pt x="3016568" y="485775"/>
                </a:cubicBezTo>
                <a:close/>
                <a:moveTo>
                  <a:pt x="3091815" y="481013"/>
                </a:moveTo>
                <a:cubicBezTo>
                  <a:pt x="3110865" y="484823"/>
                  <a:pt x="3130868" y="487680"/>
                  <a:pt x="3149918" y="491490"/>
                </a:cubicBezTo>
                <a:cubicBezTo>
                  <a:pt x="3129915" y="492443"/>
                  <a:pt x="3110865" y="494348"/>
                  <a:pt x="3090863" y="495300"/>
                </a:cubicBezTo>
                <a:cubicBezTo>
                  <a:pt x="3071813" y="492443"/>
                  <a:pt x="3051810" y="489585"/>
                  <a:pt x="3032760" y="486728"/>
                </a:cubicBezTo>
                <a:cubicBezTo>
                  <a:pt x="3052763" y="485775"/>
                  <a:pt x="3071813" y="482918"/>
                  <a:pt x="3091815" y="481013"/>
                </a:cubicBezTo>
                <a:close/>
                <a:moveTo>
                  <a:pt x="2501265" y="515303"/>
                </a:moveTo>
                <a:cubicBezTo>
                  <a:pt x="2518410" y="508635"/>
                  <a:pt x="2535555" y="501968"/>
                  <a:pt x="2552700" y="496253"/>
                </a:cubicBezTo>
                <a:cubicBezTo>
                  <a:pt x="2572703" y="496253"/>
                  <a:pt x="2592705" y="497205"/>
                  <a:pt x="2611755" y="497205"/>
                </a:cubicBezTo>
                <a:cubicBezTo>
                  <a:pt x="2594610" y="502920"/>
                  <a:pt x="2577465" y="508635"/>
                  <a:pt x="2560320" y="514350"/>
                </a:cubicBezTo>
                <a:cubicBezTo>
                  <a:pt x="2541270" y="514350"/>
                  <a:pt x="2521268" y="515303"/>
                  <a:pt x="2501265" y="515303"/>
                </a:cubicBezTo>
                <a:close/>
                <a:moveTo>
                  <a:pt x="2547938" y="518160"/>
                </a:moveTo>
                <a:cubicBezTo>
                  <a:pt x="2531745" y="523875"/>
                  <a:pt x="2516505" y="528638"/>
                  <a:pt x="2500313" y="534353"/>
                </a:cubicBezTo>
                <a:cubicBezTo>
                  <a:pt x="2481263" y="535305"/>
                  <a:pt x="2461260" y="537210"/>
                  <a:pt x="2442210" y="539115"/>
                </a:cubicBezTo>
                <a:cubicBezTo>
                  <a:pt x="2458403" y="532448"/>
                  <a:pt x="2474595" y="526733"/>
                  <a:pt x="2490788" y="520065"/>
                </a:cubicBezTo>
                <a:cubicBezTo>
                  <a:pt x="2508885" y="519113"/>
                  <a:pt x="2528888" y="519113"/>
                  <a:pt x="2547938" y="518160"/>
                </a:cubicBezTo>
                <a:close/>
                <a:moveTo>
                  <a:pt x="2615565" y="465773"/>
                </a:moveTo>
                <a:cubicBezTo>
                  <a:pt x="2595563" y="464820"/>
                  <a:pt x="2576513" y="463868"/>
                  <a:pt x="2556510" y="462915"/>
                </a:cubicBezTo>
                <a:cubicBezTo>
                  <a:pt x="2572703" y="456248"/>
                  <a:pt x="2588895" y="449580"/>
                  <a:pt x="2605088" y="442913"/>
                </a:cubicBezTo>
                <a:cubicBezTo>
                  <a:pt x="2625090" y="444818"/>
                  <a:pt x="2644140" y="446723"/>
                  <a:pt x="2664143" y="448628"/>
                </a:cubicBezTo>
                <a:cubicBezTo>
                  <a:pt x="2647950" y="453390"/>
                  <a:pt x="2631758" y="460058"/>
                  <a:pt x="2615565" y="465773"/>
                </a:cubicBezTo>
                <a:close/>
                <a:moveTo>
                  <a:pt x="2679383" y="449580"/>
                </a:moveTo>
                <a:cubicBezTo>
                  <a:pt x="2700338" y="451485"/>
                  <a:pt x="2720340" y="453390"/>
                  <a:pt x="2741295" y="456248"/>
                </a:cubicBezTo>
                <a:cubicBezTo>
                  <a:pt x="2726055" y="461010"/>
                  <a:pt x="2709863" y="465773"/>
                  <a:pt x="2694623" y="470535"/>
                </a:cubicBezTo>
                <a:cubicBezTo>
                  <a:pt x="2673668" y="469583"/>
                  <a:pt x="2652713" y="467678"/>
                  <a:pt x="2632710" y="466725"/>
                </a:cubicBezTo>
                <a:cubicBezTo>
                  <a:pt x="2647950" y="461010"/>
                  <a:pt x="2663190" y="455295"/>
                  <a:pt x="2679383" y="449580"/>
                </a:cubicBezTo>
                <a:close/>
                <a:moveTo>
                  <a:pt x="2620328" y="470535"/>
                </a:moveTo>
                <a:cubicBezTo>
                  <a:pt x="2640330" y="471488"/>
                  <a:pt x="2661285" y="473393"/>
                  <a:pt x="2681288" y="474345"/>
                </a:cubicBezTo>
                <a:cubicBezTo>
                  <a:pt x="2662238" y="480060"/>
                  <a:pt x="2643188" y="486728"/>
                  <a:pt x="2624138" y="493395"/>
                </a:cubicBezTo>
                <a:cubicBezTo>
                  <a:pt x="2604135" y="493395"/>
                  <a:pt x="2583180" y="492443"/>
                  <a:pt x="2563178" y="492443"/>
                </a:cubicBezTo>
                <a:cubicBezTo>
                  <a:pt x="2582228" y="484823"/>
                  <a:pt x="2601278" y="478155"/>
                  <a:pt x="2620328" y="470535"/>
                </a:cubicBezTo>
                <a:close/>
                <a:moveTo>
                  <a:pt x="2618423" y="497205"/>
                </a:moveTo>
                <a:cubicBezTo>
                  <a:pt x="2637473" y="497205"/>
                  <a:pt x="2655570" y="498158"/>
                  <a:pt x="2674620" y="498158"/>
                </a:cubicBezTo>
                <a:cubicBezTo>
                  <a:pt x="2657475" y="502920"/>
                  <a:pt x="2640330" y="507683"/>
                  <a:pt x="2623185" y="512445"/>
                </a:cubicBezTo>
                <a:cubicBezTo>
                  <a:pt x="2604135" y="512445"/>
                  <a:pt x="2586038" y="513398"/>
                  <a:pt x="2566988" y="513398"/>
                </a:cubicBezTo>
                <a:cubicBezTo>
                  <a:pt x="2584133" y="508635"/>
                  <a:pt x="2601278" y="502920"/>
                  <a:pt x="2618423" y="497205"/>
                </a:cubicBezTo>
                <a:close/>
                <a:moveTo>
                  <a:pt x="2629853" y="493395"/>
                </a:moveTo>
                <a:cubicBezTo>
                  <a:pt x="2648903" y="487680"/>
                  <a:pt x="2667953" y="481013"/>
                  <a:pt x="2687003" y="475298"/>
                </a:cubicBezTo>
                <a:cubicBezTo>
                  <a:pt x="2707005" y="476250"/>
                  <a:pt x="2726055" y="478155"/>
                  <a:pt x="2746058" y="479108"/>
                </a:cubicBezTo>
                <a:cubicBezTo>
                  <a:pt x="2727008" y="483870"/>
                  <a:pt x="2707005" y="489585"/>
                  <a:pt x="2687955" y="494348"/>
                </a:cubicBezTo>
                <a:cubicBezTo>
                  <a:pt x="2668905" y="494348"/>
                  <a:pt x="2648903" y="494348"/>
                  <a:pt x="2629853" y="493395"/>
                </a:cubicBezTo>
                <a:close/>
                <a:moveTo>
                  <a:pt x="2700338" y="470535"/>
                </a:moveTo>
                <a:cubicBezTo>
                  <a:pt x="2715578" y="465773"/>
                  <a:pt x="2730818" y="461010"/>
                  <a:pt x="2746058" y="456248"/>
                </a:cubicBezTo>
                <a:cubicBezTo>
                  <a:pt x="2766060" y="458153"/>
                  <a:pt x="2785110" y="461010"/>
                  <a:pt x="2805113" y="462915"/>
                </a:cubicBezTo>
                <a:cubicBezTo>
                  <a:pt x="2789873" y="466725"/>
                  <a:pt x="2775585" y="470535"/>
                  <a:pt x="2760345" y="474345"/>
                </a:cubicBezTo>
                <a:cubicBezTo>
                  <a:pt x="2740343" y="473393"/>
                  <a:pt x="2720340" y="472440"/>
                  <a:pt x="2700338" y="470535"/>
                </a:cubicBezTo>
                <a:close/>
                <a:moveTo>
                  <a:pt x="2822258" y="465773"/>
                </a:moveTo>
                <a:cubicBezTo>
                  <a:pt x="2841308" y="467678"/>
                  <a:pt x="2860358" y="470535"/>
                  <a:pt x="2879408" y="472440"/>
                </a:cubicBezTo>
                <a:cubicBezTo>
                  <a:pt x="2866073" y="475298"/>
                  <a:pt x="2851785" y="478155"/>
                  <a:pt x="2838450" y="481013"/>
                </a:cubicBezTo>
                <a:cubicBezTo>
                  <a:pt x="2819400" y="479108"/>
                  <a:pt x="2799398" y="478155"/>
                  <a:pt x="2780348" y="476250"/>
                </a:cubicBezTo>
                <a:cubicBezTo>
                  <a:pt x="2793683" y="472440"/>
                  <a:pt x="2807970" y="468630"/>
                  <a:pt x="2822258" y="465773"/>
                </a:cubicBezTo>
                <a:close/>
                <a:moveTo>
                  <a:pt x="2891790" y="474345"/>
                </a:moveTo>
                <a:cubicBezTo>
                  <a:pt x="2906078" y="476250"/>
                  <a:pt x="2920365" y="478155"/>
                  <a:pt x="2934653" y="480060"/>
                </a:cubicBezTo>
                <a:cubicBezTo>
                  <a:pt x="2921318" y="481965"/>
                  <a:pt x="2907983" y="484823"/>
                  <a:pt x="2894648" y="486728"/>
                </a:cubicBezTo>
                <a:cubicBezTo>
                  <a:pt x="2880360" y="485775"/>
                  <a:pt x="2866073" y="483870"/>
                  <a:pt x="2851785" y="482918"/>
                </a:cubicBezTo>
                <a:cubicBezTo>
                  <a:pt x="2865120" y="480060"/>
                  <a:pt x="2878455" y="477203"/>
                  <a:pt x="2891790" y="474345"/>
                </a:cubicBezTo>
                <a:close/>
                <a:moveTo>
                  <a:pt x="2955608" y="481965"/>
                </a:moveTo>
                <a:cubicBezTo>
                  <a:pt x="2968943" y="483870"/>
                  <a:pt x="2983230" y="485775"/>
                  <a:pt x="2996565" y="487680"/>
                </a:cubicBezTo>
                <a:cubicBezTo>
                  <a:pt x="2984183" y="489585"/>
                  <a:pt x="2972753" y="490538"/>
                  <a:pt x="2960370" y="492443"/>
                </a:cubicBezTo>
                <a:cubicBezTo>
                  <a:pt x="2946083" y="491490"/>
                  <a:pt x="2932748" y="489585"/>
                  <a:pt x="2918460" y="488633"/>
                </a:cubicBezTo>
                <a:cubicBezTo>
                  <a:pt x="2931795" y="485775"/>
                  <a:pt x="2944178" y="483870"/>
                  <a:pt x="2955608" y="481965"/>
                </a:cubicBezTo>
                <a:close/>
                <a:moveTo>
                  <a:pt x="2951798" y="477203"/>
                </a:moveTo>
                <a:cubicBezTo>
                  <a:pt x="2936558" y="475298"/>
                  <a:pt x="2921318" y="473393"/>
                  <a:pt x="2906078" y="471488"/>
                </a:cubicBezTo>
                <a:cubicBezTo>
                  <a:pt x="2911793" y="470535"/>
                  <a:pt x="2917508" y="468630"/>
                  <a:pt x="2922270" y="467678"/>
                </a:cubicBezTo>
                <a:cubicBezTo>
                  <a:pt x="2936558" y="464820"/>
                  <a:pt x="2949893" y="461963"/>
                  <a:pt x="2964180" y="459105"/>
                </a:cubicBezTo>
                <a:cubicBezTo>
                  <a:pt x="2980373" y="461963"/>
                  <a:pt x="2995613" y="464820"/>
                  <a:pt x="3011805" y="467678"/>
                </a:cubicBezTo>
                <a:cubicBezTo>
                  <a:pt x="2991803" y="470535"/>
                  <a:pt x="2971800" y="473393"/>
                  <a:pt x="2951798" y="477203"/>
                </a:cubicBezTo>
                <a:close/>
                <a:moveTo>
                  <a:pt x="2921318" y="462915"/>
                </a:moveTo>
                <a:cubicBezTo>
                  <a:pt x="2911793" y="464820"/>
                  <a:pt x="2902268" y="466725"/>
                  <a:pt x="2892743" y="468630"/>
                </a:cubicBezTo>
                <a:cubicBezTo>
                  <a:pt x="2873693" y="465773"/>
                  <a:pt x="2853690" y="463868"/>
                  <a:pt x="2834640" y="461010"/>
                </a:cubicBezTo>
                <a:cubicBezTo>
                  <a:pt x="2854643" y="456248"/>
                  <a:pt x="2873693" y="450533"/>
                  <a:pt x="2893695" y="445770"/>
                </a:cubicBezTo>
                <a:cubicBezTo>
                  <a:pt x="2913698" y="448628"/>
                  <a:pt x="2932748" y="452438"/>
                  <a:pt x="2952750" y="455295"/>
                </a:cubicBezTo>
                <a:cubicBezTo>
                  <a:pt x="2942273" y="459105"/>
                  <a:pt x="2931795" y="461010"/>
                  <a:pt x="2921318" y="462915"/>
                </a:cubicBezTo>
                <a:close/>
                <a:moveTo>
                  <a:pt x="2817495" y="460058"/>
                </a:moveTo>
                <a:cubicBezTo>
                  <a:pt x="2797493" y="457200"/>
                  <a:pt x="2777490" y="455295"/>
                  <a:pt x="2756535" y="453390"/>
                </a:cubicBezTo>
                <a:cubicBezTo>
                  <a:pt x="2776538" y="446723"/>
                  <a:pt x="2796540" y="441008"/>
                  <a:pt x="2816543" y="435293"/>
                </a:cubicBezTo>
                <a:cubicBezTo>
                  <a:pt x="2837498" y="438150"/>
                  <a:pt x="2857500" y="441960"/>
                  <a:pt x="2878455" y="444818"/>
                </a:cubicBezTo>
                <a:cubicBezTo>
                  <a:pt x="2858453" y="449580"/>
                  <a:pt x="2838450" y="454343"/>
                  <a:pt x="2817495" y="460058"/>
                </a:cubicBezTo>
                <a:close/>
                <a:moveTo>
                  <a:pt x="2751773" y="452438"/>
                </a:moveTo>
                <a:cubicBezTo>
                  <a:pt x="2730818" y="450533"/>
                  <a:pt x="2709863" y="447675"/>
                  <a:pt x="2688908" y="445770"/>
                </a:cubicBezTo>
                <a:cubicBezTo>
                  <a:pt x="2708910" y="438150"/>
                  <a:pt x="2728913" y="431483"/>
                  <a:pt x="2748915" y="424815"/>
                </a:cubicBezTo>
                <a:cubicBezTo>
                  <a:pt x="2769870" y="427673"/>
                  <a:pt x="2790825" y="430530"/>
                  <a:pt x="2811780" y="434340"/>
                </a:cubicBezTo>
                <a:cubicBezTo>
                  <a:pt x="2792730" y="440055"/>
                  <a:pt x="2771775" y="445770"/>
                  <a:pt x="2751773" y="452438"/>
                </a:cubicBezTo>
                <a:close/>
                <a:moveTo>
                  <a:pt x="2674620" y="443865"/>
                </a:moveTo>
                <a:cubicBezTo>
                  <a:pt x="2654618" y="441960"/>
                  <a:pt x="2634615" y="440055"/>
                  <a:pt x="2614613" y="438150"/>
                </a:cubicBezTo>
                <a:cubicBezTo>
                  <a:pt x="2634615" y="429578"/>
                  <a:pt x="2654618" y="421958"/>
                  <a:pt x="2674620" y="413385"/>
                </a:cubicBezTo>
                <a:cubicBezTo>
                  <a:pt x="2694623" y="416243"/>
                  <a:pt x="2714625" y="419100"/>
                  <a:pt x="2735580" y="421958"/>
                </a:cubicBezTo>
                <a:cubicBezTo>
                  <a:pt x="2714625" y="429578"/>
                  <a:pt x="2694623" y="437198"/>
                  <a:pt x="2674620" y="443865"/>
                </a:cubicBezTo>
                <a:close/>
                <a:moveTo>
                  <a:pt x="2607945" y="438150"/>
                </a:moveTo>
                <a:cubicBezTo>
                  <a:pt x="2588895" y="436245"/>
                  <a:pt x="2568893" y="434340"/>
                  <a:pt x="2549843" y="433388"/>
                </a:cubicBezTo>
                <a:cubicBezTo>
                  <a:pt x="2569845" y="423863"/>
                  <a:pt x="2589848" y="415290"/>
                  <a:pt x="2608898" y="405765"/>
                </a:cubicBezTo>
                <a:cubicBezTo>
                  <a:pt x="2628900" y="408623"/>
                  <a:pt x="2647950" y="410528"/>
                  <a:pt x="2667953" y="413385"/>
                </a:cubicBezTo>
                <a:cubicBezTo>
                  <a:pt x="2647950" y="421005"/>
                  <a:pt x="2627948" y="429578"/>
                  <a:pt x="2607945" y="438150"/>
                </a:cubicBezTo>
                <a:close/>
                <a:moveTo>
                  <a:pt x="2598420" y="441960"/>
                </a:moveTo>
                <a:cubicBezTo>
                  <a:pt x="2582228" y="448628"/>
                  <a:pt x="2566035" y="455295"/>
                  <a:pt x="2548890" y="462915"/>
                </a:cubicBezTo>
                <a:cubicBezTo>
                  <a:pt x="2529840" y="461963"/>
                  <a:pt x="2510790" y="461010"/>
                  <a:pt x="2491740" y="461010"/>
                </a:cubicBezTo>
                <a:cubicBezTo>
                  <a:pt x="2507933" y="453390"/>
                  <a:pt x="2524125" y="445770"/>
                  <a:pt x="2540318" y="438150"/>
                </a:cubicBezTo>
                <a:cubicBezTo>
                  <a:pt x="2560320" y="438150"/>
                  <a:pt x="2579370" y="440055"/>
                  <a:pt x="2598420" y="441960"/>
                </a:cubicBezTo>
                <a:close/>
                <a:moveTo>
                  <a:pt x="2604135" y="469583"/>
                </a:moveTo>
                <a:cubicBezTo>
                  <a:pt x="2584133" y="477203"/>
                  <a:pt x="2565083" y="483870"/>
                  <a:pt x="2545080" y="491490"/>
                </a:cubicBezTo>
                <a:cubicBezTo>
                  <a:pt x="2526030" y="491490"/>
                  <a:pt x="2506980" y="491490"/>
                  <a:pt x="2488883" y="490538"/>
                </a:cubicBezTo>
                <a:cubicBezTo>
                  <a:pt x="2507933" y="481965"/>
                  <a:pt x="2526983" y="474345"/>
                  <a:pt x="2546985" y="465773"/>
                </a:cubicBezTo>
                <a:cubicBezTo>
                  <a:pt x="2565083" y="467678"/>
                  <a:pt x="2585085" y="468630"/>
                  <a:pt x="2604135" y="469583"/>
                </a:cubicBezTo>
                <a:close/>
                <a:moveTo>
                  <a:pt x="2534603" y="496253"/>
                </a:moveTo>
                <a:cubicBezTo>
                  <a:pt x="2516505" y="502920"/>
                  <a:pt x="2499360" y="509588"/>
                  <a:pt x="2481263" y="516255"/>
                </a:cubicBezTo>
                <a:cubicBezTo>
                  <a:pt x="2463165" y="517208"/>
                  <a:pt x="2445068" y="517208"/>
                  <a:pt x="2426970" y="518160"/>
                </a:cubicBezTo>
                <a:cubicBezTo>
                  <a:pt x="2444115" y="510540"/>
                  <a:pt x="2462213" y="502920"/>
                  <a:pt x="2479358" y="495300"/>
                </a:cubicBezTo>
                <a:cubicBezTo>
                  <a:pt x="2497455" y="495300"/>
                  <a:pt x="2515553" y="496253"/>
                  <a:pt x="2534603" y="496253"/>
                </a:cubicBezTo>
                <a:close/>
                <a:moveTo>
                  <a:pt x="2469833" y="521018"/>
                </a:moveTo>
                <a:cubicBezTo>
                  <a:pt x="2452688" y="527685"/>
                  <a:pt x="2435543" y="534353"/>
                  <a:pt x="2419350" y="541020"/>
                </a:cubicBezTo>
                <a:cubicBezTo>
                  <a:pt x="2402205" y="541973"/>
                  <a:pt x="2384108" y="543878"/>
                  <a:pt x="2366963" y="545783"/>
                </a:cubicBezTo>
                <a:cubicBezTo>
                  <a:pt x="2383155" y="538163"/>
                  <a:pt x="2400300" y="531495"/>
                  <a:pt x="2416493" y="523875"/>
                </a:cubicBezTo>
                <a:cubicBezTo>
                  <a:pt x="2434590" y="521970"/>
                  <a:pt x="2451735" y="521018"/>
                  <a:pt x="2469833" y="521018"/>
                </a:cubicBezTo>
                <a:close/>
                <a:moveTo>
                  <a:pt x="2401253" y="547688"/>
                </a:moveTo>
                <a:cubicBezTo>
                  <a:pt x="2386013" y="553403"/>
                  <a:pt x="2369820" y="560070"/>
                  <a:pt x="2354580" y="565785"/>
                </a:cubicBezTo>
                <a:cubicBezTo>
                  <a:pt x="2338388" y="567690"/>
                  <a:pt x="2321243" y="569595"/>
                  <a:pt x="2305050" y="572453"/>
                </a:cubicBezTo>
                <a:cubicBezTo>
                  <a:pt x="2320290" y="565785"/>
                  <a:pt x="2335530" y="559118"/>
                  <a:pt x="2350770" y="552450"/>
                </a:cubicBezTo>
                <a:cubicBezTo>
                  <a:pt x="2367915" y="550545"/>
                  <a:pt x="2385060" y="548640"/>
                  <a:pt x="2401253" y="547688"/>
                </a:cubicBezTo>
                <a:close/>
                <a:moveTo>
                  <a:pt x="2368868" y="567690"/>
                </a:moveTo>
                <a:cubicBezTo>
                  <a:pt x="2386965" y="565785"/>
                  <a:pt x="2405063" y="562928"/>
                  <a:pt x="2423160" y="561023"/>
                </a:cubicBezTo>
                <a:cubicBezTo>
                  <a:pt x="2410778" y="565785"/>
                  <a:pt x="2397443" y="569595"/>
                  <a:pt x="2385060" y="574358"/>
                </a:cubicBezTo>
                <a:cubicBezTo>
                  <a:pt x="2366010" y="577215"/>
                  <a:pt x="2347913" y="581025"/>
                  <a:pt x="2328863" y="583883"/>
                </a:cubicBezTo>
                <a:cubicBezTo>
                  <a:pt x="2342198" y="578168"/>
                  <a:pt x="2355533" y="572453"/>
                  <a:pt x="2368868" y="567690"/>
                </a:cubicBezTo>
                <a:close/>
                <a:moveTo>
                  <a:pt x="2381250" y="562928"/>
                </a:moveTo>
                <a:cubicBezTo>
                  <a:pt x="2395538" y="557213"/>
                  <a:pt x="2409825" y="551498"/>
                  <a:pt x="2424113" y="545783"/>
                </a:cubicBezTo>
                <a:cubicBezTo>
                  <a:pt x="2443163" y="543878"/>
                  <a:pt x="2461260" y="542925"/>
                  <a:pt x="2480310" y="541020"/>
                </a:cubicBezTo>
                <a:cubicBezTo>
                  <a:pt x="2466023" y="545783"/>
                  <a:pt x="2451735" y="550545"/>
                  <a:pt x="2437448" y="555308"/>
                </a:cubicBezTo>
                <a:cubicBezTo>
                  <a:pt x="2418398" y="558165"/>
                  <a:pt x="2400300" y="560070"/>
                  <a:pt x="2381250" y="562928"/>
                </a:cubicBezTo>
                <a:close/>
                <a:moveTo>
                  <a:pt x="2488883" y="540068"/>
                </a:moveTo>
                <a:cubicBezTo>
                  <a:pt x="2505075" y="539115"/>
                  <a:pt x="2522220" y="537210"/>
                  <a:pt x="2538413" y="536258"/>
                </a:cubicBezTo>
                <a:cubicBezTo>
                  <a:pt x="2525078" y="540068"/>
                  <a:pt x="2510790" y="543878"/>
                  <a:pt x="2497455" y="547688"/>
                </a:cubicBezTo>
                <a:cubicBezTo>
                  <a:pt x="2480310" y="549593"/>
                  <a:pt x="2464118" y="551498"/>
                  <a:pt x="2446973" y="553403"/>
                </a:cubicBezTo>
                <a:cubicBezTo>
                  <a:pt x="2460308" y="549593"/>
                  <a:pt x="2474595" y="544830"/>
                  <a:pt x="2488883" y="540068"/>
                </a:cubicBezTo>
                <a:close/>
                <a:moveTo>
                  <a:pt x="2507933" y="533400"/>
                </a:moveTo>
                <a:cubicBezTo>
                  <a:pt x="2523173" y="528638"/>
                  <a:pt x="2538413" y="522923"/>
                  <a:pt x="2554605" y="518160"/>
                </a:cubicBezTo>
                <a:cubicBezTo>
                  <a:pt x="2572703" y="518160"/>
                  <a:pt x="2590800" y="517208"/>
                  <a:pt x="2607945" y="517208"/>
                </a:cubicBezTo>
                <a:cubicBezTo>
                  <a:pt x="2592705" y="521970"/>
                  <a:pt x="2576513" y="525780"/>
                  <a:pt x="2561273" y="530543"/>
                </a:cubicBezTo>
                <a:cubicBezTo>
                  <a:pt x="2544128" y="531495"/>
                  <a:pt x="2526030" y="532448"/>
                  <a:pt x="2507933" y="533400"/>
                </a:cubicBezTo>
                <a:close/>
                <a:moveTo>
                  <a:pt x="2633663" y="516255"/>
                </a:moveTo>
                <a:cubicBezTo>
                  <a:pt x="2650808" y="516255"/>
                  <a:pt x="2667000" y="515303"/>
                  <a:pt x="2684145" y="515303"/>
                </a:cubicBezTo>
                <a:cubicBezTo>
                  <a:pt x="2669858" y="518160"/>
                  <a:pt x="2656523" y="521970"/>
                  <a:pt x="2642235" y="524828"/>
                </a:cubicBezTo>
                <a:cubicBezTo>
                  <a:pt x="2625090" y="525780"/>
                  <a:pt x="2607945" y="526733"/>
                  <a:pt x="2591753" y="527685"/>
                </a:cubicBezTo>
                <a:cubicBezTo>
                  <a:pt x="2605088" y="524828"/>
                  <a:pt x="2619375" y="520065"/>
                  <a:pt x="2633663" y="516255"/>
                </a:cubicBezTo>
                <a:close/>
                <a:moveTo>
                  <a:pt x="2648903" y="512445"/>
                </a:moveTo>
                <a:cubicBezTo>
                  <a:pt x="2665095" y="507683"/>
                  <a:pt x="2680335" y="503873"/>
                  <a:pt x="2696528" y="499110"/>
                </a:cubicBezTo>
                <a:cubicBezTo>
                  <a:pt x="2714625" y="500063"/>
                  <a:pt x="2731770" y="500063"/>
                  <a:pt x="2749868" y="501015"/>
                </a:cubicBezTo>
                <a:cubicBezTo>
                  <a:pt x="2734628" y="504825"/>
                  <a:pt x="2718435" y="508635"/>
                  <a:pt x="2703195" y="511493"/>
                </a:cubicBezTo>
                <a:cubicBezTo>
                  <a:pt x="2684145" y="511493"/>
                  <a:pt x="2666048" y="512445"/>
                  <a:pt x="2648903" y="512445"/>
                </a:cubicBezTo>
                <a:close/>
                <a:moveTo>
                  <a:pt x="2708910" y="495300"/>
                </a:moveTo>
                <a:cubicBezTo>
                  <a:pt x="2727960" y="490538"/>
                  <a:pt x="2746058" y="485775"/>
                  <a:pt x="2765108" y="480060"/>
                </a:cubicBezTo>
                <a:cubicBezTo>
                  <a:pt x="2784158" y="481013"/>
                  <a:pt x="2802255" y="482918"/>
                  <a:pt x="2821305" y="484823"/>
                </a:cubicBezTo>
                <a:cubicBezTo>
                  <a:pt x="2802255" y="488633"/>
                  <a:pt x="2783205" y="493395"/>
                  <a:pt x="2765108" y="497205"/>
                </a:cubicBezTo>
                <a:cubicBezTo>
                  <a:pt x="2746058" y="496253"/>
                  <a:pt x="2727008" y="496253"/>
                  <a:pt x="2708910" y="495300"/>
                </a:cubicBezTo>
                <a:close/>
                <a:moveTo>
                  <a:pt x="2834640" y="485775"/>
                </a:moveTo>
                <a:cubicBezTo>
                  <a:pt x="2847975" y="486728"/>
                  <a:pt x="2861310" y="487680"/>
                  <a:pt x="2874645" y="489585"/>
                </a:cubicBezTo>
                <a:cubicBezTo>
                  <a:pt x="2855595" y="492443"/>
                  <a:pt x="2836545" y="496253"/>
                  <a:pt x="2817495" y="499110"/>
                </a:cubicBezTo>
                <a:cubicBezTo>
                  <a:pt x="2805113" y="498158"/>
                  <a:pt x="2792730" y="498158"/>
                  <a:pt x="2779395" y="497205"/>
                </a:cubicBezTo>
                <a:cubicBezTo>
                  <a:pt x="2798445" y="494348"/>
                  <a:pt x="2816543" y="490538"/>
                  <a:pt x="2834640" y="485775"/>
                </a:cubicBezTo>
                <a:close/>
                <a:moveTo>
                  <a:pt x="2898458" y="491490"/>
                </a:moveTo>
                <a:cubicBezTo>
                  <a:pt x="2910840" y="492443"/>
                  <a:pt x="2923223" y="493395"/>
                  <a:pt x="2936558" y="495300"/>
                </a:cubicBezTo>
                <a:cubicBezTo>
                  <a:pt x="2917508" y="497205"/>
                  <a:pt x="2898458" y="500063"/>
                  <a:pt x="2879408" y="501968"/>
                </a:cubicBezTo>
                <a:cubicBezTo>
                  <a:pt x="2868930" y="501015"/>
                  <a:pt x="2857500" y="501015"/>
                  <a:pt x="2847023" y="500063"/>
                </a:cubicBezTo>
                <a:cubicBezTo>
                  <a:pt x="2864168" y="498158"/>
                  <a:pt x="2881313" y="494348"/>
                  <a:pt x="2898458" y="491490"/>
                </a:cubicBezTo>
                <a:close/>
                <a:moveTo>
                  <a:pt x="2956560" y="497205"/>
                </a:moveTo>
                <a:cubicBezTo>
                  <a:pt x="2973705" y="499110"/>
                  <a:pt x="2991803" y="500063"/>
                  <a:pt x="3008948" y="501968"/>
                </a:cubicBezTo>
                <a:cubicBezTo>
                  <a:pt x="2991803" y="502920"/>
                  <a:pt x="2974658" y="504825"/>
                  <a:pt x="2956560" y="505778"/>
                </a:cubicBezTo>
                <a:cubicBezTo>
                  <a:pt x="2939415" y="504825"/>
                  <a:pt x="2921318" y="503873"/>
                  <a:pt x="2904173" y="502920"/>
                </a:cubicBezTo>
                <a:cubicBezTo>
                  <a:pt x="2922270" y="501015"/>
                  <a:pt x="2939415" y="499110"/>
                  <a:pt x="2956560" y="497205"/>
                </a:cubicBezTo>
                <a:close/>
                <a:moveTo>
                  <a:pt x="2981325" y="494348"/>
                </a:moveTo>
                <a:cubicBezTo>
                  <a:pt x="2991803" y="493395"/>
                  <a:pt x="3003233" y="491490"/>
                  <a:pt x="3013710" y="490538"/>
                </a:cubicBezTo>
                <a:cubicBezTo>
                  <a:pt x="3031808" y="493395"/>
                  <a:pt x="3049905" y="495300"/>
                  <a:pt x="3068003" y="498158"/>
                </a:cubicBezTo>
                <a:cubicBezTo>
                  <a:pt x="3058478" y="499110"/>
                  <a:pt x="3049905" y="499110"/>
                  <a:pt x="3040380" y="500063"/>
                </a:cubicBezTo>
                <a:cubicBezTo>
                  <a:pt x="3021330" y="498158"/>
                  <a:pt x="3001328" y="496253"/>
                  <a:pt x="2981325" y="494348"/>
                </a:cubicBezTo>
                <a:close/>
                <a:moveTo>
                  <a:pt x="3080385" y="499110"/>
                </a:moveTo>
                <a:cubicBezTo>
                  <a:pt x="3095625" y="501015"/>
                  <a:pt x="3111818" y="503873"/>
                  <a:pt x="3127058" y="505778"/>
                </a:cubicBezTo>
                <a:cubicBezTo>
                  <a:pt x="3121343" y="505778"/>
                  <a:pt x="3115628" y="505778"/>
                  <a:pt x="3109913" y="506730"/>
                </a:cubicBezTo>
                <a:cubicBezTo>
                  <a:pt x="3091815" y="504825"/>
                  <a:pt x="3073718" y="502920"/>
                  <a:pt x="3055620" y="501015"/>
                </a:cubicBezTo>
                <a:cubicBezTo>
                  <a:pt x="3064193" y="501015"/>
                  <a:pt x="3072765" y="500063"/>
                  <a:pt x="3080385" y="499110"/>
                </a:cubicBezTo>
                <a:close/>
                <a:moveTo>
                  <a:pt x="3103245" y="498158"/>
                </a:moveTo>
                <a:cubicBezTo>
                  <a:pt x="3122295" y="497205"/>
                  <a:pt x="3141345" y="495300"/>
                  <a:pt x="3159443" y="494348"/>
                </a:cubicBezTo>
                <a:cubicBezTo>
                  <a:pt x="3177540" y="497205"/>
                  <a:pt x="3194685" y="501015"/>
                  <a:pt x="3212783" y="504825"/>
                </a:cubicBezTo>
                <a:cubicBezTo>
                  <a:pt x="3193733" y="505778"/>
                  <a:pt x="3174683" y="505778"/>
                  <a:pt x="3154680" y="506730"/>
                </a:cubicBezTo>
                <a:cubicBezTo>
                  <a:pt x="3138488" y="502920"/>
                  <a:pt x="3121343" y="500063"/>
                  <a:pt x="3103245" y="498158"/>
                </a:cubicBezTo>
                <a:close/>
                <a:moveTo>
                  <a:pt x="3171825" y="490538"/>
                </a:moveTo>
                <a:cubicBezTo>
                  <a:pt x="3150870" y="486728"/>
                  <a:pt x="3130868" y="482918"/>
                  <a:pt x="3109913" y="479108"/>
                </a:cubicBezTo>
                <a:cubicBezTo>
                  <a:pt x="3125153" y="477203"/>
                  <a:pt x="3141345" y="475298"/>
                  <a:pt x="3156585" y="473393"/>
                </a:cubicBezTo>
                <a:cubicBezTo>
                  <a:pt x="3176588" y="478155"/>
                  <a:pt x="3196590" y="481965"/>
                  <a:pt x="3216593" y="486728"/>
                </a:cubicBezTo>
                <a:cubicBezTo>
                  <a:pt x="3202305" y="488633"/>
                  <a:pt x="3187065" y="489585"/>
                  <a:pt x="3171825" y="490538"/>
                </a:cubicBezTo>
                <a:close/>
                <a:moveTo>
                  <a:pt x="3095625" y="476250"/>
                </a:moveTo>
                <a:cubicBezTo>
                  <a:pt x="3079433" y="473393"/>
                  <a:pt x="3063240" y="470535"/>
                  <a:pt x="3047048" y="467678"/>
                </a:cubicBezTo>
                <a:cubicBezTo>
                  <a:pt x="3063240" y="464820"/>
                  <a:pt x="3079433" y="462915"/>
                  <a:pt x="3095625" y="460058"/>
                </a:cubicBezTo>
                <a:cubicBezTo>
                  <a:pt x="3111818" y="463868"/>
                  <a:pt x="3128010" y="467678"/>
                  <a:pt x="3145155" y="471488"/>
                </a:cubicBezTo>
                <a:cubicBezTo>
                  <a:pt x="3128010" y="472440"/>
                  <a:pt x="3111818" y="474345"/>
                  <a:pt x="3095625" y="476250"/>
                </a:cubicBezTo>
                <a:close/>
                <a:moveTo>
                  <a:pt x="3028950" y="463868"/>
                </a:moveTo>
                <a:cubicBezTo>
                  <a:pt x="3012758" y="461010"/>
                  <a:pt x="2996565" y="458153"/>
                  <a:pt x="2980373" y="455295"/>
                </a:cubicBezTo>
                <a:cubicBezTo>
                  <a:pt x="2996565" y="451485"/>
                  <a:pt x="3013710" y="448628"/>
                  <a:pt x="3029903" y="444818"/>
                </a:cubicBezTo>
                <a:cubicBezTo>
                  <a:pt x="3046095" y="448628"/>
                  <a:pt x="3063240" y="452438"/>
                  <a:pt x="3079433" y="455295"/>
                </a:cubicBezTo>
                <a:cubicBezTo>
                  <a:pt x="3062288" y="459105"/>
                  <a:pt x="3045143" y="461010"/>
                  <a:pt x="3028950" y="463868"/>
                </a:cubicBezTo>
                <a:close/>
                <a:moveTo>
                  <a:pt x="2967990" y="453390"/>
                </a:moveTo>
                <a:cubicBezTo>
                  <a:pt x="2947988" y="449580"/>
                  <a:pt x="2927985" y="446723"/>
                  <a:pt x="2907983" y="442913"/>
                </a:cubicBezTo>
                <a:cubicBezTo>
                  <a:pt x="2925128" y="438150"/>
                  <a:pt x="2942273" y="434340"/>
                  <a:pt x="2959418" y="429578"/>
                </a:cubicBezTo>
                <a:cubicBezTo>
                  <a:pt x="2979420" y="433388"/>
                  <a:pt x="2999423" y="438150"/>
                  <a:pt x="3018473" y="441960"/>
                </a:cubicBezTo>
                <a:cubicBezTo>
                  <a:pt x="3002280" y="446723"/>
                  <a:pt x="2985135" y="449580"/>
                  <a:pt x="2967990" y="453390"/>
                </a:cubicBezTo>
                <a:close/>
                <a:moveTo>
                  <a:pt x="2892743" y="441008"/>
                </a:moveTo>
                <a:cubicBezTo>
                  <a:pt x="2871788" y="437198"/>
                  <a:pt x="2850833" y="434340"/>
                  <a:pt x="2829878" y="430530"/>
                </a:cubicBezTo>
                <a:cubicBezTo>
                  <a:pt x="2847975" y="424815"/>
                  <a:pt x="2865120" y="420053"/>
                  <a:pt x="2883218" y="414338"/>
                </a:cubicBezTo>
                <a:cubicBezTo>
                  <a:pt x="2904173" y="418148"/>
                  <a:pt x="2925128" y="422910"/>
                  <a:pt x="2946083" y="426720"/>
                </a:cubicBezTo>
                <a:cubicBezTo>
                  <a:pt x="2927985" y="431483"/>
                  <a:pt x="2909888" y="436245"/>
                  <a:pt x="2892743" y="441008"/>
                </a:cubicBezTo>
                <a:close/>
                <a:moveTo>
                  <a:pt x="2825115" y="429578"/>
                </a:moveTo>
                <a:cubicBezTo>
                  <a:pt x="2804160" y="425768"/>
                  <a:pt x="2782253" y="422910"/>
                  <a:pt x="2761298" y="420053"/>
                </a:cubicBezTo>
                <a:cubicBezTo>
                  <a:pt x="2779395" y="413385"/>
                  <a:pt x="2797493" y="407670"/>
                  <a:pt x="2815590" y="401003"/>
                </a:cubicBezTo>
                <a:cubicBezTo>
                  <a:pt x="2836545" y="404813"/>
                  <a:pt x="2858453" y="409575"/>
                  <a:pt x="2879408" y="413385"/>
                </a:cubicBezTo>
                <a:cubicBezTo>
                  <a:pt x="2860358" y="419100"/>
                  <a:pt x="2843213" y="424815"/>
                  <a:pt x="2825115" y="429578"/>
                </a:cubicBezTo>
                <a:close/>
                <a:moveTo>
                  <a:pt x="2747010" y="418148"/>
                </a:moveTo>
                <a:cubicBezTo>
                  <a:pt x="2726055" y="415290"/>
                  <a:pt x="2706053" y="412433"/>
                  <a:pt x="2685098" y="409575"/>
                </a:cubicBezTo>
                <a:cubicBezTo>
                  <a:pt x="2703195" y="401955"/>
                  <a:pt x="2721293" y="395288"/>
                  <a:pt x="2739390" y="387668"/>
                </a:cubicBezTo>
                <a:cubicBezTo>
                  <a:pt x="2760345" y="391478"/>
                  <a:pt x="2780348" y="395288"/>
                  <a:pt x="2801303" y="399098"/>
                </a:cubicBezTo>
                <a:cubicBezTo>
                  <a:pt x="2784158" y="405765"/>
                  <a:pt x="2765108" y="411480"/>
                  <a:pt x="2747010" y="418148"/>
                </a:cubicBezTo>
                <a:close/>
                <a:moveTo>
                  <a:pt x="2679383" y="408623"/>
                </a:moveTo>
                <a:cubicBezTo>
                  <a:pt x="2659380" y="405765"/>
                  <a:pt x="2639378" y="402908"/>
                  <a:pt x="2619375" y="401003"/>
                </a:cubicBezTo>
                <a:cubicBezTo>
                  <a:pt x="2637473" y="392430"/>
                  <a:pt x="2655570" y="384810"/>
                  <a:pt x="2673668" y="376238"/>
                </a:cubicBezTo>
                <a:cubicBezTo>
                  <a:pt x="2693670" y="379095"/>
                  <a:pt x="2713673" y="382905"/>
                  <a:pt x="2733675" y="386715"/>
                </a:cubicBezTo>
                <a:cubicBezTo>
                  <a:pt x="2715578" y="394335"/>
                  <a:pt x="2697480" y="401003"/>
                  <a:pt x="2679383" y="408623"/>
                </a:cubicBezTo>
                <a:close/>
                <a:moveTo>
                  <a:pt x="178118" y="1125855"/>
                </a:moveTo>
                <a:cubicBezTo>
                  <a:pt x="659130" y="782003"/>
                  <a:pt x="1132523" y="487680"/>
                  <a:pt x="1664970" y="375285"/>
                </a:cubicBezTo>
                <a:cubicBezTo>
                  <a:pt x="1864995" y="333375"/>
                  <a:pt x="2072640" y="317183"/>
                  <a:pt x="2292668" y="330518"/>
                </a:cubicBezTo>
                <a:cubicBezTo>
                  <a:pt x="2415540" y="339090"/>
                  <a:pt x="2539365" y="354330"/>
                  <a:pt x="2665095" y="375285"/>
                </a:cubicBezTo>
                <a:cubicBezTo>
                  <a:pt x="2646998" y="383858"/>
                  <a:pt x="2627948" y="391478"/>
                  <a:pt x="2609850" y="400050"/>
                </a:cubicBezTo>
                <a:cubicBezTo>
                  <a:pt x="2484120" y="384810"/>
                  <a:pt x="2360295" y="374333"/>
                  <a:pt x="2237423" y="370523"/>
                </a:cubicBezTo>
                <a:cubicBezTo>
                  <a:pt x="2038350" y="363855"/>
                  <a:pt x="1847850" y="381953"/>
                  <a:pt x="1664970" y="421005"/>
                </a:cubicBezTo>
                <a:cubicBezTo>
                  <a:pt x="1134428" y="531495"/>
                  <a:pt x="661035" y="813435"/>
                  <a:pt x="176213" y="1126808"/>
                </a:cubicBezTo>
                <a:cubicBezTo>
                  <a:pt x="176213" y="1126808"/>
                  <a:pt x="177165" y="1125855"/>
                  <a:pt x="178118" y="1125855"/>
                </a:cubicBezTo>
                <a:close/>
                <a:moveTo>
                  <a:pt x="135255" y="1160145"/>
                </a:moveTo>
                <a:cubicBezTo>
                  <a:pt x="632460" y="834390"/>
                  <a:pt x="1119188" y="541973"/>
                  <a:pt x="1664970" y="426720"/>
                </a:cubicBezTo>
                <a:cubicBezTo>
                  <a:pt x="1847850" y="388620"/>
                  <a:pt x="2038350" y="369570"/>
                  <a:pt x="2237423" y="376238"/>
                </a:cubicBezTo>
                <a:cubicBezTo>
                  <a:pt x="2356485" y="380048"/>
                  <a:pt x="2478405" y="389573"/>
                  <a:pt x="2600325" y="403860"/>
                </a:cubicBezTo>
                <a:cubicBezTo>
                  <a:pt x="2580323" y="413385"/>
                  <a:pt x="2560320" y="421958"/>
                  <a:pt x="2540318" y="431483"/>
                </a:cubicBezTo>
                <a:cubicBezTo>
                  <a:pt x="2419350" y="421958"/>
                  <a:pt x="2300288" y="417195"/>
                  <a:pt x="2181225" y="417195"/>
                </a:cubicBezTo>
                <a:cubicBezTo>
                  <a:pt x="2004060" y="418148"/>
                  <a:pt x="1836420" y="436245"/>
                  <a:pt x="1672590" y="470535"/>
                </a:cubicBezTo>
                <a:cubicBezTo>
                  <a:pt x="1111568" y="588645"/>
                  <a:pt x="613410" y="880110"/>
                  <a:pt x="98108" y="1188720"/>
                </a:cubicBezTo>
                <a:cubicBezTo>
                  <a:pt x="110490" y="1179195"/>
                  <a:pt x="122873" y="1169670"/>
                  <a:pt x="135255" y="1160145"/>
                </a:cubicBezTo>
                <a:close/>
                <a:moveTo>
                  <a:pt x="44768" y="1221105"/>
                </a:moveTo>
                <a:cubicBezTo>
                  <a:pt x="57150" y="1212533"/>
                  <a:pt x="69533" y="1203008"/>
                  <a:pt x="80963" y="1194435"/>
                </a:cubicBezTo>
                <a:cubicBezTo>
                  <a:pt x="86678" y="1190625"/>
                  <a:pt x="91440" y="1187768"/>
                  <a:pt x="96203" y="1183958"/>
                </a:cubicBezTo>
                <a:cubicBezTo>
                  <a:pt x="94298" y="1184910"/>
                  <a:pt x="93345" y="1185863"/>
                  <a:pt x="91440" y="1187768"/>
                </a:cubicBezTo>
                <a:cubicBezTo>
                  <a:pt x="83820" y="1194435"/>
                  <a:pt x="76200" y="1200150"/>
                  <a:pt x="67628" y="1206818"/>
                </a:cubicBezTo>
                <a:cubicBezTo>
                  <a:pt x="61913" y="1211580"/>
                  <a:pt x="53340" y="1216343"/>
                  <a:pt x="44768" y="1221105"/>
                </a:cubicBezTo>
                <a:close/>
                <a:moveTo>
                  <a:pt x="2125980" y="460058"/>
                </a:moveTo>
                <a:cubicBezTo>
                  <a:pt x="1974533" y="465773"/>
                  <a:pt x="1828800" y="486728"/>
                  <a:pt x="1685925" y="516255"/>
                </a:cubicBezTo>
                <a:cubicBezTo>
                  <a:pt x="1106805" y="638175"/>
                  <a:pt x="587693" y="935355"/>
                  <a:pt x="49530" y="1227773"/>
                </a:cubicBezTo>
                <a:cubicBezTo>
                  <a:pt x="60960" y="1219200"/>
                  <a:pt x="72390" y="1209675"/>
                  <a:pt x="83820" y="1201103"/>
                </a:cubicBezTo>
                <a:cubicBezTo>
                  <a:pt x="604838" y="891540"/>
                  <a:pt x="1107758" y="595313"/>
                  <a:pt x="1673543" y="476250"/>
                </a:cubicBezTo>
                <a:cubicBezTo>
                  <a:pt x="1838325" y="441960"/>
                  <a:pt x="2005965" y="423863"/>
                  <a:pt x="2182178" y="422910"/>
                </a:cubicBezTo>
                <a:cubicBezTo>
                  <a:pt x="2297430" y="422910"/>
                  <a:pt x="2413635" y="427673"/>
                  <a:pt x="2531745" y="437198"/>
                </a:cubicBezTo>
                <a:cubicBezTo>
                  <a:pt x="2515553" y="444818"/>
                  <a:pt x="2498408" y="452438"/>
                  <a:pt x="2482215" y="461010"/>
                </a:cubicBezTo>
                <a:cubicBezTo>
                  <a:pt x="2362200" y="455295"/>
                  <a:pt x="2243138" y="455295"/>
                  <a:pt x="2125980" y="460058"/>
                </a:cubicBezTo>
                <a:close/>
                <a:moveTo>
                  <a:pt x="2483168" y="464820"/>
                </a:moveTo>
                <a:cubicBezTo>
                  <a:pt x="2502218" y="465773"/>
                  <a:pt x="2520315" y="466725"/>
                  <a:pt x="2539365" y="466725"/>
                </a:cubicBezTo>
                <a:cubicBezTo>
                  <a:pt x="2520315" y="475298"/>
                  <a:pt x="2500313" y="482918"/>
                  <a:pt x="2481263" y="491490"/>
                </a:cubicBezTo>
                <a:cubicBezTo>
                  <a:pt x="2463165" y="491490"/>
                  <a:pt x="2445068" y="491490"/>
                  <a:pt x="2426970" y="491490"/>
                </a:cubicBezTo>
                <a:cubicBezTo>
                  <a:pt x="2445068" y="482918"/>
                  <a:pt x="2464118" y="473393"/>
                  <a:pt x="2483168" y="464820"/>
                </a:cubicBezTo>
                <a:close/>
                <a:moveTo>
                  <a:pt x="2417445" y="496253"/>
                </a:moveTo>
                <a:cubicBezTo>
                  <a:pt x="2435543" y="496253"/>
                  <a:pt x="2453640" y="496253"/>
                  <a:pt x="2470785" y="496253"/>
                </a:cubicBezTo>
                <a:cubicBezTo>
                  <a:pt x="2452688" y="503873"/>
                  <a:pt x="2435543" y="511493"/>
                  <a:pt x="2417445" y="519113"/>
                </a:cubicBezTo>
                <a:cubicBezTo>
                  <a:pt x="2400300" y="520065"/>
                  <a:pt x="2382203" y="521018"/>
                  <a:pt x="2365058" y="521970"/>
                </a:cubicBezTo>
                <a:cubicBezTo>
                  <a:pt x="2383155" y="512445"/>
                  <a:pt x="2400300" y="503873"/>
                  <a:pt x="2417445" y="496253"/>
                </a:cubicBezTo>
                <a:close/>
                <a:moveTo>
                  <a:pt x="2356485" y="525780"/>
                </a:moveTo>
                <a:cubicBezTo>
                  <a:pt x="2373630" y="524828"/>
                  <a:pt x="2390775" y="523875"/>
                  <a:pt x="2407920" y="522923"/>
                </a:cubicBezTo>
                <a:cubicBezTo>
                  <a:pt x="2390775" y="530543"/>
                  <a:pt x="2373630" y="538163"/>
                  <a:pt x="2357438" y="545783"/>
                </a:cubicBezTo>
                <a:cubicBezTo>
                  <a:pt x="2340293" y="547688"/>
                  <a:pt x="2324100" y="548640"/>
                  <a:pt x="2306955" y="550545"/>
                </a:cubicBezTo>
                <a:cubicBezTo>
                  <a:pt x="2323148" y="541973"/>
                  <a:pt x="2340293" y="533400"/>
                  <a:pt x="2356485" y="525780"/>
                </a:cubicBezTo>
                <a:close/>
                <a:moveTo>
                  <a:pt x="2292668" y="557213"/>
                </a:moveTo>
                <a:cubicBezTo>
                  <a:pt x="2308860" y="555308"/>
                  <a:pt x="2325053" y="554355"/>
                  <a:pt x="2341245" y="552450"/>
                </a:cubicBezTo>
                <a:cubicBezTo>
                  <a:pt x="2326005" y="559118"/>
                  <a:pt x="2309813" y="566738"/>
                  <a:pt x="2294573" y="573405"/>
                </a:cubicBezTo>
                <a:cubicBezTo>
                  <a:pt x="2278380" y="575310"/>
                  <a:pt x="2263140" y="577215"/>
                  <a:pt x="2246948" y="580073"/>
                </a:cubicBezTo>
                <a:cubicBezTo>
                  <a:pt x="2262188" y="572453"/>
                  <a:pt x="2277428" y="564833"/>
                  <a:pt x="2292668" y="557213"/>
                </a:cubicBezTo>
                <a:close/>
                <a:moveTo>
                  <a:pt x="2238375" y="584835"/>
                </a:moveTo>
                <a:cubicBezTo>
                  <a:pt x="2253615" y="582930"/>
                  <a:pt x="2268855" y="581025"/>
                  <a:pt x="2284095" y="578168"/>
                </a:cubicBezTo>
                <a:cubicBezTo>
                  <a:pt x="2268855" y="584835"/>
                  <a:pt x="2253615" y="592455"/>
                  <a:pt x="2238375" y="599123"/>
                </a:cubicBezTo>
                <a:cubicBezTo>
                  <a:pt x="2223135" y="601980"/>
                  <a:pt x="2207895" y="604838"/>
                  <a:pt x="2192655" y="607695"/>
                </a:cubicBezTo>
                <a:cubicBezTo>
                  <a:pt x="2207895" y="600075"/>
                  <a:pt x="2223135" y="592455"/>
                  <a:pt x="2238375" y="584835"/>
                </a:cubicBezTo>
                <a:close/>
                <a:moveTo>
                  <a:pt x="2180273" y="614363"/>
                </a:moveTo>
                <a:cubicBezTo>
                  <a:pt x="2194560" y="611505"/>
                  <a:pt x="2208848" y="608648"/>
                  <a:pt x="2223135" y="606743"/>
                </a:cubicBezTo>
                <a:cubicBezTo>
                  <a:pt x="2206943" y="614363"/>
                  <a:pt x="2190750" y="621983"/>
                  <a:pt x="2174558" y="629603"/>
                </a:cubicBezTo>
                <a:cubicBezTo>
                  <a:pt x="2161223" y="632460"/>
                  <a:pt x="2146935" y="636270"/>
                  <a:pt x="2133600" y="639128"/>
                </a:cubicBezTo>
                <a:cubicBezTo>
                  <a:pt x="2148840" y="630555"/>
                  <a:pt x="2164080" y="622935"/>
                  <a:pt x="2180273" y="614363"/>
                </a:cubicBezTo>
                <a:close/>
                <a:moveTo>
                  <a:pt x="2112645" y="649605"/>
                </a:moveTo>
                <a:cubicBezTo>
                  <a:pt x="2125028" y="646748"/>
                  <a:pt x="2136458" y="643890"/>
                  <a:pt x="2148840" y="641033"/>
                </a:cubicBezTo>
                <a:cubicBezTo>
                  <a:pt x="2130743" y="649605"/>
                  <a:pt x="2112645" y="658178"/>
                  <a:pt x="2094548" y="665798"/>
                </a:cubicBezTo>
                <a:cubicBezTo>
                  <a:pt x="2084070" y="668655"/>
                  <a:pt x="2073593" y="671513"/>
                  <a:pt x="2064068" y="674370"/>
                </a:cubicBezTo>
                <a:cubicBezTo>
                  <a:pt x="2080260" y="665798"/>
                  <a:pt x="2096453" y="658178"/>
                  <a:pt x="2112645" y="649605"/>
                </a:cubicBezTo>
                <a:close/>
                <a:moveTo>
                  <a:pt x="1965008" y="727710"/>
                </a:moveTo>
                <a:cubicBezTo>
                  <a:pt x="1963103" y="728663"/>
                  <a:pt x="1961198" y="729615"/>
                  <a:pt x="1959293" y="729615"/>
                </a:cubicBezTo>
                <a:cubicBezTo>
                  <a:pt x="1968818" y="724853"/>
                  <a:pt x="1977390" y="720090"/>
                  <a:pt x="1986915" y="715328"/>
                </a:cubicBezTo>
                <a:cubicBezTo>
                  <a:pt x="1991678" y="713423"/>
                  <a:pt x="1996440" y="712470"/>
                  <a:pt x="2000250" y="710565"/>
                </a:cubicBezTo>
                <a:cubicBezTo>
                  <a:pt x="1988820" y="716280"/>
                  <a:pt x="1977390" y="721995"/>
                  <a:pt x="1965008" y="727710"/>
                </a:cubicBezTo>
                <a:close/>
                <a:moveTo>
                  <a:pt x="2020253" y="697230"/>
                </a:moveTo>
                <a:cubicBezTo>
                  <a:pt x="2028825" y="692468"/>
                  <a:pt x="2037398" y="688658"/>
                  <a:pt x="2045970" y="683895"/>
                </a:cubicBezTo>
                <a:cubicBezTo>
                  <a:pt x="2054543" y="681038"/>
                  <a:pt x="2063115" y="679133"/>
                  <a:pt x="2071688" y="676275"/>
                </a:cubicBezTo>
                <a:cubicBezTo>
                  <a:pt x="2063115" y="680085"/>
                  <a:pt x="2054543" y="684848"/>
                  <a:pt x="2045970" y="688658"/>
                </a:cubicBezTo>
                <a:cubicBezTo>
                  <a:pt x="2037398" y="691515"/>
                  <a:pt x="2028825" y="694373"/>
                  <a:pt x="2020253" y="697230"/>
                </a:cubicBezTo>
                <a:close/>
                <a:moveTo>
                  <a:pt x="2090738" y="674370"/>
                </a:moveTo>
                <a:cubicBezTo>
                  <a:pt x="2084070" y="676275"/>
                  <a:pt x="2076450" y="679133"/>
                  <a:pt x="2069783" y="681038"/>
                </a:cubicBezTo>
                <a:cubicBezTo>
                  <a:pt x="2076450" y="678180"/>
                  <a:pt x="2083118" y="674370"/>
                  <a:pt x="2089785" y="671513"/>
                </a:cubicBezTo>
                <a:cubicBezTo>
                  <a:pt x="2096453" y="669608"/>
                  <a:pt x="2104073" y="667703"/>
                  <a:pt x="2110740" y="665798"/>
                </a:cubicBezTo>
                <a:cubicBezTo>
                  <a:pt x="2104073" y="668655"/>
                  <a:pt x="2097405" y="671513"/>
                  <a:pt x="2090738" y="674370"/>
                </a:cubicBezTo>
                <a:close/>
                <a:moveTo>
                  <a:pt x="2112645" y="661035"/>
                </a:moveTo>
                <a:cubicBezTo>
                  <a:pt x="2129790" y="653415"/>
                  <a:pt x="2145983" y="644843"/>
                  <a:pt x="2163128" y="637223"/>
                </a:cubicBezTo>
                <a:cubicBezTo>
                  <a:pt x="2174558" y="634365"/>
                  <a:pt x="2185988" y="631508"/>
                  <a:pt x="2198370" y="629603"/>
                </a:cubicBezTo>
                <a:cubicBezTo>
                  <a:pt x="2179320" y="637223"/>
                  <a:pt x="2161223" y="644843"/>
                  <a:pt x="2142173" y="652463"/>
                </a:cubicBezTo>
                <a:cubicBezTo>
                  <a:pt x="2131695" y="655320"/>
                  <a:pt x="2122170" y="658178"/>
                  <a:pt x="2112645" y="661035"/>
                </a:cubicBezTo>
                <a:close/>
                <a:moveTo>
                  <a:pt x="2193608" y="638175"/>
                </a:moveTo>
                <a:cubicBezTo>
                  <a:pt x="2207895" y="632460"/>
                  <a:pt x="2222183" y="626745"/>
                  <a:pt x="2236470" y="620078"/>
                </a:cubicBezTo>
                <a:cubicBezTo>
                  <a:pt x="2249805" y="617220"/>
                  <a:pt x="2264093" y="614363"/>
                  <a:pt x="2277428" y="610553"/>
                </a:cubicBezTo>
                <a:cubicBezTo>
                  <a:pt x="2262188" y="616268"/>
                  <a:pt x="2246948" y="621030"/>
                  <a:pt x="2231708" y="626745"/>
                </a:cubicBezTo>
                <a:cubicBezTo>
                  <a:pt x="2219325" y="631508"/>
                  <a:pt x="2205990" y="635318"/>
                  <a:pt x="2193608" y="638175"/>
                </a:cubicBezTo>
                <a:close/>
                <a:moveTo>
                  <a:pt x="2260283" y="620078"/>
                </a:moveTo>
                <a:cubicBezTo>
                  <a:pt x="2270760" y="616268"/>
                  <a:pt x="2282190" y="612458"/>
                  <a:pt x="2292668" y="608648"/>
                </a:cubicBezTo>
                <a:cubicBezTo>
                  <a:pt x="2298383" y="607695"/>
                  <a:pt x="2304098" y="605790"/>
                  <a:pt x="2309813" y="604838"/>
                </a:cubicBezTo>
                <a:cubicBezTo>
                  <a:pt x="2293620" y="609600"/>
                  <a:pt x="2277428" y="615315"/>
                  <a:pt x="2260283" y="620078"/>
                </a:cubicBezTo>
                <a:close/>
                <a:moveTo>
                  <a:pt x="2268855" y="607695"/>
                </a:moveTo>
                <a:cubicBezTo>
                  <a:pt x="2282190" y="601980"/>
                  <a:pt x="2296478" y="596265"/>
                  <a:pt x="2309813" y="591503"/>
                </a:cubicBezTo>
                <a:cubicBezTo>
                  <a:pt x="2326958" y="588645"/>
                  <a:pt x="2344103" y="585788"/>
                  <a:pt x="2361248" y="582930"/>
                </a:cubicBezTo>
                <a:cubicBezTo>
                  <a:pt x="2348865" y="587693"/>
                  <a:pt x="2335530" y="591503"/>
                  <a:pt x="2323148" y="596265"/>
                </a:cubicBezTo>
                <a:cubicBezTo>
                  <a:pt x="2305050" y="600075"/>
                  <a:pt x="2286953" y="603885"/>
                  <a:pt x="2268855" y="607695"/>
                </a:cubicBezTo>
                <a:close/>
                <a:moveTo>
                  <a:pt x="2381250" y="582930"/>
                </a:moveTo>
                <a:cubicBezTo>
                  <a:pt x="2366963" y="585788"/>
                  <a:pt x="2352675" y="588645"/>
                  <a:pt x="2338388" y="592455"/>
                </a:cubicBezTo>
                <a:cubicBezTo>
                  <a:pt x="2349818" y="588645"/>
                  <a:pt x="2362200" y="583883"/>
                  <a:pt x="2373630" y="580073"/>
                </a:cubicBezTo>
                <a:cubicBezTo>
                  <a:pt x="2386965" y="578168"/>
                  <a:pt x="2400300" y="575310"/>
                  <a:pt x="2413635" y="573405"/>
                </a:cubicBezTo>
                <a:cubicBezTo>
                  <a:pt x="2402205" y="577215"/>
                  <a:pt x="2391728" y="580073"/>
                  <a:pt x="2381250" y="582930"/>
                </a:cubicBezTo>
                <a:close/>
                <a:moveTo>
                  <a:pt x="2397443" y="571500"/>
                </a:moveTo>
                <a:cubicBezTo>
                  <a:pt x="2408873" y="567690"/>
                  <a:pt x="2421255" y="562928"/>
                  <a:pt x="2432685" y="559118"/>
                </a:cubicBezTo>
                <a:cubicBezTo>
                  <a:pt x="2447925" y="557213"/>
                  <a:pt x="2464118" y="555308"/>
                  <a:pt x="2479358" y="553403"/>
                </a:cubicBezTo>
                <a:cubicBezTo>
                  <a:pt x="2467928" y="557213"/>
                  <a:pt x="2456498" y="560070"/>
                  <a:pt x="2445068" y="563880"/>
                </a:cubicBezTo>
                <a:cubicBezTo>
                  <a:pt x="2429828" y="566738"/>
                  <a:pt x="2413635" y="569595"/>
                  <a:pt x="2397443" y="571500"/>
                </a:cubicBezTo>
                <a:close/>
                <a:moveTo>
                  <a:pt x="2450783" y="568643"/>
                </a:moveTo>
                <a:cubicBezTo>
                  <a:pt x="2454593" y="567690"/>
                  <a:pt x="2458403" y="566738"/>
                  <a:pt x="2462213" y="565785"/>
                </a:cubicBezTo>
                <a:cubicBezTo>
                  <a:pt x="2469833" y="564833"/>
                  <a:pt x="2477453" y="562928"/>
                  <a:pt x="2484120" y="561975"/>
                </a:cubicBezTo>
                <a:cubicBezTo>
                  <a:pt x="2473643" y="563880"/>
                  <a:pt x="2462213" y="566738"/>
                  <a:pt x="2450783" y="568643"/>
                </a:cubicBezTo>
                <a:close/>
                <a:moveTo>
                  <a:pt x="2545080" y="548640"/>
                </a:moveTo>
                <a:cubicBezTo>
                  <a:pt x="2527935" y="551498"/>
                  <a:pt x="2510790" y="553403"/>
                  <a:pt x="2493645" y="556260"/>
                </a:cubicBezTo>
                <a:cubicBezTo>
                  <a:pt x="2501265" y="554355"/>
                  <a:pt x="2508885" y="551498"/>
                  <a:pt x="2516505" y="549593"/>
                </a:cubicBezTo>
                <a:cubicBezTo>
                  <a:pt x="2530793" y="547688"/>
                  <a:pt x="2545080" y="546735"/>
                  <a:pt x="2559368" y="544830"/>
                </a:cubicBezTo>
                <a:cubicBezTo>
                  <a:pt x="2554605" y="545783"/>
                  <a:pt x="2549843" y="547688"/>
                  <a:pt x="2545080" y="548640"/>
                </a:cubicBezTo>
                <a:close/>
                <a:moveTo>
                  <a:pt x="2533650" y="544830"/>
                </a:moveTo>
                <a:cubicBezTo>
                  <a:pt x="2545080" y="541973"/>
                  <a:pt x="2556510" y="538163"/>
                  <a:pt x="2567940" y="535305"/>
                </a:cubicBezTo>
                <a:cubicBezTo>
                  <a:pt x="2583180" y="534353"/>
                  <a:pt x="2597468" y="533400"/>
                  <a:pt x="2612708" y="532448"/>
                </a:cubicBezTo>
                <a:cubicBezTo>
                  <a:pt x="2602230" y="535305"/>
                  <a:pt x="2591753" y="537210"/>
                  <a:pt x="2581275" y="540068"/>
                </a:cubicBezTo>
                <a:cubicBezTo>
                  <a:pt x="2565083" y="541020"/>
                  <a:pt x="2549843" y="542925"/>
                  <a:pt x="2533650" y="544830"/>
                </a:cubicBezTo>
                <a:close/>
                <a:moveTo>
                  <a:pt x="2617470" y="536258"/>
                </a:moveTo>
                <a:cubicBezTo>
                  <a:pt x="2615565" y="536258"/>
                  <a:pt x="2613660" y="536258"/>
                  <a:pt x="2611755" y="537210"/>
                </a:cubicBezTo>
                <a:cubicBezTo>
                  <a:pt x="2620328" y="535305"/>
                  <a:pt x="2628900" y="533400"/>
                  <a:pt x="2636520" y="531495"/>
                </a:cubicBezTo>
                <a:cubicBezTo>
                  <a:pt x="2640330" y="531495"/>
                  <a:pt x="2645093" y="531495"/>
                  <a:pt x="2648903" y="530543"/>
                </a:cubicBezTo>
                <a:cubicBezTo>
                  <a:pt x="2639378" y="531495"/>
                  <a:pt x="2628900" y="534353"/>
                  <a:pt x="2617470" y="536258"/>
                </a:cubicBezTo>
                <a:close/>
                <a:moveTo>
                  <a:pt x="2688908" y="522923"/>
                </a:moveTo>
                <a:cubicBezTo>
                  <a:pt x="2681288" y="522923"/>
                  <a:pt x="2673668" y="523875"/>
                  <a:pt x="2667000" y="523875"/>
                </a:cubicBezTo>
                <a:cubicBezTo>
                  <a:pt x="2679383" y="521018"/>
                  <a:pt x="2691765" y="518160"/>
                  <a:pt x="2704148" y="515303"/>
                </a:cubicBezTo>
                <a:cubicBezTo>
                  <a:pt x="2712720" y="515303"/>
                  <a:pt x="2721293" y="515303"/>
                  <a:pt x="2729865" y="515303"/>
                </a:cubicBezTo>
                <a:cubicBezTo>
                  <a:pt x="2715578" y="518160"/>
                  <a:pt x="2702243" y="520065"/>
                  <a:pt x="2688908" y="522923"/>
                </a:cubicBezTo>
                <a:close/>
                <a:moveTo>
                  <a:pt x="2744153" y="520065"/>
                </a:moveTo>
                <a:cubicBezTo>
                  <a:pt x="2741295" y="520065"/>
                  <a:pt x="2739390" y="520065"/>
                  <a:pt x="2736533" y="520065"/>
                </a:cubicBezTo>
                <a:cubicBezTo>
                  <a:pt x="2746058" y="518160"/>
                  <a:pt x="2755583" y="516255"/>
                  <a:pt x="2765108" y="515303"/>
                </a:cubicBezTo>
                <a:cubicBezTo>
                  <a:pt x="2770823" y="515303"/>
                  <a:pt x="2775585" y="515303"/>
                  <a:pt x="2781300" y="515303"/>
                </a:cubicBezTo>
                <a:cubicBezTo>
                  <a:pt x="2767965" y="516255"/>
                  <a:pt x="2756535" y="518160"/>
                  <a:pt x="2744153" y="520065"/>
                </a:cubicBezTo>
                <a:close/>
                <a:moveTo>
                  <a:pt x="2750820" y="511493"/>
                </a:moveTo>
                <a:cubicBezTo>
                  <a:pt x="2740343" y="511493"/>
                  <a:pt x="2730818" y="511493"/>
                  <a:pt x="2720340" y="511493"/>
                </a:cubicBezTo>
                <a:cubicBezTo>
                  <a:pt x="2734628" y="508635"/>
                  <a:pt x="2749868" y="504825"/>
                  <a:pt x="2764155" y="501015"/>
                </a:cubicBezTo>
                <a:cubicBezTo>
                  <a:pt x="2775585" y="501015"/>
                  <a:pt x="2787015" y="501968"/>
                  <a:pt x="2798445" y="501968"/>
                </a:cubicBezTo>
                <a:cubicBezTo>
                  <a:pt x="2783205" y="505778"/>
                  <a:pt x="2767013" y="508635"/>
                  <a:pt x="2750820" y="511493"/>
                </a:cubicBezTo>
                <a:close/>
                <a:moveTo>
                  <a:pt x="2827973" y="503873"/>
                </a:moveTo>
                <a:cubicBezTo>
                  <a:pt x="2837498" y="503873"/>
                  <a:pt x="2847023" y="504825"/>
                  <a:pt x="2855595" y="504825"/>
                </a:cubicBezTo>
                <a:cubicBezTo>
                  <a:pt x="2840355" y="506730"/>
                  <a:pt x="2825115" y="508635"/>
                  <a:pt x="2808923" y="510540"/>
                </a:cubicBezTo>
                <a:cubicBezTo>
                  <a:pt x="2801303" y="510540"/>
                  <a:pt x="2793683" y="510540"/>
                  <a:pt x="2786063" y="510540"/>
                </a:cubicBezTo>
                <a:cubicBezTo>
                  <a:pt x="2801303" y="508635"/>
                  <a:pt x="2814638" y="506730"/>
                  <a:pt x="2827973" y="503873"/>
                </a:cubicBezTo>
                <a:close/>
                <a:moveTo>
                  <a:pt x="2834640" y="516255"/>
                </a:moveTo>
                <a:cubicBezTo>
                  <a:pt x="2821305" y="517208"/>
                  <a:pt x="2807018" y="517208"/>
                  <a:pt x="2793683" y="518160"/>
                </a:cubicBezTo>
                <a:cubicBezTo>
                  <a:pt x="2800350" y="517208"/>
                  <a:pt x="2807018" y="516255"/>
                  <a:pt x="2813685" y="515303"/>
                </a:cubicBezTo>
                <a:cubicBezTo>
                  <a:pt x="2824163" y="515303"/>
                  <a:pt x="2834640" y="515303"/>
                  <a:pt x="2845118" y="515303"/>
                </a:cubicBezTo>
                <a:cubicBezTo>
                  <a:pt x="2841308" y="515303"/>
                  <a:pt x="2837498" y="515303"/>
                  <a:pt x="2834640" y="516255"/>
                </a:cubicBezTo>
                <a:close/>
                <a:moveTo>
                  <a:pt x="2843213" y="511493"/>
                </a:moveTo>
                <a:cubicBezTo>
                  <a:pt x="2855595" y="509588"/>
                  <a:pt x="2867978" y="508635"/>
                  <a:pt x="2881313" y="506730"/>
                </a:cubicBezTo>
                <a:cubicBezTo>
                  <a:pt x="2896553" y="507683"/>
                  <a:pt x="2910840" y="507683"/>
                  <a:pt x="2926080" y="508635"/>
                </a:cubicBezTo>
                <a:cubicBezTo>
                  <a:pt x="2913698" y="509588"/>
                  <a:pt x="2902268" y="510540"/>
                  <a:pt x="2889885" y="511493"/>
                </a:cubicBezTo>
                <a:cubicBezTo>
                  <a:pt x="2874645" y="511493"/>
                  <a:pt x="2859405" y="511493"/>
                  <a:pt x="2843213" y="511493"/>
                </a:cubicBezTo>
                <a:close/>
                <a:moveTo>
                  <a:pt x="2945130" y="511493"/>
                </a:moveTo>
                <a:cubicBezTo>
                  <a:pt x="2936558" y="511493"/>
                  <a:pt x="2928938" y="511493"/>
                  <a:pt x="2920365" y="511493"/>
                </a:cubicBezTo>
                <a:cubicBezTo>
                  <a:pt x="2928938" y="510540"/>
                  <a:pt x="2937510" y="510540"/>
                  <a:pt x="2946083" y="509588"/>
                </a:cubicBezTo>
                <a:cubicBezTo>
                  <a:pt x="2954655" y="509588"/>
                  <a:pt x="2962275" y="510540"/>
                  <a:pt x="2970848" y="510540"/>
                </a:cubicBezTo>
                <a:cubicBezTo>
                  <a:pt x="2962275" y="511493"/>
                  <a:pt x="2953703" y="511493"/>
                  <a:pt x="2945130" y="511493"/>
                </a:cubicBezTo>
                <a:close/>
                <a:moveTo>
                  <a:pt x="3019425" y="509588"/>
                </a:moveTo>
                <a:cubicBezTo>
                  <a:pt x="3006090" y="508635"/>
                  <a:pt x="2991803" y="507683"/>
                  <a:pt x="2978468" y="507683"/>
                </a:cubicBezTo>
                <a:cubicBezTo>
                  <a:pt x="2993708" y="506730"/>
                  <a:pt x="3009900" y="504825"/>
                  <a:pt x="3025140" y="503873"/>
                </a:cubicBezTo>
                <a:cubicBezTo>
                  <a:pt x="3039428" y="504825"/>
                  <a:pt x="3053715" y="506730"/>
                  <a:pt x="3068003" y="507683"/>
                </a:cubicBezTo>
                <a:cubicBezTo>
                  <a:pt x="3051810" y="508635"/>
                  <a:pt x="3035618" y="508635"/>
                  <a:pt x="3019425" y="509588"/>
                </a:cubicBezTo>
                <a:close/>
                <a:moveTo>
                  <a:pt x="3095625" y="513398"/>
                </a:moveTo>
                <a:cubicBezTo>
                  <a:pt x="3088005" y="513398"/>
                  <a:pt x="3080385" y="512445"/>
                  <a:pt x="3072765" y="512445"/>
                </a:cubicBezTo>
                <a:cubicBezTo>
                  <a:pt x="3083243" y="512445"/>
                  <a:pt x="3093720" y="511493"/>
                  <a:pt x="3104198" y="511493"/>
                </a:cubicBezTo>
                <a:cubicBezTo>
                  <a:pt x="3112770" y="512445"/>
                  <a:pt x="3122295" y="513398"/>
                  <a:pt x="3130868" y="514350"/>
                </a:cubicBezTo>
                <a:cubicBezTo>
                  <a:pt x="3119438" y="513398"/>
                  <a:pt x="3107055" y="513398"/>
                  <a:pt x="3095625" y="513398"/>
                </a:cubicBezTo>
                <a:close/>
                <a:moveTo>
                  <a:pt x="3146108" y="510540"/>
                </a:moveTo>
                <a:cubicBezTo>
                  <a:pt x="3148965" y="510540"/>
                  <a:pt x="3151823" y="510540"/>
                  <a:pt x="3154680" y="510540"/>
                </a:cubicBezTo>
                <a:cubicBezTo>
                  <a:pt x="3163253" y="511493"/>
                  <a:pt x="3172778" y="513398"/>
                  <a:pt x="3181350" y="514350"/>
                </a:cubicBezTo>
                <a:cubicBezTo>
                  <a:pt x="3168968" y="512445"/>
                  <a:pt x="3157538" y="511493"/>
                  <a:pt x="3146108" y="510540"/>
                </a:cubicBezTo>
                <a:close/>
                <a:moveTo>
                  <a:pt x="3182303" y="509588"/>
                </a:moveTo>
                <a:cubicBezTo>
                  <a:pt x="3199448" y="509588"/>
                  <a:pt x="3216593" y="508635"/>
                  <a:pt x="3234690" y="508635"/>
                </a:cubicBezTo>
                <a:cubicBezTo>
                  <a:pt x="3250883" y="511493"/>
                  <a:pt x="3266123" y="514350"/>
                  <a:pt x="3282315" y="517208"/>
                </a:cubicBezTo>
                <a:cubicBezTo>
                  <a:pt x="3264218" y="517208"/>
                  <a:pt x="3246120" y="516255"/>
                  <a:pt x="3228023" y="516255"/>
                </a:cubicBezTo>
                <a:cubicBezTo>
                  <a:pt x="3212783" y="513398"/>
                  <a:pt x="3197543" y="511493"/>
                  <a:pt x="3182303" y="509588"/>
                </a:cubicBezTo>
                <a:close/>
                <a:moveTo>
                  <a:pt x="3294698" y="525780"/>
                </a:moveTo>
                <a:cubicBezTo>
                  <a:pt x="3293745" y="525780"/>
                  <a:pt x="3293745" y="525780"/>
                  <a:pt x="3294698" y="525780"/>
                </a:cubicBezTo>
                <a:cubicBezTo>
                  <a:pt x="3282315" y="523875"/>
                  <a:pt x="3269933" y="521970"/>
                  <a:pt x="3258503" y="520065"/>
                </a:cubicBezTo>
                <a:cubicBezTo>
                  <a:pt x="3273743" y="520065"/>
                  <a:pt x="3289935" y="521018"/>
                  <a:pt x="3305175" y="521018"/>
                </a:cubicBezTo>
                <a:cubicBezTo>
                  <a:pt x="3318510" y="523875"/>
                  <a:pt x="3331845" y="525780"/>
                  <a:pt x="3344228" y="528638"/>
                </a:cubicBezTo>
                <a:cubicBezTo>
                  <a:pt x="3327083" y="527685"/>
                  <a:pt x="3310890" y="526733"/>
                  <a:pt x="3294698" y="525780"/>
                </a:cubicBezTo>
                <a:close/>
                <a:moveTo>
                  <a:pt x="3387090" y="531495"/>
                </a:moveTo>
                <a:cubicBezTo>
                  <a:pt x="3369945" y="528638"/>
                  <a:pt x="3353753" y="524828"/>
                  <a:pt x="3336608" y="521970"/>
                </a:cubicBezTo>
                <a:cubicBezTo>
                  <a:pt x="3347085" y="521970"/>
                  <a:pt x="3356610" y="521970"/>
                  <a:pt x="3367088" y="522923"/>
                </a:cubicBezTo>
                <a:cubicBezTo>
                  <a:pt x="3382328" y="526733"/>
                  <a:pt x="3397568" y="529590"/>
                  <a:pt x="3412808" y="533400"/>
                </a:cubicBezTo>
                <a:cubicBezTo>
                  <a:pt x="3404235" y="532448"/>
                  <a:pt x="3395663" y="531495"/>
                  <a:pt x="3387090" y="531495"/>
                </a:cubicBezTo>
                <a:close/>
                <a:moveTo>
                  <a:pt x="3423285" y="544830"/>
                </a:moveTo>
                <a:cubicBezTo>
                  <a:pt x="3427095" y="544830"/>
                  <a:pt x="3429953" y="545783"/>
                  <a:pt x="3433763" y="545783"/>
                </a:cubicBezTo>
                <a:cubicBezTo>
                  <a:pt x="3437573" y="546735"/>
                  <a:pt x="3440430" y="546735"/>
                  <a:pt x="3444240" y="547688"/>
                </a:cubicBezTo>
                <a:cubicBezTo>
                  <a:pt x="3436620" y="546735"/>
                  <a:pt x="3429953" y="545783"/>
                  <a:pt x="3423285" y="544830"/>
                </a:cubicBezTo>
                <a:close/>
                <a:moveTo>
                  <a:pt x="3433763" y="540068"/>
                </a:moveTo>
                <a:cubicBezTo>
                  <a:pt x="3429000" y="539115"/>
                  <a:pt x="3423285" y="538163"/>
                  <a:pt x="3418523" y="537210"/>
                </a:cubicBezTo>
                <a:cubicBezTo>
                  <a:pt x="3424238" y="537210"/>
                  <a:pt x="3430905" y="538163"/>
                  <a:pt x="3436620" y="538163"/>
                </a:cubicBezTo>
                <a:cubicBezTo>
                  <a:pt x="3442335" y="539115"/>
                  <a:pt x="3447098" y="541020"/>
                  <a:pt x="3452813" y="541973"/>
                </a:cubicBezTo>
                <a:cubicBezTo>
                  <a:pt x="3446145" y="541020"/>
                  <a:pt x="3440430" y="541020"/>
                  <a:pt x="3433763" y="540068"/>
                </a:cubicBezTo>
                <a:close/>
                <a:moveTo>
                  <a:pt x="3548063" y="557213"/>
                </a:moveTo>
                <a:cubicBezTo>
                  <a:pt x="3562350" y="561023"/>
                  <a:pt x="3575685" y="564833"/>
                  <a:pt x="3589973" y="568643"/>
                </a:cubicBezTo>
                <a:cubicBezTo>
                  <a:pt x="3584258" y="567690"/>
                  <a:pt x="3578543" y="566738"/>
                  <a:pt x="3572828" y="565785"/>
                </a:cubicBezTo>
                <a:cubicBezTo>
                  <a:pt x="3563303" y="563880"/>
                  <a:pt x="3553778" y="561975"/>
                  <a:pt x="3544253" y="560070"/>
                </a:cubicBezTo>
                <a:cubicBezTo>
                  <a:pt x="3533775" y="558165"/>
                  <a:pt x="3524250" y="555308"/>
                  <a:pt x="3513773" y="553403"/>
                </a:cubicBezTo>
                <a:cubicBezTo>
                  <a:pt x="3525203" y="555308"/>
                  <a:pt x="3536633" y="556260"/>
                  <a:pt x="3548063" y="557213"/>
                </a:cubicBezTo>
                <a:close/>
                <a:moveTo>
                  <a:pt x="3489960" y="541020"/>
                </a:moveTo>
                <a:cubicBezTo>
                  <a:pt x="3498533" y="542925"/>
                  <a:pt x="3507105" y="545783"/>
                  <a:pt x="3515678" y="547688"/>
                </a:cubicBezTo>
                <a:cubicBezTo>
                  <a:pt x="3500438" y="545783"/>
                  <a:pt x="3485198" y="544830"/>
                  <a:pt x="3469958" y="542925"/>
                </a:cubicBezTo>
                <a:cubicBezTo>
                  <a:pt x="3463290" y="541020"/>
                  <a:pt x="3456623" y="540068"/>
                  <a:pt x="3449003" y="538163"/>
                </a:cubicBezTo>
                <a:cubicBezTo>
                  <a:pt x="3463290" y="540068"/>
                  <a:pt x="3476625" y="540068"/>
                  <a:pt x="3489960" y="541020"/>
                </a:cubicBezTo>
                <a:close/>
                <a:moveTo>
                  <a:pt x="3424238" y="522923"/>
                </a:moveTo>
                <a:cubicBezTo>
                  <a:pt x="3440430" y="527685"/>
                  <a:pt x="3455670" y="531495"/>
                  <a:pt x="3471863" y="536258"/>
                </a:cubicBezTo>
                <a:cubicBezTo>
                  <a:pt x="3456623" y="535305"/>
                  <a:pt x="3442335" y="534353"/>
                  <a:pt x="3427095" y="533400"/>
                </a:cubicBezTo>
                <a:cubicBezTo>
                  <a:pt x="3410903" y="529590"/>
                  <a:pt x="3395663" y="525780"/>
                  <a:pt x="3379470" y="521970"/>
                </a:cubicBezTo>
                <a:cubicBezTo>
                  <a:pt x="3393758" y="522923"/>
                  <a:pt x="3408998" y="522923"/>
                  <a:pt x="3424238" y="522923"/>
                </a:cubicBezTo>
                <a:close/>
                <a:moveTo>
                  <a:pt x="3356610" y="504825"/>
                </a:moveTo>
                <a:cubicBezTo>
                  <a:pt x="3373755" y="509588"/>
                  <a:pt x="3391853" y="514350"/>
                  <a:pt x="3408998" y="519113"/>
                </a:cubicBezTo>
                <a:cubicBezTo>
                  <a:pt x="3392805" y="519113"/>
                  <a:pt x="3376613" y="518160"/>
                  <a:pt x="3360420" y="518160"/>
                </a:cubicBezTo>
                <a:cubicBezTo>
                  <a:pt x="3343275" y="514350"/>
                  <a:pt x="3325178" y="509588"/>
                  <a:pt x="3308033" y="505778"/>
                </a:cubicBezTo>
                <a:cubicBezTo>
                  <a:pt x="3324225" y="505778"/>
                  <a:pt x="3340418" y="504825"/>
                  <a:pt x="3356610" y="504825"/>
                </a:cubicBezTo>
                <a:close/>
                <a:moveTo>
                  <a:pt x="3341370" y="500063"/>
                </a:moveTo>
                <a:cubicBezTo>
                  <a:pt x="3324225" y="500063"/>
                  <a:pt x="3307080" y="501015"/>
                  <a:pt x="3289935" y="501015"/>
                </a:cubicBezTo>
                <a:cubicBezTo>
                  <a:pt x="3270885" y="496253"/>
                  <a:pt x="3251835" y="492443"/>
                  <a:pt x="3232785" y="487680"/>
                </a:cubicBezTo>
                <a:cubicBezTo>
                  <a:pt x="3249930" y="486728"/>
                  <a:pt x="3267075" y="485775"/>
                  <a:pt x="3284220" y="483870"/>
                </a:cubicBezTo>
                <a:cubicBezTo>
                  <a:pt x="3304223" y="490538"/>
                  <a:pt x="3322320" y="495300"/>
                  <a:pt x="3341370" y="500063"/>
                </a:cubicBezTo>
                <a:close/>
                <a:moveTo>
                  <a:pt x="3217545" y="466725"/>
                </a:moveTo>
                <a:cubicBezTo>
                  <a:pt x="3237548" y="472440"/>
                  <a:pt x="3257550" y="477203"/>
                  <a:pt x="3277553" y="482918"/>
                </a:cubicBezTo>
                <a:cubicBezTo>
                  <a:pt x="3260408" y="483870"/>
                  <a:pt x="3242310" y="484823"/>
                  <a:pt x="3225165" y="486728"/>
                </a:cubicBezTo>
                <a:cubicBezTo>
                  <a:pt x="3205163" y="481965"/>
                  <a:pt x="3184208" y="477203"/>
                  <a:pt x="3164205" y="472440"/>
                </a:cubicBezTo>
                <a:cubicBezTo>
                  <a:pt x="3182303" y="470535"/>
                  <a:pt x="3199448" y="468630"/>
                  <a:pt x="3217545" y="466725"/>
                </a:cubicBezTo>
                <a:close/>
                <a:moveTo>
                  <a:pt x="3154680" y="450533"/>
                </a:moveTo>
                <a:cubicBezTo>
                  <a:pt x="3171825" y="455295"/>
                  <a:pt x="3188970" y="459105"/>
                  <a:pt x="3205163" y="463868"/>
                </a:cubicBezTo>
                <a:cubicBezTo>
                  <a:pt x="3187065" y="465773"/>
                  <a:pt x="3168968" y="467678"/>
                  <a:pt x="3150870" y="469583"/>
                </a:cubicBezTo>
                <a:cubicBezTo>
                  <a:pt x="3134678" y="465773"/>
                  <a:pt x="3117533" y="461963"/>
                  <a:pt x="3101340" y="458153"/>
                </a:cubicBezTo>
                <a:cubicBezTo>
                  <a:pt x="3119438" y="456248"/>
                  <a:pt x="3137535" y="453390"/>
                  <a:pt x="3154680" y="450533"/>
                </a:cubicBezTo>
                <a:close/>
                <a:moveTo>
                  <a:pt x="3089910" y="433388"/>
                </a:moveTo>
                <a:cubicBezTo>
                  <a:pt x="3107055" y="438150"/>
                  <a:pt x="3124200" y="441960"/>
                  <a:pt x="3140393" y="446723"/>
                </a:cubicBezTo>
                <a:cubicBezTo>
                  <a:pt x="3122295" y="449580"/>
                  <a:pt x="3103245" y="452438"/>
                  <a:pt x="3085148" y="455295"/>
                </a:cubicBezTo>
                <a:cubicBezTo>
                  <a:pt x="3068003" y="451485"/>
                  <a:pt x="3051810" y="447675"/>
                  <a:pt x="3034665" y="443865"/>
                </a:cubicBezTo>
                <a:cubicBezTo>
                  <a:pt x="3053715" y="440055"/>
                  <a:pt x="3071813" y="437198"/>
                  <a:pt x="3089910" y="433388"/>
                </a:cubicBezTo>
                <a:close/>
                <a:moveTo>
                  <a:pt x="3020378" y="415290"/>
                </a:moveTo>
                <a:cubicBezTo>
                  <a:pt x="3040380" y="420053"/>
                  <a:pt x="3060383" y="425768"/>
                  <a:pt x="3080385" y="430530"/>
                </a:cubicBezTo>
                <a:cubicBezTo>
                  <a:pt x="3062288" y="434340"/>
                  <a:pt x="3043238" y="438150"/>
                  <a:pt x="3025140" y="441960"/>
                </a:cubicBezTo>
                <a:cubicBezTo>
                  <a:pt x="3005138" y="437198"/>
                  <a:pt x="2985135" y="433388"/>
                  <a:pt x="2965133" y="429578"/>
                </a:cubicBezTo>
                <a:cubicBezTo>
                  <a:pt x="2983230" y="424815"/>
                  <a:pt x="3001328" y="420053"/>
                  <a:pt x="3020378" y="415290"/>
                </a:cubicBezTo>
                <a:close/>
                <a:moveTo>
                  <a:pt x="3007043" y="412433"/>
                </a:moveTo>
                <a:cubicBezTo>
                  <a:pt x="2987993" y="417195"/>
                  <a:pt x="2969895" y="421958"/>
                  <a:pt x="2950845" y="426720"/>
                </a:cubicBezTo>
                <a:cubicBezTo>
                  <a:pt x="2929890" y="421958"/>
                  <a:pt x="2908935" y="418148"/>
                  <a:pt x="2887980" y="414338"/>
                </a:cubicBezTo>
                <a:cubicBezTo>
                  <a:pt x="2907030" y="408623"/>
                  <a:pt x="2925128" y="402908"/>
                  <a:pt x="2944178" y="398145"/>
                </a:cubicBezTo>
                <a:cubicBezTo>
                  <a:pt x="2965133" y="401955"/>
                  <a:pt x="2986088" y="406718"/>
                  <a:pt x="3007043" y="412433"/>
                </a:cubicBezTo>
                <a:close/>
                <a:moveTo>
                  <a:pt x="2876550" y="381000"/>
                </a:moveTo>
                <a:cubicBezTo>
                  <a:pt x="2897505" y="385763"/>
                  <a:pt x="2919413" y="390525"/>
                  <a:pt x="2940368" y="396240"/>
                </a:cubicBezTo>
                <a:cubicBezTo>
                  <a:pt x="2921318" y="401955"/>
                  <a:pt x="2902268" y="407670"/>
                  <a:pt x="2884170" y="412433"/>
                </a:cubicBezTo>
                <a:cubicBezTo>
                  <a:pt x="2863215" y="408623"/>
                  <a:pt x="2841308" y="403860"/>
                  <a:pt x="2820353" y="400050"/>
                </a:cubicBezTo>
                <a:cubicBezTo>
                  <a:pt x="2838450" y="393383"/>
                  <a:pt x="2857500" y="386715"/>
                  <a:pt x="2876550" y="381000"/>
                </a:cubicBezTo>
                <a:close/>
                <a:moveTo>
                  <a:pt x="2802255" y="363855"/>
                </a:moveTo>
                <a:cubicBezTo>
                  <a:pt x="2823210" y="368618"/>
                  <a:pt x="2843213" y="373380"/>
                  <a:pt x="2864168" y="378143"/>
                </a:cubicBezTo>
                <a:cubicBezTo>
                  <a:pt x="2845118" y="384810"/>
                  <a:pt x="2826068" y="391478"/>
                  <a:pt x="2807018" y="398145"/>
                </a:cubicBezTo>
                <a:cubicBezTo>
                  <a:pt x="2786063" y="394335"/>
                  <a:pt x="2766060" y="390525"/>
                  <a:pt x="2745105" y="386715"/>
                </a:cubicBezTo>
                <a:cubicBezTo>
                  <a:pt x="2763203" y="379095"/>
                  <a:pt x="2783205" y="371475"/>
                  <a:pt x="2802255" y="363855"/>
                </a:cubicBezTo>
                <a:close/>
                <a:moveTo>
                  <a:pt x="2795588" y="362903"/>
                </a:moveTo>
                <a:cubicBezTo>
                  <a:pt x="2776538" y="370523"/>
                  <a:pt x="2757488" y="378143"/>
                  <a:pt x="2738438" y="384810"/>
                </a:cubicBezTo>
                <a:cubicBezTo>
                  <a:pt x="2718435" y="381000"/>
                  <a:pt x="2698433" y="378143"/>
                  <a:pt x="2677478" y="374333"/>
                </a:cubicBezTo>
                <a:cubicBezTo>
                  <a:pt x="2696528" y="365760"/>
                  <a:pt x="2715578" y="357188"/>
                  <a:pt x="2734628" y="349568"/>
                </a:cubicBezTo>
                <a:cubicBezTo>
                  <a:pt x="2755583" y="354330"/>
                  <a:pt x="2775585" y="358140"/>
                  <a:pt x="2795588" y="362903"/>
                </a:cubicBezTo>
                <a:close/>
              </a:path>
            </a:pathLst>
          </a:custGeom>
          <a:solidFill>
            <a:srgbClr val="6CC3C7"/>
          </a:solidFill>
          <a:ln w="9525">
            <a:noFill/>
          </a:ln>
        </p:spPr>
        <p:style>
          <a:lnRef idx="0">
            <a:scrgbClr r="0" g="0" b="0"/>
          </a:lnRef>
          <a:fillRef idx="0">
            <a:scrgbClr r="0" g="0" b="0"/>
          </a:fillRef>
          <a:effectRef idx="0">
            <a:scrgbClr r="0" g="0" b="0"/>
          </a:effectRef>
          <a:fontRef idx="minor"/>
        </p:style>
      </p:sp>
      <p:grpSp>
        <p:nvGrpSpPr>
          <p:cNvPr id="63" name="Groupe 22"/>
          <p:cNvGrpSpPr/>
          <p:nvPr/>
        </p:nvGrpSpPr>
        <p:grpSpPr>
          <a:xfrm>
            <a:off x="0" y="0"/>
            <a:ext cx="517680" cy="415080"/>
            <a:chOff x="0" y="0"/>
            <a:chExt cx="517680" cy="415080"/>
          </a:xfrm>
        </p:grpSpPr>
        <p:sp>
          <p:nvSpPr>
            <p:cNvPr id="64" name="Rectangle 45"/>
            <p:cNvSpPr/>
            <p:nvPr/>
          </p:nvSpPr>
          <p:spPr>
            <a:xfrm rot="19098000">
              <a:off x="38520" y="205920"/>
              <a:ext cx="534600" cy="35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65" name="Forme libre : forme 46"/>
            <p:cNvSpPr/>
            <p:nvPr/>
          </p:nvSpPr>
          <p:spPr>
            <a:xfrm flipH="1">
              <a:off x="0" y="0"/>
              <a:ext cx="450000" cy="400680"/>
            </a:xfrm>
            <a:custGeom>
              <a:avLst/>
              <a:gdLst/>
              <a:ahLst/>
              <a:cxnLst/>
              <a:rect l="l" t="t" r="r" b="b"/>
              <a:pathLst>
                <a:path w="450327" h="401161">
                  <a:moveTo>
                    <a:pt x="16236" y="0"/>
                  </a:moveTo>
                  <a:lnTo>
                    <a:pt x="0" y="0"/>
                  </a:lnTo>
                  <a:lnTo>
                    <a:pt x="450327" y="401161"/>
                  </a:lnTo>
                  <a:lnTo>
                    <a:pt x="450327" y="386697"/>
                  </a:lnTo>
                  <a:lnTo>
                    <a:pt x="162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grpSp>
      <p:grpSp>
        <p:nvGrpSpPr>
          <p:cNvPr id="66" name="Groupe 59"/>
          <p:cNvGrpSpPr/>
          <p:nvPr/>
        </p:nvGrpSpPr>
        <p:grpSpPr>
          <a:xfrm>
            <a:off x="10702080" y="6356520"/>
            <a:ext cx="1251360" cy="402120"/>
            <a:chOff x="10702080" y="6356520"/>
            <a:chExt cx="1251360" cy="402120"/>
          </a:xfrm>
        </p:grpSpPr>
        <p:sp>
          <p:nvSpPr>
            <p:cNvPr id="67" name="Forme libre : forme 60"/>
            <p:cNvSpPr/>
            <p:nvPr/>
          </p:nvSpPr>
          <p:spPr>
            <a:xfrm>
              <a:off x="11171880" y="6608160"/>
              <a:ext cx="79560" cy="104040"/>
            </a:xfrm>
            <a:custGeom>
              <a:avLst/>
              <a:gdLst/>
              <a:ahLst/>
              <a:cxnLst/>
              <a:rect l="l" t="t" r="r" b="b"/>
              <a:pathLst>
                <a:path w="780166" h="1018175">
                  <a:moveTo>
                    <a:pt x="577837" y="485591"/>
                  </a:moveTo>
                  <a:cubicBezTo>
                    <a:pt x="704021" y="435988"/>
                    <a:pt x="767113" y="352880"/>
                    <a:pt x="767113" y="237139"/>
                  </a:cubicBezTo>
                  <a:cubicBezTo>
                    <a:pt x="767113" y="79191"/>
                    <a:pt x="670517" y="0"/>
                    <a:pt x="476890" y="0"/>
                  </a:cubicBezTo>
                  <a:lnTo>
                    <a:pt x="0" y="0"/>
                  </a:lnTo>
                  <a:lnTo>
                    <a:pt x="0" y="1018176"/>
                  </a:lnTo>
                  <a:lnTo>
                    <a:pt x="462095" y="1018176"/>
                  </a:lnTo>
                  <a:cubicBezTo>
                    <a:pt x="673998" y="1018176"/>
                    <a:pt x="780166" y="917663"/>
                    <a:pt x="780166" y="717074"/>
                  </a:cubicBezTo>
                  <a:cubicBezTo>
                    <a:pt x="779731" y="587844"/>
                    <a:pt x="712288" y="510828"/>
                    <a:pt x="577837" y="485591"/>
                  </a:cubicBezTo>
                  <a:close/>
                  <a:moveTo>
                    <a:pt x="453828" y="854136"/>
                  </a:moveTo>
                  <a:lnTo>
                    <a:pt x="188406" y="854136"/>
                  </a:lnTo>
                  <a:lnTo>
                    <a:pt x="188406" y="164039"/>
                  </a:lnTo>
                  <a:lnTo>
                    <a:pt x="464706" y="164039"/>
                  </a:lnTo>
                  <a:cubicBezTo>
                    <a:pt x="534760" y="164039"/>
                    <a:pt x="570004" y="192757"/>
                    <a:pt x="570004" y="249322"/>
                  </a:cubicBezTo>
                  <a:cubicBezTo>
                    <a:pt x="570004" y="354186"/>
                    <a:pt x="491683" y="419454"/>
                    <a:pt x="335041" y="445996"/>
                  </a:cubicBezTo>
                  <a:lnTo>
                    <a:pt x="335041" y="567829"/>
                  </a:lnTo>
                  <a:lnTo>
                    <a:pt x="392042" y="567829"/>
                  </a:lnTo>
                  <a:cubicBezTo>
                    <a:pt x="516920" y="567829"/>
                    <a:pt x="579142" y="620913"/>
                    <a:pt x="579142" y="726647"/>
                  </a:cubicBezTo>
                  <a:cubicBezTo>
                    <a:pt x="579142" y="811495"/>
                    <a:pt x="537370" y="854136"/>
                    <a:pt x="453828" y="854136"/>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68" name="Forme libre : forme 61"/>
            <p:cNvSpPr/>
            <p:nvPr/>
          </p:nvSpPr>
          <p:spPr>
            <a:xfrm>
              <a:off x="11272320" y="6608160"/>
              <a:ext cx="87480" cy="104040"/>
            </a:xfrm>
            <a:custGeom>
              <a:avLst/>
              <a:gdLst/>
              <a:ahLst/>
              <a:cxnLst/>
              <a:rect l="l" t="t" r="r" b="b"/>
              <a:pathLst>
                <a:path w="854136" h="1017740">
                  <a:moveTo>
                    <a:pt x="774510" y="272819"/>
                  </a:moveTo>
                  <a:cubicBezTo>
                    <a:pt x="774510" y="90940"/>
                    <a:pt x="670516" y="0"/>
                    <a:pt x="462530" y="0"/>
                  </a:cubicBezTo>
                  <a:lnTo>
                    <a:pt x="0" y="0"/>
                  </a:lnTo>
                  <a:lnTo>
                    <a:pt x="0" y="1016435"/>
                  </a:lnTo>
                  <a:lnTo>
                    <a:pt x="192322" y="1016435"/>
                  </a:lnTo>
                  <a:lnTo>
                    <a:pt x="192322" y="166215"/>
                  </a:lnTo>
                  <a:lnTo>
                    <a:pt x="450782" y="166215"/>
                  </a:lnTo>
                  <a:cubicBezTo>
                    <a:pt x="535195" y="166215"/>
                    <a:pt x="577402" y="203635"/>
                    <a:pt x="577402" y="278475"/>
                  </a:cubicBezTo>
                  <a:cubicBezTo>
                    <a:pt x="577402" y="387690"/>
                    <a:pt x="487332" y="457744"/>
                    <a:pt x="306758" y="488637"/>
                  </a:cubicBezTo>
                  <a:lnTo>
                    <a:pt x="306758" y="574355"/>
                  </a:lnTo>
                  <a:lnTo>
                    <a:pt x="616562" y="1017741"/>
                  </a:lnTo>
                  <a:lnTo>
                    <a:pt x="854136" y="1017741"/>
                  </a:lnTo>
                  <a:lnTo>
                    <a:pt x="531714" y="577836"/>
                  </a:lnTo>
                  <a:cubicBezTo>
                    <a:pt x="693578" y="497340"/>
                    <a:pt x="774510" y="395522"/>
                    <a:pt x="774510" y="272819"/>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69" name="Forme libre : forme 62"/>
            <p:cNvSpPr/>
            <p:nvPr/>
          </p:nvSpPr>
          <p:spPr>
            <a:xfrm>
              <a:off x="11372760" y="6608160"/>
              <a:ext cx="72360" cy="104040"/>
            </a:xfrm>
            <a:custGeom>
              <a:avLst/>
              <a:gdLst/>
              <a:ahLst/>
              <a:cxnLst/>
              <a:rect l="l" t="t" r="r" b="b"/>
              <a:pathLst>
                <a:path w="707066" h="1018175">
                  <a:moveTo>
                    <a:pt x="185361" y="587409"/>
                  </a:moveTo>
                  <a:lnTo>
                    <a:pt x="672693" y="587409"/>
                  </a:lnTo>
                  <a:lnTo>
                    <a:pt x="672693" y="418583"/>
                  </a:lnTo>
                  <a:lnTo>
                    <a:pt x="187536" y="418583"/>
                  </a:lnTo>
                  <a:lnTo>
                    <a:pt x="187536" y="162299"/>
                  </a:lnTo>
                  <a:lnTo>
                    <a:pt x="697059" y="162299"/>
                  </a:lnTo>
                  <a:lnTo>
                    <a:pt x="697059" y="0"/>
                  </a:lnTo>
                  <a:lnTo>
                    <a:pt x="0" y="0"/>
                  </a:lnTo>
                  <a:lnTo>
                    <a:pt x="0" y="1018176"/>
                  </a:lnTo>
                  <a:lnTo>
                    <a:pt x="707066" y="1018176"/>
                  </a:lnTo>
                  <a:lnTo>
                    <a:pt x="707066" y="854136"/>
                  </a:lnTo>
                  <a:lnTo>
                    <a:pt x="185361" y="854136"/>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0" name="Forme libre : forme 63"/>
            <p:cNvSpPr/>
            <p:nvPr/>
          </p:nvSpPr>
          <p:spPr>
            <a:xfrm>
              <a:off x="11455920" y="6608160"/>
              <a:ext cx="78840" cy="104040"/>
            </a:xfrm>
            <a:custGeom>
              <a:avLst/>
              <a:gdLst/>
              <a:ahLst/>
              <a:cxnLst/>
              <a:rect l="l" t="t" r="r" b="b"/>
              <a:pathLst>
                <a:path w="772334" h="1018175">
                  <a:moveTo>
                    <a:pt x="772334" y="0"/>
                  </a:moveTo>
                  <a:lnTo>
                    <a:pt x="0" y="0"/>
                  </a:lnTo>
                  <a:lnTo>
                    <a:pt x="0" y="164039"/>
                  </a:lnTo>
                  <a:lnTo>
                    <a:pt x="291964" y="164039"/>
                  </a:lnTo>
                  <a:lnTo>
                    <a:pt x="291964" y="1018176"/>
                  </a:lnTo>
                  <a:lnTo>
                    <a:pt x="480370" y="1018176"/>
                  </a:lnTo>
                  <a:lnTo>
                    <a:pt x="480370" y="164039"/>
                  </a:lnTo>
                  <a:lnTo>
                    <a:pt x="772334" y="16403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1" name="Forme libre : forme 64"/>
            <p:cNvSpPr/>
            <p:nvPr/>
          </p:nvSpPr>
          <p:spPr>
            <a:xfrm>
              <a:off x="11530080" y="6608160"/>
              <a:ext cx="110160" cy="104040"/>
            </a:xfrm>
            <a:custGeom>
              <a:avLst/>
              <a:gdLst/>
              <a:ahLst/>
              <a:cxnLst/>
              <a:rect l="l" t="t" r="r" b="b"/>
              <a:pathLst>
                <a:path w="1076480" h="1018175">
                  <a:moveTo>
                    <a:pt x="432072" y="0"/>
                  </a:moveTo>
                  <a:lnTo>
                    <a:pt x="0" y="1018176"/>
                  </a:lnTo>
                  <a:lnTo>
                    <a:pt x="193627" y="1018176"/>
                  </a:lnTo>
                  <a:lnTo>
                    <a:pt x="529103" y="194498"/>
                  </a:lnTo>
                  <a:lnTo>
                    <a:pt x="689227" y="576531"/>
                  </a:lnTo>
                  <a:lnTo>
                    <a:pt x="484286" y="576531"/>
                  </a:lnTo>
                  <a:lnTo>
                    <a:pt x="419454" y="740571"/>
                  </a:lnTo>
                  <a:lnTo>
                    <a:pt x="757540" y="740571"/>
                  </a:lnTo>
                  <a:lnTo>
                    <a:pt x="873281" y="1018176"/>
                  </a:lnTo>
                  <a:lnTo>
                    <a:pt x="1076481" y="1018176"/>
                  </a:lnTo>
                  <a:lnTo>
                    <a:pt x="634837" y="0"/>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2" name="Forme libre : forme 65"/>
            <p:cNvSpPr/>
            <p:nvPr/>
          </p:nvSpPr>
          <p:spPr>
            <a:xfrm>
              <a:off x="11653200" y="6607800"/>
              <a:ext cx="86760" cy="105480"/>
            </a:xfrm>
            <a:custGeom>
              <a:avLst/>
              <a:gdLst/>
              <a:ahLst/>
              <a:cxnLst/>
              <a:rect l="l" t="t" r="r" b="b"/>
              <a:pathLst>
                <a:path w="847174" h="1031664">
                  <a:moveTo>
                    <a:pt x="0" y="501257"/>
                  </a:moveTo>
                  <a:cubicBezTo>
                    <a:pt x="0" y="854572"/>
                    <a:pt x="179704" y="1031665"/>
                    <a:pt x="538676" y="1031665"/>
                  </a:cubicBezTo>
                  <a:cubicBezTo>
                    <a:pt x="662249" y="1031665"/>
                    <a:pt x="764937" y="1013825"/>
                    <a:pt x="846740" y="977711"/>
                  </a:cubicBezTo>
                  <a:lnTo>
                    <a:pt x="846740" y="554776"/>
                  </a:lnTo>
                  <a:lnTo>
                    <a:pt x="658333" y="554776"/>
                  </a:lnTo>
                  <a:lnTo>
                    <a:pt x="658333" y="851091"/>
                  </a:lnTo>
                  <a:cubicBezTo>
                    <a:pt x="614822" y="862404"/>
                    <a:pt x="575661" y="868061"/>
                    <a:pt x="541722" y="868061"/>
                  </a:cubicBezTo>
                  <a:cubicBezTo>
                    <a:pt x="311109" y="868061"/>
                    <a:pt x="195803" y="745793"/>
                    <a:pt x="195803" y="501692"/>
                  </a:cubicBezTo>
                  <a:cubicBezTo>
                    <a:pt x="195803" y="276301"/>
                    <a:pt x="318072" y="163605"/>
                    <a:pt x="562608" y="163605"/>
                  </a:cubicBezTo>
                  <a:cubicBezTo>
                    <a:pt x="664425" y="163605"/>
                    <a:pt x="759716" y="182750"/>
                    <a:pt x="847174" y="220606"/>
                  </a:cubicBezTo>
                  <a:lnTo>
                    <a:pt x="847174" y="49604"/>
                  </a:lnTo>
                  <a:cubicBezTo>
                    <a:pt x="759281" y="16535"/>
                    <a:pt x="659639" y="1"/>
                    <a:pt x="548248" y="1"/>
                  </a:cubicBezTo>
                  <a:cubicBezTo>
                    <a:pt x="182749" y="-434"/>
                    <a:pt x="0" y="166651"/>
                    <a:pt x="0" y="501257"/>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3" name="Forme libre : forme 66"/>
            <p:cNvSpPr/>
            <p:nvPr/>
          </p:nvSpPr>
          <p:spPr>
            <a:xfrm>
              <a:off x="11762280" y="6608160"/>
              <a:ext cx="92880" cy="104040"/>
            </a:xfrm>
            <a:custGeom>
              <a:avLst/>
              <a:gdLst/>
              <a:ahLst/>
              <a:cxnLst/>
              <a:rect l="l" t="t" r="r" b="b"/>
              <a:pathLst>
                <a:path w="907655" h="1018175">
                  <a:moveTo>
                    <a:pt x="726211" y="741876"/>
                  </a:moveTo>
                  <a:lnTo>
                    <a:pt x="188841" y="0"/>
                  </a:lnTo>
                  <a:lnTo>
                    <a:pt x="0" y="0"/>
                  </a:lnTo>
                  <a:lnTo>
                    <a:pt x="0" y="1018176"/>
                  </a:lnTo>
                  <a:lnTo>
                    <a:pt x="181444" y="1018176"/>
                  </a:lnTo>
                  <a:lnTo>
                    <a:pt x="181444" y="260636"/>
                  </a:lnTo>
                  <a:lnTo>
                    <a:pt x="718814" y="1018176"/>
                  </a:lnTo>
                  <a:lnTo>
                    <a:pt x="907655" y="1018176"/>
                  </a:lnTo>
                  <a:lnTo>
                    <a:pt x="907655" y="0"/>
                  </a:lnTo>
                  <a:lnTo>
                    <a:pt x="726211" y="0"/>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4" name="Forme libre : forme 67"/>
            <p:cNvSpPr/>
            <p:nvPr/>
          </p:nvSpPr>
          <p:spPr>
            <a:xfrm>
              <a:off x="11881080" y="6608160"/>
              <a:ext cx="72360" cy="104040"/>
            </a:xfrm>
            <a:custGeom>
              <a:avLst/>
              <a:gdLst/>
              <a:ahLst/>
              <a:cxnLst/>
              <a:rect l="l" t="t" r="r" b="b"/>
              <a:pathLst>
                <a:path w="706631" h="1018175">
                  <a:moveTo>
                    <a:pt x="184925" y="587409"/>
                  </a:moveTo>
                  <a:lnTo>
                    <a:pt x="672257" y="587409"/>
                  </a:lnTo>
                  <a:lnTo>
                    <a:pt x="672257" y="418583"/>
                  </a:lnTo>
                  <a:lnTo>
                    <a:pt x="187101" y="418583"/>
                  </a:lnTo>
                  <a:lnTo>
                    <a:pt x="187101" y="162299"/>
                  </a:lnTo>
                  <a:lnTo>
                    <a:pt x="696624" y="162299"/>
                  </a:lnTo>
                  <a:lnTo>
                    <a:pt x="696624" y="0"/>
                  </a:lnTo>
                  <a:lnTo>
                    <a:pt x="0" y="0"/>
                  </a:lnTo>
                  <a:lnTo>
                    <a:pt x="0" y="1018176"/>
                  </a:lnTo>
                  <a:lnTo>
                    <a:pt x="706632" y="1018176"/>
                  </a:lnTo>
                  <a:lnTo>
                    <a:pt x="706632" y="854136"/>
                  </a:lnTo>
                  <a:lnTo>
                    <a:pt x="184925" y="854136"/>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5" name="Forme libre : forme 68"/>
            <p:cNvSpPr/>
            <p:nvPr/>
          </p:nvSpPr>
          <p:spPr>
            <a:xfrm>
              <a:off x="11171880" y="6402600"/>
              <a:ext cx="120600" cy="171720"/>
            </a:xfrm>
            <a:custGeom>
              <a:avLst/>
              <a:gdLst/>
              <a:ahLst/>
              <a:cxnLst/>
              <a:rect l="l" t="t" r="r" b="b"/>
              <a:pathLst>
                <a:path w="1178734" h="1677378">
                  <a:moveTo>
                    <a:pt x="1178734" y="1370186"/>
                  </a:moveTo>
                  <a:lnTo>
                    <a:pt x="341567" y="1370186"/>
                  </a:lnTo>
                  <a:lnTo>
                    <a:pt x="341567" y="986412"/>
                  </a:lnTo>
                  <a:lnTo>
                    <a:pt x="1123909" y="986412"/>
                  </a:lnTo>
                  <a:lnTo>
                    <a:pt x="1123909" y="671387"/>
                  </a:lnTo>
                  <a:lnTo>
                    <a:pt x="345049" y="671387"/>
                  </a:lnTo>
                  <a:lnTo>
                    <a:pt x="345049" y="305018"/>
                  </a:lnTo>
                  <a:lnTo>
                    <a:pt x="1162635" y="305018"/>
                  </a:lnTo>
                  <a:lnTo>
                    <a:pt x="1162635" y="0"/>
                  </a:lnTo>
                  <a:lnTo>
                    <a:pt x="0" y="0"/>
                  </a:lnTo>
                  <a:lnTo>
                    <a:pt x="0" y="1677379"/>
                  </a:lnTo>
                  <a:lnTo>
                    <a:pt x="1178734" y="167737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6" name="Forme libre : forme 69"/>
            <p:cNvSpPr/>
            <p:nvPr/>
          </p:nvSpPr>
          <p:spPr>
            <a:xfrm>
              <a:off x="11504880" y="6401520"/>
              <a:ext cx="136800" cy="174240"/>
            </a:xfrm>
            <a:custGeom>
              <a:avLst/>
              <a:gdLst/>
              <a:ahLst/>
              <a:cxnLst/>
              <a:rect l="l" t="t" r="r" b="b"/>
              <a:pathLst>
                <a:path w="1334941" h="1700440">
                  <a:moveTo>
                    <a:pt x="779296" y="684440"/>
                  </a:moveTo>
                  <a:lnTo>
                    <a:pt x="523446" y="684440"/>
                  </a:lnTo>
                  <a:cubicBezTo>
                    <a:pt x="403354" y="684440"/>
                    <a:pt x="347224" y="633531"/>
                    <a:pt x="347224" y="524317"/>
                  </a:cubicBezTo>
                  <a:cubicBezTo>
                    <a:pt x="347224" y="378117"/>
                    <a:pt x="474278" y="306758"/>
                    <a:pt x="735784" y="306758"/>
                  </a:cubicBezTo>
                  <a:cubicBezTo>
                    <a:pt x="915052" y="306758"/>
                    <a:pt x="1086924" y="337216"/>
                    <a:pt x="1247483" y="396827"/>
                  </a:cubicBezTo>
                  <a:lnTo>
                    <a:pt x="1277506" y="408140"/>
                  </a:lnTo>
                  <a:lnTo>
                    <a:pt x="1277506" y="85718"/>
                  </a:lnTo>
                  <a:lnTo>
                    <a:pt x="1262277" y="80932"/>
                  </a:lnTo>
                  <a:cubicBezTo>
                    <a:pt x="1096932" y="26977"/>
                    <a:pt x="919839" y="0"/>
                    <a:pt x="735784" y="0"/>
                  </a:cubicBezTo>
                  <a:cubicBezTo>
                    <a:pt x="247582" y="0"/>
                    <a:pt x="0" y="176658"/>
                    <a:pt x="0" y="524752"/>
                  </a:cubicBezTo>
                  <a:cubicBezTo>
                    <a:pt x="0" y="842823"/>
                    <a:pt x="176223" y="1003817"/>
                    <a:pt x="523446" y="1003817"/>
                  </a:cubicBezTo>
                  <a:lnTo>
                    <a:pt x="779296" y="1003817"/>
                  </a:lnTo>
                  <a:cubicBezTo>
                    <a:pt x="965961" y="1003817"/>
                    <a:pt x="987717" y="1095191"/>
                    <a:pt x="987717" y="1164375"/>
                  </a:cubicBezTo>
                  <a:cubicBezTo>
                    <a:pt x="987717" y="1318407"/>
                    <a:pt x="871976" y="1393247"/>
                    <a:pt x="634401" y="1393247"/>
                  </a:cubicBezTo>
                  <a:cubicBezTo>
                    <a:pt x="431637" y="1393247"/>
                    <a:pt x="247582" y="1362789"/>
                    <a:pt x="87459" y="1303178"/>
                  </a:cubicBezTo>
                  <a:lnTo>
                    <a:pt x="57435" y="1291865"/>
                  </a:lnTo>
                  <a:lnTo>
                    <a:pt x="57435" y="1614287"/>
                  </a:lnTo>
                  <a:lnTo>
                    <a:pt x="72664" y="1619508"/>
                  </a:lnTo>
                  <a:cubicBezTo>
                    <a:pt x="237574" y="1673463"/>
                    <a:pt x="426850" y="1700440"/>
                    <a:pt x="634401" y="1700440"/>
                  </a:cubicBezTo>
                  <a:cubicBezTo>
                    <a:pt x="1099107" y="1700440"/>
                    <a:pt x="1334941" y="1520302"/>
                    <a:pt x="1334941" y="1164375"/>
                  </a:cubicBezTo>
                  <a:cubicBezTo>
                    <a:pt x="1334941" y="845434"/>
                    <a:pt x="1148276" y="684440"/>
                    <a:pt x="779296" y="684440"/>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7" name="Forme libre : forme 70"/>
            <p:cNvSpPr/>
            <p:nvPr/>
          </p:nvSpPr>
          <p:spPr>
            <a:xfrm>
              <a:off x="11652120" y="6402600"/>
              <a:ext cx="131400" cy="171720"/>
            </a:xfrm>
            <a:custGeom>
              <a:avLst/>
              <a:gdLst/>
              <a:ahLst/>
              <a:cxnLst/>
              <a:rect l="l" t="t" r="r" b="b"/>
              <a:pathLst>
                <a:path w="1283161" h="1677378">
                  <a:moveTo>
                    <a:pt x="467752" y="1677379"/>
                  </a:moveTo>
                  <a:lnTo>
                    <a:pt x="814975" y="1677379"/>
                  </a:lnTo>
                  <a:lnTo>
                    <a:pt x="814975" y="307193"/>
                  </a:lnTo>
                  <a:lnTo>
                    <a:pt x="1283162" y="307193"/>
                  </a:lnTo>
                  <a:lnTo>
                    <a:pt x="1283162" y="0"/>
                  </a:lnTo>
                  <a:lnTo>
                    <a:pt x="0" y="0"/>
                  </a:lnTo>
                  <a:lnTo>
                    <a:pt x="0" y="307193"/>
                  </a:lnTo>
                  <a:lnTo>
                    <a:pt x="467752" y="307193"/>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8" name="Forme libre : forme 71"/>
            <p:cNvSpPr/>
            <p:nvPr/>
          </p:nvSpPr>
          <p:spPr>
            <a:xfrm>
              <a:off x="11769480" y="6402600"/>
              <a:ext cx="183960" cy="171720"/>
            </a:xfrm>
            <a:custGeom>
              <a:avLst/>
              <a:gdLst/>
              <a:ahLst/>
              <a:cxnLst/>
              <a:rect l="l" t="t" r="r" b="b"/>
              <a:pathLst>
                <a:path w="1793990" h="1677378">
                  <a:moveTo>
                    <a:pt x="359407" y="1677379"/>
                  </a:moveTo>
                  <a:lnTo>
                    <a:pt x="882419" y="392476"/>
                  </a:lnTo>
                  <a:lnTo>
                    <a:pt x="1105199" y="924625"/>
                  </a:lnTo>
                  <a:lnTo>
                    <a:pt x="794960" y="924625"/>
                  </a:lnTo>
                  <a:lnTo>
                    <a:pt x="673127" y="1231818"/>
                  </a:lnTo>
                  <a:lnTo>
                    <a:pt x="1233559" y="1231818"/>
                  </a:lnTo>
                  <a:lnTo>
                    <a:pt x="1419790" y="1677379"/>
                  </a:lnTo>
                  <a:lnTo>
                    <a:pt x="1793991" y="1677379"/>
                  </a:lnTo>
                  <a:lnTo>
                    <a:pt x="1066909" y="0"/>
                  </a:lnTo>
                  <a:lnTo>
                    <a:pt x="711852" y="0"/>
                  </a:lnTo>
                  <a:lnTo>
                    <a:pt x="0" y="167737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9" name="Forme libre : forme 72"/>
            <p:cNvSpPr/>
            <p:nvPr/>
          </p:nvSpPr>
          <p:spPr>
            <a:xfrm>
              <a:off x="11323080" y="6402600"/>
              <a:ext cx="153720" cy="171720"/>
            </a:xfrm>
            <a:custGeom>
              <a:avLst/>
              <a:gdLst/>
              <a:ahLst/>
              <a:cxnLst/>
              <a:rect l="l" t="t" r="r" b="b"/>
              <a:pathLst>
                <a:path w="1500285" h="1677378">
                  <a:moveTo>
                    <a:pt x="335911" y="510393"/>
                  </a:moveTo>
                  <a:lnTo>
                    <a:pt x="1163940" y="1677379"/>
                  </a:lnTo>
                  <a:lnTo>
                    <a:pt x="1500286" y="1677379"/>
                  </a:lnTo>
                  <a:lnTo>
                    <a:pt x="1500286" y="0"/>
                  </a:lnTo>
                  <a:lnTo>
                    <a:pt x="1164810" y="0"/>
                  </a:lnTo>
                  <a:lnTo>
                    <a:pt x="1164810" y="1143054"/>
                  </a:lnTo>
                  <a:lnTo>
                    <a:pt x="335911" y="1305"/>
                  </a:lnTo>
                  <a:lnTo>
                    <a:pt x="0" y="0"/>
                  </a:lnTo>
                  <a:lnTo>
                    <a:pt x="0" y="1677379"/>
                  </a:lnTo>
                  <a:lnTo>
                    <a:pt x="335911" y="167737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80" name="Forme libre : forme 73"/>
            <p:cNvSpPr/>
            <p:nvPr/>
          </p:nvSpPr>
          <p:spPr>
            <a:xfrm>
              <a:off x="10702080" y="6356520"/>
              <a:ext cx="402120" cy="402120"/>
            </a:xfrm>
            <a:custGeom>
              <a:avLst/>
              <a:gdLst/>
              <a:ahLst/>
              <a:cxnLst/>
              <a:rect l="l" t="t" r="r" b="b"/>
              <a:pathLst>
                <a:path w="3918670" h="3918670">
                  <a:moveTo>
                    <a:pt x="1959335" y="0"/>
                  </a:moveTo>
                  <a:cubicBezTo>
                    <a:pt x="878938" y="0"/>
                    <a:pt x="0" y="878938"/>
                    <a:pt x="0" y="1959335"/>
                  </a:cubicBezTo>
                  <a:cubicBezTo>
                    <a:pt x="0" y="3039733"/>
                    <a:pt x="878938" y="3918671"/>
                    <a:pt x="1959335" y="3918671"/>
                  </a:cubicBezTo>
                  <a:cubicBezTo>
                    <a:pt x="3039733" y="3918671"/>
                    <a:pt x="3918671" y="3039733"/>
                    <a:pt x="3918671" y="1959335"/>
                  </a:cubicBezTo>
                  <a:cubicBezTo>
                    <a:pt x="3918671" y="878938"/>
                    <a:pt x="3039733" y="0"/>
                    <a:pt x="1959335" y="0"/>
                  </a:cubicBezTo>
                  <a:close/>
                  <a:moveTo>
                    <a:pt x="1582523" y="272384"/>
                  </a:moveTo>
                  <a:cubicBezTo>
                    <a:pt x="1605150" y="386385"/>
                    <a:pt x="1631257" y="583928"/>
                    <a:pt x="1653448" y="858487"/>
                  </a:cubicBezTo>
                  <a:cubicBezTo>
                    <a:pt x="1616027" y="845869"/>
                    <a:pt x="1578607" y="834121"/>
                    <a:pt x="1541187" y="823243"/>
                  </a:cubicBezTo>
                  <a:cubicBezTo>
                    <a:pt x="1553806" y="579577"/>
                    <a:pt x="1568164" y="387690"/>
                    <a:pt x="1582523" y="272384"/>
                  </a:cubicBezTo>
                  <a:close/>
                  <a:moveTo>
                    <a:pt x="1659974" y="946381"/>
                  </a:moveTo>
                  <a:cubicBezTo>
                    <a:pt x="1666936" y="1039931"/>
                    <a:pt x="1673463" y="1140879"/>
                    <a:pt x="1679120" y="1250093"/>
                  </a:cubicBezTo>
                  <a:cubicBezTo>
                    <a:pt x="1626905" y="1254445"/>
                    <a:pt x="1574691" y="1258796"/>
                    <a:pt x="1522042" y="1262712"/>
                  </a:cubicBezTo>
                  <a:cubicBezTo>
                    <a:pt x="1526828" y="1136093"/>
                    <a:pt x="1531615" y="1016870"/>
                    <a:pt x="1537271" y="906350"/>
                  </a:cubicBezTo>
                  <a:cubicBezTo>
                    <a:pt x="1579042" y="919404"/>
                    <a:pt x="1619943" y="932457"/>
                    <a:pt x="1659974" y="946381"/>
                  </a:cubicBezTo>
                  <a:close/>
                  <a:moveTo>
                    <a:pt x="1522912" y="135757"/>
                  </a:moveTo>
                  <a:cubicBezTo>
                    <a:pt x="1495935" y="226261"/>
                    <a:pt x="1472874" y="467752"/>
                    <a:pt x="1454164" y="797571"/>
                  </a:cubicBezTo>
                  <a:cubicBezTo>
                    <a:pt x="1135657" y="707502"/>
                    <a:pt x="843258" y="658333"/>
                    <a:pt x="636142" y="631791"/>
                  </a:cubicBezTo>
                  <a:cubicBezTo>
                    <a:pt x="876762" y="391606"/>
                    <a:pt x="1182215" y="217124"/>
                    <a:pt x="1522912" y="135757"/>
                  </a:cubicBezTo>
                  <a:close/>
                  <a:moveTo>
                    <a:pt x="83978" y="1959335"/>
                  </a:moveTo>
                  <a:cubicBezTo>
                    <a:pt x="83978" y="1480271"/>
                    <a:pt x="264987" y="1042977"/>
                    <a:pt x="561302" y="710982"/>
                  </a:cubicBezTo>
                  <a:cubicBezTo>
                    <a:pt x="896778" y="747967"/>
                    <a:pt x="1191788" y="807143"/>
                    <a:pt x="1449813" y="881113"/>
                  </a:cubicBezTo>
                  <a:cubicBezTo>
                    <a:pt x="1443721" y="1001206"/>
                    <a:pt x="1438064" y="1131741"/>
                    <a:pt x="1432843" y="1269239"/>
                  </a:cubicBezTo>
                  <a:cubicBezTo>
                    <a:pt x="1103459" y="1291430"/>
                    <a:pt x="763632" y="1303613"/>
                    <a:pt x="425545" y="1303613"/>
                  </a:cubicBezTo>
                  <a:cubicBezTo>
                    <a:pt x="405095" y="1303613"/>
                    <a:pt x="387255" y="1317972"/>
                    <a:pt x="382904" y="1337987"/>
                  </a:cubicBezTo>
                  <a:cubicBezTo>
                    <a:pt x="378552" y="1358003"/>
                    <a:pt x="388560" y="1378453"/>
                    <a:pt x="406835" y="1387155"/>
                  </a:cubicBezTo>
                  <a:cubicBezTo>
                    <a:pt x="415537" y="1391072"/>
                    <a:pt x="941595" y="1642570"/>
                    <a:pt x="1412392" y="2057672"/>
                  </a:cubicBezTo>
                  <a:cubicBezTo>
                    <a:pt x="1410652" y="2160795"/>
                    <a:pt x="1409347" y="2264788"/>
                    <a:pt x="1408476" y="2369216"/>
                  </a:cubicBezTo>
                  <a:cubicBezTo>
                    <a:pt x="1116947" y="2224322"/>
                    <a:pt x="806708" y="2019382"/>
                    <a:pt x="490813" y="1739601"/>
                  </a:cubicBezTo>
                  <a:cubicBezTo>
                    <a:pt x="472538" y="1723502"/>
                    <a:pt x="445126" y="1725242"/>
                    <a:pt x="429026" y="1743517"/>
                  </a:cubicBezTo>
                  <a:cubicBezTo>
                    <a:pt x="412927" y="1761357"/>
                    <a:pt x="414667" y="1789204"/>
                    <a:pt x="432942" y="1805304"/>
                  </a:cubicBezTo>
                  <a:cubicBezTo>
                    <a:pt x="767548" y="2101619"/>
                    <a:pt x="1097367" y="2315697"/>
                    <a:pt x="1407606" y="2464072"/>
                  </a:cubicBezTo>
                  <a:cubicBezTo>
                    <a:pt x="1406736" y="2571546"/>
                    <a:pt x="1406301" y="2679020"/>
                    <a:pt x="1405866" y="2786059"/>
                  </a:cubicBezTo>
                  <a:cubicBezTo>
                    <a:pt x="1284468" y="2735150"/>
                    <a:pt x="1160459" y="2694684"/>
                    <a:pt x="1035580" y="2656829"/>
                  </a:cubicBezTo>
                  <a:cubicBezTo>
                    <a:pt x="750143" y="2570676"/>
                    <a:pt x="470362" y="2588080"/>
                    <a:pt x="424675" y="2694684"/>
                  </a:cubicBezTo>
                  <a:cubicBezTo>
                    <a:pt x="415102" y="2716876"/>
                    <a:pt x="402919" y="2774746"/>
                    <a:pt x="497775" y="2828701"/>
                  </a:cubicBezTo>
                  <a:cubicBezTo>
                    <a:pt x="600898" y="2887441"/>
                    <a:pt x="1090405" y="3189413"/>
                    <a:pt x="1183085" y="3666302"/>
                  </a:cubicBezTo>
                  <a:cubicBezTo>
                    <a:pt x="535630" y="3369987"/>
                    <a:pt x="83978" y="2716440"/>
                    <a:pt x="83978" y="1959335"/>
                  </a:cubicBezTo>
                  <a:close/>
                  <a:moveTo>
                    <a:pt x="1278376" y="3706333"/>
                  </a:moveTo>
                  <a:cubicBezTo>
                    <a:pt x="1207452" y="3158520"/>
                    <a:pt x="654417" y="2816953"/>
                    <a:pt x="541287" y="2752555"/>
                  </a:cubicBezTo>
                  <a:cubicBezTo>
                    <a:pt x="519531" y="2739937"/>
                    <a:pt x="510828" y="2730799"/>
                    <a:pt x="507347" y="2726448"/>
                  </a:cubicBezTo>
                  <a:cubicBezTo>
                    <a:pt x="536065" y="2695990"/>
                    <a:pt x="734044" y="2656829"/>
                    <a:pt x="1010343" y="2740372"/>
                  </a:cubicBezTo>
                  <a:cubicBezTo>
                    <a:pt x="1144360" y="2780838"/>
                    <a:pt x="1276636" y="2824349"/>
                    <a:pt x="1405866" y="2881350"/>
                  </a:cubicBezTo>
                  <a:cubicBezTo>
                    <a:pt x="1405866" y="3188108"/>
                    <a:pt x="1409347" y="3485728"/>
                    <a:pt x="1416308" y="3754631"/>
                  </a:cubicBezTo>
                  <a:cubicBezTo>
                    <a:pt x="1369751" y="3740272"/>
                    <a:pt x="1323628" y="3723738"/>
                    <a:pt x="1278376" y="3706333"/>
                  </a:cubicBezTo>
                  <a:close/>
                  <a:moveTo>
                    <a:pt x="1670417" y="3812502"/>
                  </a:moveTo>
                  <a:cubicBezTo>
                    <a:pt x="1614287" y="3803800"/>
                    <a:pt x="1559027" y="3792486"/>
                    <a:pt x="1504637" y="3778998"/>
                  </a:cubicBezTo>
                  <a:cubicBezTo>
                    <a:pt x="1497240" y="3504003"/>
                    <a:pt x="1493759" y="3213780"/>
                    <a:pt x="1493324" y="2921816"/>
                  </a:cubicBezTo>
                  <a:cubicBezTo>
                    <a:pt x="1562508" y="2956190"/>
                    <a:pt x="1630821" y="2994916"/>
                    <a:pt x="1698265" y="3039733"/>
                  </a:cubicBezTo>
                  <a:cubicBezTo>
                    <a:pt x="1692608" y="3282964"/>
                    <a:pt x="1683471" y="3540988"/>
                    <a:pt x="1670417" y="3812502"/>
                  </a:cubicBezTo>
                  <a:close/>
                  <a:moveTo>
                    <a:pt x="1700440" y="2935740"/>
                  </a:moveTo>
                  <a:cubicBezTo>
                    <a:pt x="1632562" y="2893533"/>
                    <a:pt x="1563378" y="2856548"/>
                    <a:pt x="1493324" y="2823914"/>
                  </a:cubicBezTo>
                  <a:cubicBezTo>
                    <a:pt x="1493324" y="2716876"/>
                    <a:pt x="1493759" y="2609836"/>
                    <a:pt x="1494630" y="2503668"/>
                  </a:cubicBezTo>
                  <a:cubicBezTo>
                    <a:pt x="1565989" y="2535431"/>
                    <a:pt x="1636478" y="2563714"/>
                    <a:pt x="1705227" y="2588516"/>
                  </a:cubicBezTo>
                  <a:cubicBezTo>
                    <a:pt x="1704791" y="2700776"/>
                    <a:pt x="1703051" y="2816517"/>
                    <a:pt x="1700440" y="2935740"/>
                  </a:cubicBezTo>
                  <a:close/>
                  <a:moveTo>
                    <a:pt x="1706097" y="2498446"/>
                  </a:moveTo>
                  <a:cubicBezTo>
                    <a:pt x="1637348" y="2472774"/>
                    <a:pt x="1567294" y="2443186"/>
                    <a:pt x="1495935" y="2410117"/>
                  </a:cubicBezTo>
                  <a:cubicBezTo>
                    <a:pt x="1496805" y="2317872"/>
                    <a:pt x="1498111" y="2226498"/>
                    <a:pt x="1499416" y="2135993"/>
                  </a:cubicBezTo>
                  <a:cubicBezTo>
                    <a:pt x="1571210" y="2203872"/>
                    <a:pt x="1641264" y="2275231"/>
                    <a:pt x="1706532" y="2350506"/>
                  </a:cubicBezTo>
                  <a:cubicBezTo>
                    <a:pt x="1706532" y="2399240"/>
                    <a:pt x="1706532" y="2448408"/>
                    <a:pt x="1706097" y="2498446"/>
                  </a:cubicBezTo>
                  <a:close/>
                  <a:moveTo>
                    <a:pt x="1959335" y="3834693"/>
                  </a:moveTo>
                  <a:cubicBezTo>
                    <a:pt x="1891022" y="3834693"/>
                    <a:pt x="1823579" y="3830777"/>
                    <a:pt x="1757441" y="3823815"/>
                  </a:cubicBezTo>
                  <a:cubicBezTo>
                    <a:pt x="1769624" y="3573622"/>
                    <a:pt x="1778326" y="3332132"/>
                    <a:pt x="1784418" y="3100214"/>
                  </a:cubicBezTo>
                  <a:cubicBezTo>
                    <a:pt x="1986748" y="3253811"/>
                    <a:pt x="2176894" y="3470064"/>
                    <a:pt x="2348331" y="3793792"/>
                  </a:cubicBezTo>
                  <a:cubicBezTo>
                    <a:pt x="2222582" y="3820334"/>
                    <a:pt x="2092481" y="3834693"/>
                    <a:pt x="1959335" y="3834693"/>
                  </a:cubicBezTo>
                  <a:close/>
                  <a:moveTo>
                    <a:pt x="3834693" y="1959335"/>
                  </a:moveTo>
                  <a:cubicBezTo>
                    <a:pt x="3834693" y="2828701"/>
                    <a:pt x="3239887" y="3561874"/>
                    <a:pt x="2435354" y="3773341"/>
                  </a:cubicBezTo>
                  <a:lnTo>
                    <a:pt x="2432308" y="3766815"/>
                  </a:lnTo>
                  <a:cubicBezTo>
                    <a:pt x="2237376" y="3393919"/>
                    <a:pt x="2018947" y="3156344"/>
                    <a:pt x="1786594" y="2992740"/>
                  </a:cubicBezTo>
                  <a:cubicBezTo>
                    <a:pt x="1789204" y="2864816"/>
                    <a:pt x="1791380" y="2739937"/>
                    <a:pt x="1792250" y="2618539"/>
                  </a:cubicBezTo>
                  <a:cubicBezTo>
                    <a:pt x="1840113" y="2634203"/>
                    <a:pt x="1887541" y="2648562"/>
                    <a:pt x="1934099" y="2660745"/>
                  </a:cubicBezTo>
                  <a:cubicBezTo>
                    <a:pt x="2012420" y="2791281"/>
                    <a:pt x="2073771" y="2929648"/>
                    <a:pt x="2109451" y="3074542"/>
                  </a:cubicBezTo>
                  <a:cubicBezTo>
                    <a:pt x="2114237" y="3094122"/>
                    <a:pt x="2132077" y="3107611"/>
                    <a:pt x="2151658" y="3107611"/>
                  </a:cubicBezTo>
                  <a:cubicBezTo>
                    <a:pt x="2153398" y="3107611"/>
                    <a:pt x="2155138" y="3107611"/>
                    <a:pt x="2156879" y="3107176"/>
                  </a:cubicBezTo>
                  <a:cubicBezTo>
                    <a:pt x="2178635" y="3104565"/>
                    <a:pt x="2195169" y="3086290"/>
                    <a:pt x="2195604" y="3064099"/>
                  </a:cubicBezTo>
                  <a:cubicBezTo>
                    <a:pt x="2195604" y="3060619"/>
                    <a:pt x="2198650" y="2930518"/>
                    <a:pt x="2270010" y="2726448"/>
                  </a:cubicBezTo>
                  <a:cubicBezTo>
                    <a:pt x="2350506" y="2736021"/>
                    <a:pt x="2427522" y="2740807"/>
                    <a:pt x="2500622" y="2740807"/>
                  </a:cubicBezTo>
                  <a:cubicBezTo>
                    <a:pt x="2776922" y="2740807"/>
                    <a:pt x="2994481" y="2675104"/>
                    <a:pt x="3127192" y="2569805"/>
                  </a:cubicBezTo>
                  <a:cubicBezTo>
                    <a:pt x="3306025" y="2427957"/>
                    <a:pt x="3342140" y="2223887"/>
                    <a:pt x="3225963" y="2009809"/>
                  </a:cubicBezTo>
                  <a:cubicBezTo>
                    <a:pt x="3164612" y="1896678"/>
                    <a:pt x="3091947" y="1792685"/>
                    <a:pt x="3011015" y="1696959"/>
                  </a:cubicBezTo>
                  <a:cubicBezTo>
                    <a:pt x="3192024" y="1538576"/>
                    <a:pt x="3413499" y="1378453"/>
                    <a:pt x="3684142" y="1223116"/>
                  </a:cubicBezTo>
                  <a:cubicBezTo>
                    <a:pt x="3780739" y="1449377"/>
                    <a:pt x="3834693" y="1698265"/>
                    <a:pt x="3834693" y="1959335"/>
                  </a:cubicBezTo>
                  <a:close/>
                  <a:moveTo>
                    <a:pt x="1793120" y="2529775"/>
                  </a:moveTo>
                  <a:cubicBezTo>
                    <a:pt x="1793120" y="2504973"/>
                    <a:pt x="1793556" y="2480606"/>
                    <a:pt x="1793556" y="2456240"/>
                  </a:cubicBezTo>
                  <a:cubicBezTo>
                    <a:pt x="1818357" y="2488003"/>
                    <a:pt x="1841854" y="2520202"/>
                    <a:pt x="1864915" y="2552836"/>
                  </a:cubicBezTo>
                  <a:cubicBezTo>
                    <a:pt x="1840548" y="2545439"/>
                    <a:pt x="1817052" y="2537607"/>
                    <a:pt x="1793120" y="2529775"/>
                  </a:cubicBezTo>
                  <a:close/>
                  <a:moveTo>
                    <a:pt x="2300468" y="2646386"/>
                  </a:moveTo>
                  <a:cubicBezTo>
                    <a:pt x="2397499" y="2407072"/>
                    <a:pt x="2584165" y="2089436"/>
                    <a:pt x="2942702" y="1758746"/>
                  </a:cubicBezTo>
                  <a:cubicBezTo>
                    <a:pt x="3048000" y="1880579"/>
                    <a:pt x="3113268" y="1985007"/>
                    <a:pt x="3148948" y="2051580"/>
                  </a:cubicBezTo>
                  <a:cubicBezTo>
                    <a:pt x="3243803" y="2227368"/>
                    <a:pt x="3216826" y="2387056"/>
                    <a:pt x="3072367" y="2501492"/>
                  </a:cubicBezTo>
                  <a:cubicBezTo>
                    <a:pt x="2950969" y="2598088"/>
                    <a:pt x="2751685" y="2657699"/>
                    <a:pt x="2497576" y="2657699"/>
                  </a:cubicBezTo>
                  <a:cubicBezTo>
                    <a:pt x="2435354" y="2657699"/>
                    <a:pt x="2369216" y="2653783"/>
                    <a:pt x="2300468" y="2646386"/>
                  </a:cubicBezTo>
                  <a:close/>
                  <a:moveTo>
                    <a:pt x="3647592" y="1143489"/>
                  </a:moveTo>
                  <a:cubicBezTo>
                    <a:pt x="3368247" y="1303178"/>
                    <a:pt x="3139810" y="1467652"/>
                    <a:pt x="2952709" y="1629951"/>
                  </a:cubicBezTo>
                  <a:cubicBezTo>
                    <a:pt x="2928778" y="1650837"/>
                    <a:pt x="2905282" y="1671723"/>
                    <a:pt x="2882655" y="1692173"/>
                  </a:cubicBezTo>
                  <a:cubicBezTo>
                    <a:pt x="2498881" y="2043748"/>
                    <a:pt x="2305254" y="2381400"/>
                    <a:pt x="2207353" y="2633768"/>
                  </a:cubicBezTo>
                  <a:cubicBezTo>
                    <a:pt x="2196475" y="2661616"/>
                    <a:pt x="2186902" y="2688158"/>
                    <a:pt x="2178635" y="2713830"/>
                  </a:cubicBezTo>
                  <a:cubicBezTo>
                    <a:pt x="2159490" y="2771700"/>
                    <a:pt x="2145131" y="2823914"/>
                    <a:pt x="2135123" y="2869167"/>
                  </a:cubicBezTo>
                  <a:cubicBezTo>
                    <a:pt x="2110756" y="2807380"/>
                    <a:pt x="2082039" y="2747769"/>
                    <a:pt x="2050275" y="2689028"/>
                  </a:cubicBezTo>
                  <a:cubicBezTo>
                    <a:pt x="2032000" y="2655089"/>
                    <a:pt x="2011985" y="2621585"/>
                    <a:pt x="1991534" y="2588951"/>
                  </a:cubicBezTo>
                  <a:cubicBezTo>
                    <a:pt x="1932358" y="2494095"/>
                    <a:pt x="1865350" y="2403155"/>
                    <a:pt x="1793120" y="2317872"/>
                  </a:cubicBezTo>
                  <a:cubicBezTo>
                    <a:pt x="1764838" y="2284368"/>
                    <a:pt x="1735250" y="2251735"/>
                    <a:pt x="1705662" y="2219971"/>
                  </a:cubicBezTo>
                  <a:cubicBezTo>
                    <a:pt x="1639089" y="2148612"/>
                    <a:pt x="1570340" y="2081168"/>
                    <a:pt x="1501156" y="2018511"/>
                  </a:cubicBezTo>
                  <a:cubicBezTo>
                    <a:pt x="1472439" y="1992404"/>
                    <a:pt x="1443286" y="1966732"/>
                    <a:pt x="1414568" y="1942366"/>
                  </a:cubicBezTo>
                  <a:cubicBezTo>
                    <a:pt x="1348430" y="1886236"/>
                    <a:pt x="1283162" y="1834457"/>
                    <a:pt x="1220941" y="1787464"/>
                  </a:cubicBezTo>
                  <a:cubicBezTo>
                    <a:pt x="980755" y="1606455"/>
                    <a:pt x="749273" y="1469828"/>
                    <a:pt x="602638" y="1389766"/>
                  </a:cubicBezTo>
                  <a:cubicBezTo>
                    <a:pt x="880678" y="1386285"/>
                    <a:pt x="1158719" y="1374972"/>
                    <a:pt x="1429797" y="1356697"/>
                  </a:cubicBezTo>
                  <a:cubicBezTo>
                    <a:pt x="1459385" y="1354522"/>
                    <a:pt x="1488973" y="1352781"/>
                    <a:pt x="1518561" y="1350606"/>
                  </a:cubicBezTo>
                  <a:cubicBezTo>
                    <a:pt x="1573821" y="1346690"/>
                    <a:pt x="1628646" y="1342338"/>
                    <a:pt x="1683036" y="1337552"/>
                  </a:cubicBezTo>
                  <a:cubicBezTo>
                    <a:pt x="1712188" y="1334941"/>
                    <a:pt x="1741341" y="1332331"/>
                    <a:pt x="1770494" y="1329720"/>
                  </a:cubicBezTo>
                  <a:cubicBezTo>
                    <a:pt x="1969343" y="1311445"/>
                    <a:pt x="2162100" y="1289689"/>
                    <a:pt x="2347025" y="1264452"/>
                  </a:cubicBezTo>
                  <a:cubicBezTo>
                    <a:pt x="2394018" y="1257926"/>
                    <a:pt x="2440576" y="1251399"/>
                    <a:pt x="2486263" y="1244437"/>
                  </a:cubicBezTo>
                  <a:cubicBezTo>
                    <a:pt x="2910938" y="1180910"/>
                    <a:pt x="3285139" y="1099108"/>
                    <a:pt x="3571882" y="1003382"/>
                  </a:cubicBezTo>
                  <a:cubicBezTo>
                    <a:pt x="3598859" y="1049069"/>
                    <a:pt x="3624531" y="1095627"/>
                    <a:pt x="3647592" y="1143489"/>
                  </a:cubicBezTo>
                  <a:close/>
                  <a:moveTo>
                    <a:pt x="1750479" y="979015"/>
                  </a:moveTo>
                  <a:cubicBezTo>
                    <a:pt x="1928007" y="1044718"/>
                    <a:pt x="2085084" y="1116947"/>
                    <a:pt x="2223452" y="1192658"/>
                  </a:cubicBezTo>
                  <a:cubicBezTo>
                    <a:pt x="2075512" y="1211368"/>
                    <a:pt x="1922785" y="1228337"/>
                    <a:pt x="1766143" y="1242261"/>
                  </a:cubicBezTo>
                  <a:cubicBezTo>
                    <a:pt x="1761792" y="1149581"/>
                    <a:pt x="1756135" y="1061687"/>
                    <a:pt x="1750479" y="979015"/>
                  </a:cubicBezTo>
                  <a:close/>
                  <a:moveTo>
                    <a:pt x="2369651" y="1173513"/>
                  </a:moveTo>
                  <a:cubicBezTo>
                    <a:pt x="2167757" y="1056901"/>
                    <a:pt x="1954549" y="963351"/>
                    <a:pt x="1743952" y="889381"/>
                  </a:cubicBezTo>
                  <a:cubicBezTo>
                    <a:pt x="1710883" y="459919"/>
                    <a:pt x="1665631" y="187536"/>
                    <a:pt x="1622989" y="114871"/>
                  </a:cubicBezTo>
                  <a:cubicBezTo>
                    <a:pt x="1732204" y="94856"/>
                    <a:pt x="1844464" y="83978"/>
                    <a:pt x="1959335" y="83978"/>
                  </a:cubicBezTo>
                  <a:cubicBezTo>
                    <a:pt x="2612447" y="83978"/>
                    <a:pt x="3188543" y="419889"/>
                    <a:pt x="3524454" y="927671"/>
                  </a:cubicBezTo>
                  <a:cubicBezTo>
                    <a:pt x="3220742" y="1026443"/>
                    <a:pt x="2821304" y="1110421"/>
                    <a:pt x="2369651" y="1173513"/>
                  </a:cubicBezTo>
                  <a:close/>
                </a:path>
              </a:pathLst>
            </a:custGeom>
            <a:solidFill>
              <a:srgbClr val="FFFFFF"/>
            </a:solidFill>
            <a:ln w="4351">
              <a:noFill/>
            </a:ln>
          </p:spPr>
          <p:style>
            <a:lnRef idx="0">
              <a:scrgbClr r="0" g="0" b="0"/>
            </a:lnRef>
            <a:fillRef idx="0">
              <a:scrgbClr r="0" g="0" b="0"/>
            </a:fillRef>
            <a:effectRef idx="0">
              <a:scrgbClr r="0" g="0" b="0"/>
            </a:effectRef>
            <a:fontRef idx="minor"/>
          </p:style>
        </p:sp>
      </p:grpSp>
      <p:sp>
        <p:nvSpPr>
          <p:cNvPr id="81" name="PlaceHolder 1"/>
          <p:cNvSpPr>
            <a:spLocks noGrp="1"/>
          </p:cNvSpPr>
          <p:nvPr>
            <p:ph type="title"/>
          </p:nvPr>
        </p:nvSpPr>
        <p:spPr>
          <a:xfrm>
            <a:off x="241200" y="225360"/>
            <a:ext cx="11707560" cy="132516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Segoe UI"/>
              </a:rPr>
              <a:t>Modifiez le style du titre</a:t>
            </a:r>
            <a:endParaRPr lang="fr-FR" sz="3200" b="0" strike="noStrike" spc="-1">
              <a:solidFill>
                <a:srgbClr val="2B3238"/>
              </a:solidFill>
              <a:latin typeface="Calibri"/>
            </a:endParaRPr>
          </a:p>
        </p:txBody>
      </p:sp>
      <p:sp>
        <p:nvSpPr>
          <p:cNvPr id="82" name="PlaceHolder 2"/>
          <p:cNvSpPr>
            <a:spLocks noGrp="1"/>
          </p:cNvSpPr>
          <p:nvPr>
            <p:ph type="dt" idx="4"/>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&lt;date/heure&gt;</a:t>
            </a:r>
            <a:endParaRPr lang="fr-FR" sz="1200" b="0" strike="noStrike" spc="-1">
              <a:latin typeface="Times New Roman"/>
            </a:endParaRPr>
          </a:p>
        </p:txBody>
      </p:sp>
      <p:sp>
        <p:nvSpPr>
          <p:cNvPr id="83" name="PlaceHolder 3"/>
          <p:cNvSpPr>
            <a:spLocks noGrp="1"/>
          </p:cNvSpPr>
          <p:nvPr>
            <p:ph type="ftr" idx="5"/>
          </p:nvPr>
        </p:nvSpPr>
        <p:spPr>
          <a:xfrm>
            <a:off x="4730040" y="6356520"/>
            <a:ext cx="411444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&lt;pied de page&gt;</a:t>
            </a:r>
            <a:endParaRPr lang="fr-FR" sz="1200" b="0" strike="noStrike" spc="-1">
              <a:latin typeface="Times New Roman"/>
            </a:endParaRPr>
          </a:p>
        </p:txBody>
      </p:sp>
      <p:sp>
        <p:nvSpPr>
          <p:cNvPr id="84" name="PlaceHolder 4"/>
          <p:cNvSpPr>
            <a:spLocks noGrp="1"/>
          </p:cNvSpPr>
          <p:nvPr>
            <p:ph type="sldNum" idx="6"/>
          </p:nvPr>
        </p:nvSpPr>
        <p:spPr>
          <a:xfrm>
            <a:off x="220680" y="6334200"/>
            <a:ext cx="374400" cy="374400"/>
          </a:xfrm>
          <a:prstGeom prst="rect">
            <a:avLst/>
          </a:prstGeom>
          <a:noFill/>
          <a:ln w="0">
            <a:solidFill>
              <a:srgbClr val="005E6A"/>
            </a:solidFill>
          </a:ln>
        </p:spPr>
        <p:txBody>
          <a:bodyPr numCol="1" spcCol="0" anchor="t">
            <a:noAutofit/>
          </a:bodyPr>
          <a:lstStyle>
            <a:lvl1pPr algn="ctr">
              <a:lnSpc>
                <a:spcPct val="100000"/>
              </a:lnSpc>
              <a:buNone/>
              <a:defRPr lang="fr-FR" sz="900" b="0" strike="noStrike" spc="-1">
                <a:solidFill>
                  <a:srgbClr val="005E6A"/>
                </a:solidFill>
                <a:latin typeface="Segoe UI"/>
              </a:defRPr>
            </a:lvl1pPr>
          </a:lstStyle>
          <a:p>
            <a:pPr algn="ctr">
              <a:lnSpc>
                <a:spcPct val="100000"/>
              </a:lnSpc>
              <a:buNone/>
            </a:pPr>
            <a:fld id="{CB31B2C5-B43F-426C-990A-3039311DEB02}" type="slidenum">
              <a:rPr lang="fr-FR" sz="900" b="0" strike="noStrike" spc="-1">
                <a:solidFill>
                  <a:srgbClr val="005E6A"/>
                </a:solidFill>
                <a:latin typeface="Segoe UI"/>
              </a:rPr>
              <a:t>‹N°›</a:t>
            </a:fld>
            <a:endParaRPr lang="fr-FR" sz="900" b="0" strike="noStrike" spc="-1">
              <a:latin typeface="Times New Roman"/>
            </a:endParaRPr>
          </a:p>
        </p:txBody>
      </p:sp>
      <p:sp>
        <p:nvSpPr>
          <p:cNvPr id="8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fr-FR" sz="2800" b="0" strike="noStrike" spc="-1">
                <a:solidFill>
                  <a:srgbClr val="005E6A"/>
                </a:solidFill>
                <a:latin typeface="Calibri"/>
              </a:rPr>
              <a:t>Cliquez pour éditer le format du plan de texte</a:t>
            </a:r>
          </a:p>
          <a:p>
            <a:pPr marL="864000" lvl="1" indent="-324000">
              <a:lnSpc>
                <a:spcPct val="90000"/>
              </a:lnSpc>
              <a:spcBef>
                <a:spcPts val="1134"/>
              </a:spcBef>
              <a:buClr>
                <a:srgbClr val="000000"/>
              </a:buClr>
              <a:buSzPct val="75000"/>
              <a:buFont typeface="Symbol" charset="2"/>
              <a:buChar char=""/>
            </a:pPr>
            <a:r>
              <a:rPr lang="fr-FR" sz="2000" b="0" strike="noStrike" spc="-1">
                <a:solidFill>
                  <a:srgbClr val="005E6A"/>
                </a:solidFill>
                <a:latin typeface="Calibri"/>
              </a:rPr>
              <a:t>Second niveau de plan</a:t>
            </a:r>
          </a:p>
          <a:p>
            <a:pPr marL="1296000" lvl="2" indent="-288000">
              <a:lnSpc>
                <a:spcPct val="90000"/>
              </a:lnSpc>
              <a:spcBef>
                <a:spcPts val="850"/>
              </a:spcBef>
              <a:buClr>
                <a:srgbClr val="000000"/>
              </a:buClr>
              <a:buSzPct val="45000"/>
              <a:buFont typeface="Wingdings" charset="2"/>
              <a:buChar char=""/>
            </a:pPr>
            <a:r>
              <a:rPr lang="fr-FR" sz="1800" b="0" strike="noStrike" spc="-1">
                <a:solidFill>
                  <a:srgbClr val="005E6A"/>
                </a:solidFill>
                <a:latin typeface="Calibri"/>
              </a:rPr>
              <a:t>Troisième niveau de plan</a:t>
            </a:r>
          </a:p>
          <a:p>
            <a:pPr marL="1728000" lvl="3" indent="-216000">
              <a:lnSpc>
                <a:spcPct val="90000"/>
              </a:lnSpc>
              <a:spcBef>
                <a:spcPts val="567"/>
              </a:spcBef>
              <a:buClr>
                <a:srgbClr val="000000"/>
              </a:buClr>
              <a:buSzPct val="75000"/>
              <a:buFont typeface="Symbol" charset="2"/>
              <a:buChar char=""/>
            </a:pPr>
            <a:r>
              <a:rPr lang="fr-FR" sz="1800" b="0" strike="noStrike" spc="-1">
                <a:solidFill>
                  <a:srgbClr val="005E6A"/>
                </a:solidFill>
                <a:latin typeface="Calibri"/>
              </a:rPr>
              <a:t>Quatrième niveau de plan</a:t>
            </a:r>
          </a:p>
          <a:p>
            <a:pPr marL="2160000" lvl="4" indent="-216000">
              <a:lnSpc>
                <a:spcPct val="90000"/>
              </a:lnSpc>
              <a:spcBef>
                <a:spcPts val="283"/>
              </a:spcBef>
              <a:buClr>
                <a:srgbClr val="000000"/>
              </a:buClr>
              <a:buSzPct val="45000"/>
              <a:buFont typeface="Wingdings" charset="2"/>
              <a:buChar char=""/>
            </a:pPr>
            <a:r>
              <a:rPr lang="fr-FR" sz="2000" b="0" strike="noStrike" spc="-1">
                <a:solidFill>
                  <a:srgbClr val="005E6A"/>
                </a:solidFill>
                <a:latin typeface="Calibri"/>
              </a:rPr>
              <a:t>Cinquième niveau de plan</a:t>
            </a:r>
          </a:p>
          <a:p>
            <a:pPr marL="2592000" lvl="5" indent="-216000">
              <a:lnSpc>
                <a:spcPct val="90000"/>
              </a:lnSpc>
              <a:spcBef>
                <a:spcPts val="283"/>
              </a:spcBef>
              <a:buClr>
                <a:srgbClr val="000000"/>
              </a:buClr>
              <a:buSzPct val="45000"/>
              <a:buFont typeface="Wingdings" charset="2"/>
              <a:buChar char=""/>
            </a:pPr>
            <a:r>
              <a:rPr lang="fr-FR" sz="2000" b="0" strike="noStrike" spc="-1">
                <a:solidFill>
                  <a:srgbClr val="005E6A"/>
                </a:solidFill>
                <a:latin typeface="Calibri"/>
              </a:rPr>
              <a:t>Sixième niveau de plan</a:t>
            </a:r>
          </a:p>
          <a:p>
            <a:pPr marL="3024000" lvl="6" indent="-216000">
              <a:lnSpc>
                <a:spcPct val="90000"/>
              </a:lnSpc>
              <a:spcBef>
                <a:spcPts val="283"/>
              </a:spcBef>
              <a:buClr>
                <a:srgbClr val="000000"/>
              </a:buClr>
              <a:buSzPct val="45000"/>
              <a:buFont typeface="Wingdings" charset="2"/>
              <a:buChar char=""/>
            </a:pPr>
            <a:r>
              <a:rPr lang="fr-FR" sz="2000" b="0" strike="noStrike" spc="-1">
                <a:solidFill>
                  <a:srgbClr val="005E6A"/>
                </a:solidFill>
                <a:latin typeface="Calibri"/>
              </a:rPr>
              <a:t>Septième niveau de plan</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jpe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image" Target="../media/image6.jpeg"/><Relationship Id="rId11" Type="http://schemas.openxmlformats.org/officeDocument/2006/relationships/image" Target="../media/image11.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2.png"/><Relationship Id="rId9"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1366624" y="545935"/>
            <a:ext cx="9458752" cy="2387160"/>
          </a:xfrm>
          <a:prstGeom prst="rect">
            <a:avLst/>
          </a:prstGeom>
          <a:noFill/>
          <a:ln w="9360">
            <a:noFill/>
          </a:ln>
        </p:spPr>
        <p:txBody>
          <a:bodyPr numCol="1" spcCol="0" anchor="b">
            <a:noAutofit/>
          </a:bodyPr>
          <a:lstStyle/>
          <a:p>
            <a:pPr algn="ctr">
              <a:lnSpc>
                <a:spcPct val="90000"/>
              </a:lnSpc>
              <a:buNone/>
            </a:pPr>
            <a:r>
              <a:rPr lang="fr-FR" sz="6000" b="1" spc="-1" dirty="0">
                <a:solidFill>
                  <a:srgbClr val="005E6A"/>
                </a:solidFill>
                <a:latin typeface="Segoe UI"/>
              </a:rPr>
              <a:t>D</a:t>
            </a:r>
            <a:r>
              <a:rPr lang="fr-FR" sz="6000" b="1" strike="noStrike" spc="-1" dirty="0">
                <a:solidFill>
                  <a:srgbClr val="005E6A"/>
                </a:solidFill>
                <a:latin typeface="Segoe UI"/>
              </a:rPr>
              <a:t>éveloppement d’une Unité de Contrôle Moteur (ECU)</a:t>
            </a:r>
            <a:endParaRPr lang="fr-FR" sz="6000" b="0" strike="noStrike" spc="-1" dirty="0">
              <a:solidFill>
                <a:srgbClr val="2B3238"/>
              </a:solidFill>
              <a:latin typeface="Calibri"/>
            </a:endParaRPr>
          </a:p>
        </p:txBody>
      </p:sp>
      <p:sp>
        <p:nvSpPr>
          <p:cNvPr id="190" name="PlaceHolder 2"/>
          <p:cNvSpPr>
            <a:spLocks noGrp="1"/>
          </p:cNvSpPr>
          <p:nvPr>
            <p:ph type="dt" idx="13"/>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dirty="0">
                <a:solidFill>
                  <a:srgbClr val="F4F4F4"/>
                </a:solidFill>
                <a:latin typeface="Calibri"/>
              </a:rPr>
              <a:t>14/12/2023</a:t>
            </a:r>
            <a:endParaRPr lang="fr-FR" sz="1200" b="0" strike="noStrike" spc="-1" dirty="0">
              <a:latin typeface="Times New Roman"/>
            </a:endParaRPr>
          </a:p>
        </p:txBody>
      </p:sp>
      <p:sp>
        <p:nvSpPr>
          <p:cNvPr id="191" name="Espace réservé du numéro de diapositive 5"/>
          <p:cNvSpPr/>
          <p:nvPr/>
        </p:nvSpPr>
        <p:spPr>
          <a:xfrm>
            <a:off x="212760" y="635148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881E46BA-3391-4B0C-837B-8CEB02F58EBF}" type="slidenum">
              <a:rPr lang="fr-FR" sz="900" b="0" strike="noStrike" spc="-1">
                <a:solidFill>
                  <a:srgbClr val="005E6A"/>
                </a:solidFill>
                <a:latin typeface="Segoe UI"/>
              </a:rPr>
              <a:t>1</a:t>
            </a:fld>
            <a:endParaRPr lang="fr-FR" sz="900" b="0" strike="noStrike" spc="-1">
              <a:latin typeface="Arial"/>
            </a:endParaRPr>
          </a:p>
        </p:txBody>
      </p:sp>
      <p:pic>
        <p:nvPicPr>
          <p:cNvPr id="192" name="Picture 2" descr="Electronic Control Unit – A Simple Introduction (2023) -"/>
          <p:cNvPicPr/>
          <p:nvPr/>
        </p:nvPicPr>
        <p:blipFill>
          <a:blip r:embed="rId3"/>
          <a:stretch/>
        </p:blipFill>
        <p:spPr>
          <a:xfrm>
            <a:off x="6767280" y="2668320"/>
            <a:ext cx="4988520" cy="3269880"/>
          </a:xfrm>
          <a:prstGeom prst="rect">
            <a:avLst/>
          </a:prstGeom>
          <a:ln w="0">
            <a:noFill/>
          </a:ln>
        </p:spPr>
      </p:pic>
      <p:pic>
        <p:nvPicPr>
          <p:cNvPr id="193" name="Image 16"/>
          <p:cNvPicPr/>
          <p:nvPr/>
        </p:nvPicPr>
        <p:blipFill>
          <a:blip r:embed="rId4"/>
          <a:stretch/>
        </p:blipFill>
        <p:spPr>
          <a:xfrm rot="21144000">
            <a:off x="383400" y="2085120"/>
            <a:ext cx="2846880" cy="3190680"/>
          </a:xfrm>
          <a:prstGeom prst="rect">
            <a:avLst/>
          </a:prstGeom>
          <a:ln w="0">
            <a:noFill/>
          </a:ln>
        </p:spPr>
      </p:pic>
      <p:sp>
        <p:nvSpPr>
          <p:cNvPr id="194" name="PlaceHolder 3"/>
          <p:cNvSpPr>
            <a:spLocks noGrp="1"/>
          </p:cNvSpPr>
          <p:nvPr>
            <p:ph type="subTitle"/>
          </p:nvPr>
        </p:nvSpPr>
        <p:spPr>
          <a:xfrm>
            <a:off x="-67680" y="5536080"/>
            <a:ext cx="6273360" cy="364680"/>
          </a:xfrm>
          <a:prstGeom prst="rect">
            <a:avLst/>
          </a:prstGeom>
          <a:noFill/>
          <a:ln w="9360">
            <a:noFill/>
          </a:ln>
        </p:spPr>
        <p:txBody>
          <a:bodyPr numCol="1" spcCol="0" anchor="t">
            <a:normAutofit/>
          </a:bodyPr>
          <a:lstStyle/>
          <a:p>
            <a:pPr algn="ctr">
              <a:lnSpc>
                <a:spcPct val="90000"/>
              </a:lnSpc>
              <a:spcBef>
                <a:spcPts val="1001"/>
              </a:spcBef>
              <a:buNone/>
              <a:tabLst>
                <a:tab pos="0" algn="l"/>
              </a:tabLst>
            </a:pPr>
            <a:r>
              <a:rPr lang="fr-FR" sz="1600" b="0" strike="noStrike" spc="-1">
                <a:solidFill>
                  <a:srgbClr val="005E6A"/>
                </a:solidFill>
                <a:latin typeface="Calibri"/>
              </a:rPr>
              <a:t>Présenté et soutenu par Bastien DELAUNAY et Alexandre MINGANT</a:t>
            </a:r>
            <a:endParaRPr lang="fr-FR" sz="1600" b="0" strike="noStrike" spc="-1">
              <a:latin typeface="Arial"/>
            </a:endParaRPr>
          </a:p>
          <a:p>
            <a:pPr algn="ctr">
              <a:lnSpc>
                <a:spcPct val="90000"/>
              </a:lnSpc>
              <a:spcBef>
                <a:spcPts val="1001"/>
              </a:spcBef>
              <a:buNone/>
              <a:tabLst>
                <a:tab pos="0" algn="l"/>
              </a:tabLst>
            </a:pPr>
            <a:endParaRPr lang="fr-FR" sz="1600" b="0" strike="noStrike" spc="-1">
              <a:latin typeface="Arial"/>
            </a:endParaRPr>
          </a:p>
        </p:txBody>
      </p:sp>
      <p:sp>
        <p:nvSpPr>
          <p:cNvPr id="195" name="Sous-titre 2"/>
          <p:cNvSpPr/>
          <p:nvPr/>
        </p:nvSpPr>
        <p:spPr>
          <a:xfrm>
            <a:off x="212760" y="5798160"/>
            <a:ext cx="6273360" cy="36468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rmAutofit/>
          </a:bodyPr>
          <a:lstStyle/>
          <a:p>
            <a:pPr>
              <a:lnSpc>
                <a:spcPct val="90000"/>
              </a:lnSpc>
              <a:spcBef>
                <a:spcPts val="1001"/>
              </a:spcBef>
              <a:buNone/>
              <a:tabLst>
                <a:tab pos="0" algn="l"/>
              </a:tabLst>
            </a:pPr>
            <a:r>
              <a:rPr lang="fr-FR" sz="1600" b="0" strike="noStrike" spc="-1">
                <a:solidFill>
                  <a:srgbClr val="005E6A"/>
                </a:solidFill>
                <a:latin typeface="Calibri"/>
              </a:rPr>
              <a:t>ENSTA Bretagne – Promotion FIPA SE 2024</a:t>
            </a:r>
            <a:endParaRPr lang="fr-FR" sz="1600" b="0" strike="noStrike" spc="-1">
              <a:latin typeface="Arial"/>
            </a:endParaRPr>
          </a:p>
          <a:p>
            <a:pPr algn="ctr">
              <a:lnSpc>
                <a:spcPct val="90000"/>
              </a:lnSpc>
              <a:spcBef>
                <a:spcPts val="1001"/>
              </a:spcBef>
              <a:buNone/>
              <a:tabLst>
                <a:tab pos="0" algn="l"/>
              </a:tabLst>
            </a:pPr>
            <a:endParaRPr lang="fr-FR" sz="16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2 – </a:t>
            </a:r>
            <a:r>
              <a:rPr lang="fr-FR" sz="3200" b="1" spc="-1" dirty="0">
                <a:solidFill>
                  <a:srgbClr val="005E6A"/>
                </a:solidFill>
                <a:latin typeface="Calibri"/>
                <a:ea typeface="Calibri"/>
              </a:rPr>
              <a:t>Développements</a:t>
            </a:r>
            <a:br>
              <a:rPr sz="2400" dirty="0"/>
            </a:br>
            <a:endParaRPr lang="fr-FR" sz="3200" b="0" strike="noStrike" spc="-1" dirty="0">
              <a:solidFill>
                <a:srgbClr val="2B3238"/>
              </a:solidFill>
              <a:latin typeface="Calibri"/>
            </a:endParaRPr>
          </a:p>
        </p:txBody>
      </p:sp>
      <p:sp>
        <p:nvSpPr>
          <p:cNvPr id="262"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9515EF03-C60D-487A-9493-6D90A80335FA}" type="slidenum">
              <a:rPr lang="fr-FR" sz="900" b="0" strike="noStrike" spc="-1">
                <a:solidFill>
                  <a:srgbClr val="005E6A"/>
                </a:solidFill>
                <a:latin typeface="Segoe UI"/>
              </a:rPr>
              <a:t>10</a:t>
            </a:fld>
            <a:endParaRPr lang="fr-FR" sz="900" b="0" strike="noStrike" spc="-1">
              <a:latin typeface="Arial"/>
            </a:endParaRPr>
          </a:p>
        </p:txBody>
      </p:sp>
      <p:sp>
        <p:nvSpPr>
          <p:cNvPr id="263" name="Titre 1"/>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dirty="0">
                <a:solidFill>
                  <a:srgbClr val="005E6A"/>
                </a:solidFill>
                <a:latin typeface="Calibri"/>
                <a:ea typeface="Calibri"/>
              </a:rPr>
              <a:t>Monitoring PC</a:t>
            </a:r>
            <a:endParaRPr lang="fr-FR" sz="2000" b="0" strike="noStrike" spc="-1" dirty="0">
              <a:latin typeface="Arial"/>
            </a:endParaRPr>
          </a:p>
          <a:p>
            <a:pPr marL="800280" lvl="1" indent="-343080">
              <a:lnSpc>
                <a:spcPct val="90000"/>
              </a:lnSpc>
              <a:buClr>
                <a:srgbClr val="005E6A"/>
              </a:buClr>
              <a:buFont typeface="Wingdings" charset="2"/>
              <a:buChar char=""/>
            </a:pPr>
            <a:r>
              <a:rPr lang="fr-FR" sz="1600" b="1" strike="noStrike" spc="-1" dirty="0">
                <a:solidFill>
                  <a:srgbClr val="005E6A"/>
                </a:solidFill>
                <a:latin typeface="Calibri"/>
                <a:ea typeface="Calibri"/>
              </a:rPr>
              <a:t>Communication</a:t>
            </a:r>
            <a:endParaRPr lang="fr-FR" sz="1600" b="0" strike="noStrike" spc="-1" dirty="0">
              <a:latin typeface="Arial"/>
            </a:endParaRPr>
          </a:p>
        </p:txBody>
      </p:sp>
      <p:sp>
        <p:nvSpPr>
          <p:cNvPr id="264" name="PlaceHolder 2"/>
          <p:cNvSpPr>
            <a:spLocks noGrp="1"/>
          </p:cNvSpPr>
          <p:nvPr>
            <p:ph type="dt" idx="19"/>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
        <p:nvSpPr>
          <p:cNvPr id="265" name="Connecteur droit avec flèche 7"/>
          <p:cNvSpPr/>
          <p:nvPr/>
        </p:nvSpPr>
        <p:spPr>
          <a:xfrm>
            <a:off x="4580640" y="2422800"/>
            <a:ext cx="2461320" cy="360"/>
          </a:xfrm>
          <a:custGeom>
            <a:avLst/>
            <a:gdLst/>
            <a:ahLst/>
            <a:cxnLst/>
            <a:rect l="l" t="t" r="r" b="b"/>
            <a:pathLst>
              <a:path w="21600" h="21600">
                <a:moveTo>
                  <a:pt x="0" y="0"/>
                </a:moveTo>
                <a:lnTo>
                  <a:pt x="21600" y="21600"/>
                </a:lnTo>
              </a:path>
            </a:pathLst>
          </a:custGeom>
          <a:noFill/>
          <a:ln w="19050">
            <a:solidFill>
              <a:srgbClr val="005E6A"/>
            </a:solidFill>
            <a:prstDash val="dash"/>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66" name="ZoneTexte 9"/>
          <p:cNvSpPr/>
          <p:nvPr/>
        </p:nvSpPr>
        <p:spPr>
          <a:xfrm>
            <a:off x="4872543" y="1686721"/>
            <a:ext cx="1896971"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0" strike="noStrike" spc="-1" dirty="0">
                <a:solidFill>
                  <a:srgbClr val="005E6A"/>
                </a:solidFill>
                <a:latin typeface="Calibri"/>
              </a:rPr>
              <a:t>Liaison série UART</a:t>
            </a:r>
            <a:endParaRPr lang="fr-FR" sz="1800" b="0" strike="noStrike" spc="-1" dirty="0">
              <a:latin typeface="Arial"/>
            </a:endParaRPr>
          </a:p>
        </p:txBody>
      </p:sp>
      <p:sp>
        <p:nvSpPr>
          <p:cNvPr id="267" name="Rectangle 10"/>
          <p:cNvSpPr/>
          <p:nvPr/>
        </p:nvSpPr>
        <p:spPr>
          <a:xfrm>
            <a:off x="321840" y="2009160"/>
            <a:ext cx="1287360" cy="9417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Utilisateur</a:t>
            </a:r>
            <a:endParaRPr lang="fr-FR" sz="1800" b="0" strike="noStrike" spc="-1">
              <a:latin typeface="Arial"/>
            </a:endParaRPr>
          </a:p>
        </p:txBody>
      </p:sp>
      <p:sp>
        <p:nvSpPr>
          <p:cNvPr id="268" name="Rectangle 14"/>
          <p:cNvSpPr/>
          <p:nvPr/>
        </p:nvSpPr>
        <p:spPr>
          <a:xfrm>
            <a:off x="2210040" y="1644840"/>
            <a:ext cx="2205720" cy="16113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PC</a:t>
            </a:r>
            <a:endParaRPr lang="fr-FR" sz="1800" b="0" strike="noStrike" spc="-1">
              <a:latin typeface="Arial"/>
            </a:endParaRPr>
          </a:p>
        </p:txBody>
      </p:sp>
      <p:sp>
        <p:nvSpPr>
          <p:cNvPr id="269" name="Rectangle 15"/>
          <p:cNvSpPr/>
          <p:nvPr/>
        </p:nvSpPr>
        <p:spPr>
          <a:xfrm>
            <a:off x="7142040" y="1644840"/>
            <a:ext cx="2205720" cy="16113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Calculateur </a:t>
            </a:r>
            <a:endParaRPr lang="fr-FR" sz="1800" b="0" strike="noStrike" spc="-1">
              <a:latin typeface="Arial"/>
            </a:endParaRPr>
          </a:p>
          <a:p>
            <a:pPr algn="ctr">
              <a:lnSpc>
                <a:spcPct val="100000"/>
              </a:lnSpc>
              <a:buNone/>
            </a:pPr>
            <a:r>
              <a:rPr lang="fr-FR" sz="1800" b="0" strike="noStrike" spc="-1">
                <a:solidFill>
                  <a:srgbClr val="005E6A"/>
                </a:solidFill>
                <a:latin typeface="Calibri"/>
              </a:rPr>
              <a:t>moteur</a:t>
            </a:r>
            <a:endParaRPr lang="fr-FR" sz="1800" b="0" strike="noStrike" spc="-1">
              <a:latin typeface="Arial"/>
            </a:endParaRPr>
          </a:p>
        </p:txBody>
      </p:sp>
      <p:sp>
        <p:nvSpPr>
          <p:cNvPr id="270" name="Rectangle 16"/>
          <p:cNvSpPr/>
          <p:nvPr/>
        </p:nvSpPr>
        <p:spPr>
          <a:xfrm>
            <a:off x="9950400" y="2009520"/>
            <a:ext cx="1479600" cy="9417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Périphériques</a:t>
            </a:r>
            <a:endParaRPr lang="fr-FR" sz="1800" b="0" strike="noStrike" spc="-1">
              <a:latin typeface="Arial"/>
            </a:endParaRPr>
          </a:p>
          <a:p>
            <a:pPr algn="ctr">
              <a:lnSpc>
                <a:spcPct val="100000"/>
              </a:lnSpc>
              <a:buNone/>
            </a:pPr>
            <a:r>
              <a:rPr lang="fr-FR" sz="1800" b="0" strike="noStrike" spc="-1">
                <a:solidFill>
                  <a:srgbClr val="005E6A"/>
                </a:solidFill>
                <a:latin typeface="Calibri"/>
              </a:rPr>
              <a:t>moteur</a:t>
            </a:r>
            <a:endParaRPr lang="fr-FR" sz="1800" b="0" strike="noStrike" spc="-1">
              <a:latin typeface="Arial"/>
            </a:endParaRPr>
          </a:p>
        </p:txBody>
      </p:sp>
      <p:sp>
        <p:nvSpPr>
          <p:cNvPr id="271" name="Connecteur droit avec flèche 19"/>
          <p:cNvSpPr/>
          <p:nvPr/>
        </p:nvSpPr>
        <p:spPr>
          <a:xfrm flipH="1">
            <a:off x="4579920" y="2650680"/>
            <a:ext cx="2461320" cy="360"/>
          </a:xfrm>
          <a:custGeom>
            <a:avLst/>
            <a:gdLst/>
            <a:ahLst/>
            <a:cxnLst/>
            <a:rect l="l" t="t" r="r" b="b"/>
            <a:pathLst>
              <a:path w="21600" h="21600">
                <a:moveTo>
                  <a:pt x="0" y="0"/>
                </a:moveTo>
                <a:lnTo>
                  <a:pt x="21600" y="21600"/>
                </a:lnTo>
              </a:path>
            </a:pathLst>
          </a:custGeom>
          <a:noFill/>
          <a:ln w="1905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72" name="Connecteur droit avec flèche 21"/>
          <p:cNvSpPr/>
          <p:nvPr/>
        </p:nvSpPr>
        <p:spPr>
          <a:xfrm>
            <a:off x="1717560" y="2422800"/>
            <a:ext cx="392760" cy="360"/>
          </a:xfrm>
          <a:custGeom>
            <a:avLst/>
            <a:gdLst/>
            <a:ahLst/>
            <a:cxnLst/>
            <a:rect l="l" t="t" r="r" b="b"/>
            <a:pathLst>
              <a:path w="21600" h="21600">
                <a:moveTo>
                  <a:pt x="0" y="0"/>
                </a:moveTo>
                <a:lnTo>
                  <a:pt x="21600" y="21600"/>
                </a:lnTo>
              </a:path>
            </a:pathLst>
          </a:custGeom>
          <a:noFill/>
          <a:ln w="19050">
            <a:solidFill>
              <a:srgbClr val="005E6A"/>
            </a:solidFill>
            <a:prstDash val="dash"/>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73" name="Connecteur droit avec flèche 22"/>
          <p:cNvSpPr/>
          <p:nvPr/>
        </p:nvSpPr>
        <p:spPr>
          <a:xfrm flipH="1">
            <a:off x="1716840" y="2650680"/>
            <a:ext cx="392760" cy="360"/>
          </a:xfrm>
          <a:custGeom>
            <a:avLst/>
            <a:gdLst/>
            <a:ahLst/>
            <a:cxnLst/>
            <a:rect l="l" t="t" r="r" b="b"/>
            <a:pathLst>
              <a:path w="21600" h="21600">
                <a:moveTo>
                  <a:pt x="0" y="0"/>
                </a:moveTo>
                <a:lnTo>
                  <a:pt x="21600" y="21600"/>
                </a:lnTo>
              </a:path>
            </a:pathLst>
          </a:custGeom>
          <a:noFill/>
          <a:ln w="1905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74" name="Connecteur droit avec flèche 26"/>
          <p:cNvSpPr/>
          <p:nvPr/>
        </p:nvSpPr>
        <p:spPr>
          <a:xfrm>
            <a:off x="9444960" y="2399400"/>
            <a:ext cx="392760" cy="360"/>
          </a:xfrm>
          <a:custGeom>
            <a:avLst/>
            <a:gdLst/>
            <a:ahLst/>
            <a:cxnLst/>
            <a:rect l="l" t="t" r="r" b="b"/>
            <a:pathLst>
              <a:path w="21600" h="21600">
                <a:moveTo>
                  <a:pt x="0" y="0"/>
                </a:moveTo>
                <a:lnTo>
                  <a:pt x="21600" y="21600"/>
                </a:lnTo>
              </a:path>
            </a:pathLst>
          </a:custGeom>
          <a:noFill/>
          <a:ln w="1905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75" name="Connecteur droit avec flèche 27"/>
          <p:cNvSpPr/>
          <p:nvPr/>
        </p:nvSpPr>
        <p:spPr>
          <a:xfrm flipH="1">
            <a:off x="9444240" y="2627280"/>
            <a:ext cx="392760" cy="360"/>
          </a:xfrm>
          <a:custGeom>
            <a:avLst/>
            <a:gdLst/>
            <a:ahLst/>
            <a:cxnLst/>
            <a:rect l="l" t="t" r="r" b="b"/>
            <a:pathLst>
              <a:path w="21600" h="21600">
                <a:moveTo>
                  <a:pt x="0" y="0"/>
                </a:moveTo>
                <a:lnTo>
                  <a:pt x="21600" y="21600"/>
                </a:lnTo>
              </a:path>
            </a:pathLst>
          </a:custGeom>
          <a:noFill/>
          <a:ln w="1905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pic>
        <p:nvPicPr>
          <p:cNvPr id="3" name="Image 2" descr="Une image contenant texte, capture d’écran, Police, nombre&#10;&#10;Description générée automatiquement">
            <a:extLst>
              <a:ext uri="{FF2B5EF4-FFF2-40B4-BE49-F238E27FC236}">
                <a16:creationId xmlns:a16="http://schemas.microsoft.com/office/drawing/2014/main" id="{AB49E4C2-05C2-3341-A92C-C3F7B285A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2678" y="3468870"/>
            <a:ext cx="2505075" cy="26860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BF49E-CBD0-5B50-DCDC-325396779498}"/>
            </a:ext>
          </a:extLst>
        </p:cNvPr>
        <p:cNvGrpSpPr/>
        <p:nvPr/>
      </p:nvGrpSpPr>
      <p:grpSpPr>
        <a:xfrm>
          <a:off x="0" y="0"/>
          <a:ext cx="0" cy="0"/>
          <a:chOff x="0" y="0"/>
          <a:chExt cx="0" cy="0"/>
        </a:xfrm>
      </p:grpSpPr>
      <p:sp>
        <p:nvSpPr>
          <p:cNvPr id="261" name="PlaceHolder 1">
            <a:extLst>
              <a:ext uri="{FF2B5EF4-FFF2-40B4-BE49-F238E27FC236}">
                <a16:creationId xmlns:a16="http://schemas.microsoft.com/office/drawing/2014/main" id="{9445A2AA-0BB0-43D2-C220-0EBA62C004D9}"/>
              </a:ext>
            </a:extLst>
          </p:cNvPr>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2 – </a:t>
            </a:r>
            <a:r>
              <a:rPr lang="fr-FR" sz="3200" b="1" spc="-1" dirty="0">
                <a:solidFill>
                  <a:srgbClr val="005E6A"/>
                </a:solidFill>
                <a:latin typeface="Calibri"/>
                <a:ea typeface="Calibri"/>
              </a:rPr>
              <a:t>Développements</a:t>
            </a:r>
            <a:br>
              <a:rPr sz="2400" dirty="0"/>
            </a:br>
            <a:endParaRPr lang="fr-FR" sz="3200" b="0" strike="noStrike" spc="-1" dirty="0">
              <a:solidFill>
                <a:srgbClr val="2B3238"/>
              </a:solidFill>
              <a:latin typeface="Calibri"/>
            </a:endParaRPr>
          </a:p>
        </p:txBody>
      </p:sp>
      <p:sp>
        <p:nvSpPr>
          <p:cNvPr id="262" name="Espace réservé du numéro de diapositive 4">
            <a:extLst>
              <a:ext uri="{FF2B5EF4-FFF2-40B4-BE49-F238E27FC236}">
                <a16:creationId xmlns:a16="http://schemas.microsoft.com/office/drawing/2014/main" id="{16EFBD9A-FA29-F40A-A60A-F9D8F2FA71FF}"/>
              </a:ext>
            </a:extLst>
          </p:cNvPr>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9515EF03-C60D-487A-9493-6D90A80335FA}" type="slidenum">
              <a:rPr lang="fr-FR" sz="900" b="0" strike="noStrike" spc="-1">
                <a:solidFill>
                  <a:srgbClr val="005E6A"/>
                </a:solidFill>
                <a:latin typeface="Segoe UI"/>
              </a:rPr>
              <a:t>11</a:t>
            </a:fld>
            <a:endParaRPr lang="fr-FR" sz="900" b="0" strike="noStrike" spc="-1">
              <a:latin typeface="Arial"/>
            </a:endParaRPr>
          </a:p>
        </p:txBody>
      </p:sp>
      <p:sp>
        <p:nvSpPr>
          <p:cNvPr id="263" name="Titre 1">
            <a:extLst>
              <a:ext uri="{FF2B5EF4-FFF2-40B4-BE49-F238E27FC236}">
                <a16:creationId xmlns:a16="http://schemas.microsoft.com/office/drawing/2014/main" id="{E824BB5E-1264-4EFB-8A63-DD33007127B5}"/>
              </a:ext>
            </a:extLst>
          </p:cNvPr>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dirty="0">
                <a:solidFill>
                  <a:srgbClr val="005E6A"/>
                </a:solidFill>
                <a:latin typeface="Calibri"/>
                <a:ea typeface="Calibri"/>
              </a:rPr>
              <a:t>Monitoring PC</a:t>
            </a:r>
            <a:endParaRPr lang="fr-FR" sz="2000" b="0" strike="noStrike" spc="-1" dirty="0">
              <a:latin typeface="Arial"/>
            </a:endParaRPr>
          </a:p>
          <a:p>
            <a:pPr marL="800280" lvl="1" indent="-343080">
              <a:lnSpc>
                <a:spcPct val="90000"/>
              </a:lnSpc>
              <a:buClr>
                <a:srgbClr val="005E6A"/>
              </a:buClr>
              <a:buFont typeface="Wingdings" charset="2"/>
              <a:buChar char=""/>
            </a:pPr>
            <a:r>
              <a:rPr lang="fr-FR" sz="1600" b="1" strike="noStrike" spc="-1" dirty="0">
                <a:solidFill>
                  <a:srgbClr val="005E6A"/>
                </a:solidFill>
                <a:latin typeface="Calibri"/>
                <a:ea typeface="Calibri"/>
              </a:rPr>
              <a:t>Rendu</a:t>
            </a:r>
            <a:endParaRPr lang="fr-FR" sz="1600" b="0" strike="noStrike" spc="-1" dirty="0">
              <a:latin typeface="Arial"/>
            </a:endParaRPr>
          </a:p>
        </p:txBody>
      </p:sp>
      <p:sp>
        <p:nvSpPr>
          <p:cNvPr id="264" name="PlaceHolder 2">
            <a:extLst>
              <a:ext uri="{FF2B5EF4-FFF2-40B4-BE49-F238E27FC236}">
                <a16:creationId xmlns:a16="http://schemas.microsoft.com/office/drawing/2014/main" id="{49A0E27B-3AA0-BC77-E565-6C0B7A8BAF0C}"/>
              </a:ext>
            </a:extLst>
          </p:cNvPr>
          <p:cNvSpPr>
            <a:spLocks noGrp="1"/>
          </p:cNvSpPr>
          <p:nvPr>
            <p:ph type="dt" idx="19"/>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pic>
        <p:nvPicPr>
          <p:cNvPr id="6" name="Image 5" descr="Une image contenant texte, capture d’écran, Instrument de mesure, cercle&#10;&#10;Description générée automatiquement">
            <a:extLst>
              <a:ext uri="{FF2B5EF4-FFF2-40B4-BE49-F238E27FC236}">
                <a16:creationId xmlns:a16="http://schemas.microsoft.com/office/drawing/2014/main" id="{8727674B-923B-BB4A-5F67-857B04AB5C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912" y="766080"/>
            <a:ext cx="7754402" cy="5388840"/>
          </a:xfrm>
          <a:prstGeom prst="rect">
            <a:avLst/>
          </a:prstGeom>
        </p:spPr>
      </p:pic>
    </p:spTree>
    <p:extLst>
      <p:ext uri="{BB962C8B-B14F-4D97-AF65-F5344CB8AC3E}">
        <p14:creationId xmlns:p14="http://schemas.microsoft.com/office/powerpoint/2010/main" val="2038510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9D442B-6B18-808F-1E06-5D74421DFD07}"/>
            </a:ext>
          </a:extLst>
        </p:cNvPr>
        <p:cNvGrpSpPr/>
        <p:nvPr/>
      </p:nvGrpSpPr>
      <p:grpSpPr>
        <a:xfrm>
          <a:off x="0" y="0"/>
          <a:ext cx="0" cy="0"/>
          <a:chOff x="0" y="0"/>
          <a:chExt cx="0" cy="0"/>
        </a:xfrm>
      </p:grpSpPr>
      <p:sp>
        <p:nvSpPr>
          <p:cNvPr id="261" name="PlaceHolder 1">
            <a:extLst>
              <a:ext uri="{FF2B5EF4-FFF2-40B4-BE49-F238E27FC236}">
                <a16:creationId xmlns:a16="http://schemas.microsoft.com/office/drawing/2014/main" id="{472400B3-7F3E-A02E-027F-3B1D008BFB1A}"/>
              </a:ext>
            </a:extLst>
          </p:cNvPr>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2 – </a:t>
            </a:r>
            <a:r>
              <a:rPr lang="fr-FR" sz="3200" b="1" spc="-1" dirty="0">
                <a:solidFill>
                  <a:srgbClr val="005E6A"/>
                </a:solidFill>
                <a:latin typeface="Calibri"/>
                <a:ea typeface="Calibri"/>
              </a:rPr>
              <a:t>Développements</a:t>
            </a:r>
            <a:br>
              <a:rPr sz="2400" dirty="0"/>
            </a:br>
            <a:endParaRPr lang="fr-FR" sz="3200" b="0" strike="noStrike" spc="-1" dirty="0">
              <a:solidFill>
                <a:srgbClr val="2B3238"/>
              </a:solidFill>
              <a:latin typeface="Calibri"/>
            </a:endParaRPr>
          </a:p>
        </p:txBody>
      </p:sp>
      <p:sp>
        <p:nvSpPr>
          <p:cNvPr id="262" name="Espace réservé du numéro de diapositive 4">
            <a:extLst>
              <a:ext uri="{FF2B5EF4-FFF2-40B4-BE49-F238E27FC236}">
                <a16:creationId xmlns:a16="http://schemas.microsoft.com/office/drawing/2014/main" id="{AFD0A211-938F-0D08-C75D-C17B9D8FDCBD}"/>
              </a:ext>
            </a:extLst>
          </p:cNvPr>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9515EF03-C60D-487A-9493-6D90A80335FA}" type="slidenum">
              <a:rPr lang="fr-FR" sz="900" b="0" strike="noStrike" spc="-1">
                <a:solidFill>
                  <a:srgbClr val="005E6A"/>
                </a:solidFill>
                <a:latin typeface="Segoe UI"/>
              </a:rPr>
              <a:t>12</a:t>
            </a:fld>
            <a:endParaRPr lang="fr-FR" sz="900" b="0" strike="noStrike" spc="-1">
              <a:latin typeface="Arial"/>
            </a:endParaRPr>
          </a:p>
        </p:txBody>
      </p:sp>
      <p:sp>
        <p:nvSpPr>
          <p:cNvPr id="263" name="Titre 1">
            <a:extLst>
              <a:ext uri="{FF2B5EF4-FFF2-40B4-BE49-F238E27FC236}">
                <a16:creationId xmlns:a16="http://schemas.microsoft.com/office/drawing/2014/main" id="{A1C680C4-770B-CDD5-FA70-557F331D2D7E}"/>
              </a:ext>
            </a:extLst>
          </p:cNvPr>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dirty="0">
                <a:solidFill>
                  <a:srgbClr val="005E6A"/>
                </a:solidFill>
                <a:latin typeface="Calibri"/>
                <a:ea typeface="Calibri"/>
              </a:rPr>
              <a:t>Gestio</a:t>
            </a:r>
            <a:r>
              <a:rPr lang="fr-FR" sz="2000" b="1" spc="-1" dirty="0">
                <a:solidFill>
                  <a:srgbClr val="005E6A"/>
                </a:solidFill>
                <a:latin typeface="Calibri"/>
                <a:ea typeface="Calibri"/>
              </a:rPr>
              <a:t>n moteur</a:t>
            </a:r>
            <a:endParaRPr lang="fr-FR" sz="2000" b="0" strike="noStrike" spc="-1" dirty="0">
              <a:latin typeface="Arial"/>
            </a:endParaRPr>
          </a:p>
          <a:p>
            <a:pPr marL="800280" lvl="1" indent="-343080">
              <a:lnSpc>
                <a:spcPct val="90000"/>
              </a:lnSpc>
              <a:buClr>
                <a:srgbClr val="005E6A"/>
              </a:buClr>
              <a:buFont typeface="Wingdings" charset="2"/>
              <a:buChar char=""/>
            </a:pPr>
            <a:r>
              <a:rPr lang="fr-FR" sz="1600" b="1" strike="noStrike" spc="-1" dirty="0">
                <a:solidFill>
                  <a:srgbClr val="005E6A"/>
                </a:solidFill>
                <a:latin typeface="Calibri"/>
                <a:ea typeface="Calibri"/>
              </a:rPr>
              <a:t>Recherche/Analyse</a:t>
            </a:r>
            <a:endParaRPr lang="fr-FR" sz="1600" b="0" strike="noStrike" spc="-1" dirty="0">
              <a:latin typeface="Arial"/>
            </a:endParaRPr>
          </a:p>
        </p:txBody>
      </p:sp>
      <p:sp>
        <p:nvSpPr>
          <p:cNvPr id="264" name="PlaceHolder 2">
            <a:extLst>
              <a:ext uri="{FF2B5EF4-FFF2-40B4-BE49-F238E27FC236}">
                <a16:creationId xmlns:a16="http://schemas.microsoft.com/office/drawing/2014/main" id="{D37E222A-CC82-CC3A-2B1C-431885577804}"/>
              </a:ext>
            </a:extLst>
          </p:cNvPr>
          <p:cNvSpPr>
            <a:spLocks noGrp="1"/>
          </p:cNvSpPr>
          <p:nvPr>
            <p:ph type="dt" idx="19"/>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
        <p:nvSpPr>
          <p:cNvPr id="2" name="ZoneTexte 9">
            <a:extLst>
              <a:ext uri="{FF2B5EF4-FFF2-40B4-BE49-F238E27FC236}">
                <a16:creationId xmlns:a16="http://schemas.microsoft.com/office/drawing/2014/main" id="{A32E4649-CDA9-3B36-0FF8-3AB52047C3FA}"/>
              </a:ext>
            </a:extLst>
          </p:cNvPr>
          <p:cNvSpPr/>
          <p:nvPr/>
        </p:nvSpPr>
        <p:spPr>
          <a:xfrm>
            <a:off x="4161539" y="3137339"/>
            <a:ext cx="1953525" cy="583321"/>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fr-FR" sz="3200" spc="-1" dirty="0" err="1">
                <a:solidFill>
                  <a:srgbClr val="005E6A"/>
                </a:solidFill>
                <a:latin typeface="Calibri"/>
              </a:rPr>
              <a:t>Speeduino</a:t>
            </a:r>
            <a:endParaRPr lang="fr-FR" sz="3200" b="0" strike="noStrike" spc="-1" dirty="0">
              <a:latin typeface="Arial"/>
            </a:endParaRPr>
          </a:p>
        </p:txBody>
      </p:sp>
      <p:pic>
        <p:nvPicPr>
          <p:cNvPr id="3" name="Image 2" descr="Une image contenant Police, logo, Graphique, symbole&#10;&#10;Description générée automatiquement">
            <a:extLst>
              <a:ext uri="{FF2B5EF4-FFF2-40B4-BE49-F238E27FC236}">
                <a16:creationId xmlns:a16="http://schemas.microsoft.com/office/drawing/2014/main" id="{4CD00F44-8651-98ED-4343-375DEA94BB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6918" y="1980302"/>
            <a:ext cx="3091439" cy="1068246"/>
          </a:xfrm>
          <a:prstGeom prst="rect">
            <a:avLst/>
          </a:prstGeom>
        </p:spPr>
      </p:pic>
    </p:spTree>
    <p:extLst>
      <p:ext uri="{BB962C8B-B14F-4D97-AF65-F5344CB8AC3E}">
        <p14:creationId xmlns:p14="http://schemas.microsoft.com/office/powerpoint/2010/main" val="1890739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2D3F61-8C8E-65BF-0095-FC556A31816F}"/>
            </a:ext>
          </a:extLst>
        </p:cNvPr>
        <p:cNvGrpSpPr/>
        <p:nvPr/>
      </p:nvGrpSpPr>
      <p:grpSpPr>
        <a:xfrm>
          <a:off x="0" y="0"/>
          <a:ext cx="0" cy="0"/>
          <a:chOff x="0" y="0"/>
          <a:chExt cx="0" cy="0"/>
        </a:xfrm>
      </p:grpSpPr>
      <p:sp>
        <p:nvSpPr>
          <p:cNvPr id="261" name="PlaceHolder 1">
            <a:extLst>
              <a:ext uri="{FF2B5EF4-FFF2-40B4-BE49-F238E27FC236}">
                <a16:creationId xmlns:a16="http://schemas.microsoft.com/office/drawing/2014/main" id="{2A8ACD9B-3CD9-0F51-051F-98B801F7AB50}"/>
              </a:ext>
            </a:extLst>
          </p:cNvPr>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2 – </a:t>
            </a:r>
            <a:r>
              <a:rPr lang="fr-FR" sz="3200" b="1" spc="-1" dirty="0">
                <a:solidFill>
                  <a:srgbClr val="005E6A"/>
                </a:solidFill>
                <a:latin typeface="Calibri"/>
                <a:ea typeface="Calibri"/>
              </a:rPr>
              <a:t>Développements</a:t>
            </a:r>
            <a:br>
              <a:rPr sz="2400" dirty="0"/>
            </a:br>
            <a:endParaRPr lang="fr-FR" sz="3200" b="0" strike="noStrike" spc="-1" dirty="0">
              <a:solidFill>
                <a:srgbClr val="2B3238"/>
              </a:solidFill>
              <a:latin typeface="Calibri"/>
            </a:endParaRPr>
          </a:p>
        </p:txBody>
      </p:sp>
      <p:sp>
        <p:nvSpPr>
          <p:cNvPr id="262" name="Espace réservé du numéro de diapositive 4">
            <a:extLst>
              <a:ext uri="{FF2B5EF4-FFF2-40B4-BE49-F238E27FC236}">
                <a16:creationId xmlns:a16="http://schemas.microsoft.com/office/drawing/2014/main" id="{F5E4C3BB-49A1-6729-F3C3-E9CAB52CC674}"/>
              </a:ext>
            </a:extLst>
          </p:cNvPr>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9515EF03-C60D-487A-9493-6D90A80335FA}" type="slidenum">
              <a:rPr lang="fr-FR" sz="900" b="0" strike="noStrike" spc="-1">
                <a:solidFill>
                  <a:srgbClr val="005E6A"/>
                </a:solidFill>
                <a:latin typeface="Segoe UI"/>
              </a:rPr>
              <a:t>13</a:t>
            </a:fld>
            <a:endParaRPr lang="fr-FR" sz="900" b="0" strike="noStrike" spc="-1">
              <a:latin typeface="Arial"/>
            </a:endParaRPr>
          </a:p>
        </p:txBody>
      </p:sp>
      <p:sp>
        <p:nvSpPr>
          <p:cNvPr id="263" name="Titre 1">
            <a:extLst>
              <a:ext uri="{FF2B5EF4-FFF2-40B4-BE49-F238E27FC236}">
                <a16:creationId xmlns:a16="http://schemas.microsoft.com/office/drawing/2014/main" id="{655C72AE-AA74-C2D8-7B7E-81BB0123AFBC}"/>
              </a:ext>
            </a:extLst>
          </p:cNvPr>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dirty="0">
                <a:solidFill>
                  <a:srgbClr val="005E6A"/>
                </a:solidFill>
                <a:latin typeface="Calibri"/>
                <a:ea typeface="Calibri"/>
              </a:rPr>
              <a:t>Gestio</a:t>
            </a:r>
            <a:r>
              <a:rPr lang="fr-FR" sz="2000" b="1" spc="-1" dirty="0">
                <a:solidFill>
                  <a:srgbClr val="005E6A"/>
                </a:solidFill>
                <a:latin typeface="Calibri"/>
                <a:ea typeface="Calibri"/>
              </a:rPr>
              <a:t>n moteur</a:t>
            </a:r>
            <a:endParaRPr lang="fr-FR" sz="2000" b="0" strike="noStrike" spc="-1" dirty="0">
              <a:latin typeface="Arial"/>
            </a:endParaRPr>
          </a:p>
          <a:p>
            <a:pPr marL="800280" lvl="1" indent="-343080">
              <a:lnSpc>
                <a:spcPct val="90000"/>
              </a:lnSpc>
              <a:buClr>
                <a:srgbClr val="005E6A"/>
              </a:buClr>
              <a:buFont typeface="Wingdings" charset="2"/>
              <a:buChar char=""/>
            </a:pPr>
            <a:r>
              <a:rPr lang="fr-FR" sz="1600" b="1" spc="-1" dirty="0">
                <a:solidFill>
                  <a:srgbClr val="005E6A"/>
                </a:solidFill>
                <a:latin typeface="Calibri"/>
                <a:ea typeface="Calibri"/>
              </a:rPr>
              <a:t>Structure et ordonnancement</a:t>
            </a:r>
            <a:endParaRPr lang="fr-FR" sz="1600" b="0" strike="noStrike" spc="-1" dirty="0">
              <a:latin typeface="Arial"/>
            </a:endParaRPr>
          </a:p>
        </p:txBody>
      </p:sp>
      <p:sp>
        <p:nvSpPr>
          <p:cNvPr id="264" name="PlaceHolder 2">
            <a:extLst>
              <a:ext uri="{FF2B5EF4-FFF2-40B4-BE49-F238E27FC236}">
                <a16:creationId xmlns:a16="http://schemas.microsoft.com/office/drawing/2014/main" id="{8E118E3E-44A4-C360-CEA6-27621BD69ACB}"/>
              </a:ext>
            </a:extLst>
          </p:cNvPr>
          <p:cNvSpPr>
            <a:spLocks noGrp="1"/>
          </p:cNvSpPr>
          <p:nvPr>
            <p:ph type="dt" idx="19"/>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
        <p:nvSpPr>
          <p:cNvPr id="2" name="ZoneTexte 9">
            <a:extLst>
              <a:ext uri="{FF2B5EF4-FFF2-40B4-BE49-F238E27FC236}">
                <a16:creationId xmlns:a16="http://schemas.microsoft.com/office/drawing/2014/main" id="{5B8B280F-460C-6DE5-3BEF-713C30386B8A}"/>
              </a:ext>
            </a:extLst>
          </p:cNvPr>
          <p:cNvSpPr/>
          <p:nvPr/>
        </p:nvSpPr>
        <p:spPr>
          <a:xfrm>
            <a:off x="4161539" y="3137339"/>
            <a:ext cx="4190676" cy="583321"/>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fr-FR" sz="3200" spc="-1" dirty="0">
                <a:solidFill>
                  <a:srgbClr val="005E6A"/>
                </a:solidFill>
                <a:latin typeface="Calibri"/>
              </a:rPr>
              <a:t>Structure du code, fct(s)</a:t>
            </a:r>
            <a:endParaRPr lang="fr-FR" sz="3200" b="0" strike="noStrike" spc="-1" dirty="0">
              <a:latin typeface="Arial"/>
            </a:endParaRPr>
          </a:p>
        </p:txBody>
      </p:sp>
    </p:spTree>
    <p:extLst>
      <p:ext uri="{BB962C8B-B14F-4D97-AF65-F5344CB8AC3E}">
        <p14:creationId xmlns:p14="http://schemas.microsoft.com/office/powerpoint/2010/main" val="2641783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PlaceHolder 1"/>
          <p:cNvSpPr>
            <a:spLocks noGrp="1"/>
          </p:cNvSpPr>
          <p:nvPr>
            <p:ph type="title"/>
          </p:nvPr>
        </p:nvSpPr>
        <p:spPr>
          <a:xfrm>
            <a:off x="241200" y="225360"/>
            <a:ext cx="11707560" cy="63792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Calibri"/>
                <a:ea typeface="Calibri"/>
              </a:rPr>
              <a:t>3 – Orientations à mener pour la finalisation du projet</a:t>
            </a:r>
            <a:endParaRPr lang="fr-FR" sz="3200" b="0" strike="noStrike" spc="-1">
              <a:solidFill>
                <a:srgbClr val="2B3238"/>
              </a:solidFill>
              <a:latin typeface="Calibri"/>
            </a:endParaRPr>
          </a:p>
        </p:txBody>
      </p:sp>
      <p:sp>
        <p:nvSpPr>
          <p:cNvPr id="306"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84C4C227-C5A9-42A2-A5AD-AD432B0D3890}" type="slidenum">
              <a:rPr lang="fr-FR" sz="900" b="0" strike="noStrike" spc="-1">
                <a:solidFill>
                  <a:srgbClr val="005E6A"/>
                </a:solidFill>
                <a:latin typeface="Segoe UI"/>
              </a:rPr>
              <a:t>14</a:t>
            </a:fld>
            <a:endParaRPr lang="fr-FR" sz="900" b="0" strike="noStrike" spc="-1">
              <a:latin typeface="Arial"/>
            </a:endParaRPr>
          </a:p>
        </p:txBody>
      </p:sp>
      <p:sp>
        <p:nvSpPr>
          <p:cNvPr id="307" name="PlaceHolder 2"/>
          <p:cNvSpPr>
            <a:spLocks noGrp="1"/>
          </p:cNvSpPr>
          <p:nvPr>
            <p:ph type="dt" idx="23"/>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
        <p:nvSpPr>
          <p:cNvPr id="308" name="Titre 1"/>
          <p:cNvSpPr/>
          <p:nvPr/>
        </p:nvSpPr>
        <p:spPr>
          <a:xfrm>
            <a:off x="484200" y="67356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107000"/>
              </a:lnSpc>
              <a:buClr>
                <a:srgbClr val="005E6A"/>
              </a:buClr>
              <a:buFont typeface="Wingdings" charset="2"/>
              <a:buChar char=""/>
            </a:pPr>
            <a:r>
              <a:rPr lang="fr-FR" sz="2000" b="1" strike="noStrike" spc="-1">
                <a:solidFill>
                  <a:srgbClr val="005E6A"/>
                </a:solidFill>
                <a:latin typeface="Calibri"/>
                <a:ea typeface="Calibri"/>
              </a:rPr>
              <a:t>Etude de l’architecture ARM du STM32</a:t>
            </a:r>
            <a:endParaRPr lang="fr-FR" sz="2000" b="0" strike="noStrike" spc="-1">
              <a:latin typeface="Arial"/>
            </a:endParaRPr>
          </a:p>
        </p:txBody>
      </p:sp>
      <p:pic>
        <p:nvPicPr>
          <p:cNvPr id="309" name="Image 8"/>
          <p:cNvPicPr/>
          <p:nvPr/>
        </p:nvPicPr>
        <p:blipFill>
          <a:blip r:embed="rId2"/>
          <a:stretch/>
        </p:blipFill>
        <p:spPr>
          <a:xfrm>
            <a:off x="1270080" y="1037880"/>
            <a:ext cx="4141440" cy="5100480"/>
          </a:xfrm>
          <a:prstGeom prst="rect">
            <a:avLst/>
          </a:prstGeom>
          <a:ln w="0">
            <a:noFill/>
          </a:ln>
        </p:spPr>
      </p:pic>
      <p:sp>
        <p:nvSpPr>
          <p:cNvPr id="310" name="ZoneTexte 10"/>
          <p:cNvSpPr/>
          <p:nvPr/>
        </p:nvSpPr>
        <p:spPr>
          <a:xfrm>
            <a:off x="6383880" y="1037880"/>
            <a:ext cx="5727240" cy="612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16000" indent="-216000">
              <a:lnSpc>
                <a:spcPct val="100000"/>
              </a:lnSpc>
              <a:buClr>
                <a:srgbClr val="005E6A"/>
              </a:buClr>
              <a:buFont typeface="Segoe UI"/>
              <a:buAutoNum type="arabicPeriod"/>
            </a:pPr>
            <a:r>
              <a:rPr lang="fr-FR" sz="1800" b="1" strike="noStrike" spc="-1">
                <a:solidFill>
                  <a:srgbClr val="005E6A"/>
                </a:solidFill>
                <a:latin typeface="Söhne"/>
              </a:rPr>
              <a:t>Microcontrôleur STM32F407VET6:</a:t>
            </a:r>
            <a:endParaRPr lang="fr-FR" sz="1800" b="0" strike="noStrike" spc="-1">
              <a:latin typeface="Arial"/>
            </a:endParaRPr>
          </a:p>
          <a:p>
            <a:pPr marL="743040" lvl="1" indent="-285840">
              <a:lnSpc>
                <a:spcPct val="100000"/>
              </a:lnSpc>
              <a:buClr>
                <a:srgbClr val="005E6A"/>
              </a:buClr>
              <a:buFont typeface="Arial"/>
              <a:buChar char="•"/>
            </a:pPr>
            <a:r>
              <a:rPr lang="fr-FR" sz="1800" b="0" strike="noStrike" spc="-1">
                <a:solidFill>
                  <a:srgbClr val="005E6A"/>
                </a:solidFill>
                <a:latin typeface="Söhne"/>
              </a:rPr>
              <a:t>Basé sur le noyau Arm Cortex-M4 avec une fréquence de travail de 168 MHz.</a:t>
            </a:r>
            <a:endParaRPr lang="fr-FR" sz="1800" b="0" strike="noStrike" spc="-1">
              <a:latin typeface="Arial"/>
            </a:endParaRPr>
          </a:p>
          <a:p>
            <a:pPr marL="743040" lvl="1" indent="-285840">
              <a:lnSpc>
                <a:spcPct val="100000"/>
              </a:lnSpc>
              <a:buClr>
                <a:srgbClr val="005E6A"/>
              </a:buClr>
              <a:buFont typeface="Arial"/>
              <a:buChar char="•"/>
            </a:pPr>
            <a:r>
              <a:rPr lang="fr-FR" sz="1800" b="0" strike="noStrike" spc="-1">
                <a:solidFill>
                  <a:srgbClr val="005E6A"/>
                </a:solidFill>
                <a:latin typeface="Söhne"/>
              </a:rPr>
              <a:t>Unité de calcul en virgule flottante (FPU) et instructions de traitement du signal numérique (DSP).</a:t>
            </a:r>
            <a:endParaRPr lang="fr-FR" sz="1800" b="0" strike="noStrike" spc="-1">
              <a:latin typeface="Arial"/>
            </a:endParaRPr>
          </a:p>
          <a:p>
            <a:pPr marL="216000" indent="-216000">
              <a:lnSpc>
                <a:spcPct val="100000"/>
              </a:lnSpc>
              <a:buClr>
                <a:srgbClr val="005E6A"/>
              </a:buClr>
              <a:buFont typeface="Segoe UI"/>
              <a:buAutoNum type="arabicPeriod"/>
            </a:pPr>
            <a:r>
              <a:rPr lang="fr-FR" sz="1800" b="1" strike="noStrike" spc="-1">
                <a:solidFill>
                  <a:srgbClr val="005E6A"/>
                </a:solidFill>
                <a:latin typeface="Söhne"/>
              </a:rPr>
              <a:t>Mémoire:</a:t>
            </a:r>
            <a:endParaRPr lang="fr-FR" sz="1800" b="0" strike="noStrike" spc="-1">
              <a:latin typeface="Arial"/>
            </a:endParaRPr>
          </a:p>
          <a:p>
            <a:pPr marL="743040" lvl="1" indent="-285840">
              <a:lnSpc>
                <a:spcPct val="100000"/>
              </a:lnSpc>
              <a:buClr>
                <a:srgbClr val="005E6A"/>
              </a:buClr>
              <a:buFont typeface="Arial"/>
              <a:buChar char="•"/>
            </a:pPr>
            <a:r>
              <a:rPr lang="fr-FR" sz="1800" b="0" strike="noStrike" spc="-1">
                <a:solidFill>
                  <a:srgbClr val="005E6A"/>
                </a:solidFill>
                <a:latin typeface="Söhne"/>
              </a:rPr>
              <a:t>512 Ko de mémoire Flash pour le stockage du programme.</a:t>
            </a:r>
            <a:endParaRPr lang="fr-FR" sz="1800" b="0" strike="noStrike" spc="-1">
              <a:latin typeface="Arial"/>
            </a:endParaRPr>
          </a:p>
          <a:p>
            <a:pPr marL="743040" lvl="1" indent="-285840">
              <a:lnSpc>
                <a:spcPct val="100000"/>
              </a:lnSpc>
              <a:buClr>
                <a:srgbClr val="005E6A"/>
              </a:buClr>
              <a:buFont typeface="Arial"/>
              <a:buChar char="•"/>
            </a:pPr>
            <a:r>
              <a:rPr lang="fr-FR" sz="1800" b="0" strike="noStrike" spc="-1">
                <a:solidFill>
                  <a:srgbClr val="005E6A"/>
                </a:solidFill>
                <a:latin typeface="Söhne"/>
              </a:rPr>
              <a:t>192 + 4 Ko de SRAM pour le stockage temporaire des données.</a:t>
            </a:r>
            <a:endParaRPr lang="fr-FR" sz="1800" b="0" strike="noStrike" spc="-1">
              <a:latin typeface="Arial"/>
            </a:endParaRPr>
          </a:p>
          <a:p>
            <a:pPr>
              <a:lnSpc>
                <a:spcPct val="100000"/>
              </a:lnSpc>
              <a:buNone/>
            </a:pPr>
            <a:endParaRPr lang="fr-FR" sz="1800" b="0" strike="noStrike" spc="-1">
              <a:latin typeface="Arial"/>
            </a:endParaRPr>
          </a:p>
          <a:p>
            <a:pPr marL="216000" indent="-216000">
              <a:lnSpc>
                <a:spcPct val="100000"/>
              </a:lnSpc>
              <a:buClr>
                <a:srgbClr val="005E6A"/>
              </a:buClr>
              <a:buFont typeface="Segoe UI"/>
              <a:buAutoNum type="arabicPeriod"/>
            </a:pPr>
            <a:r>
              <a:rPr lang="fr-FR" sz="1800" b="1" strike="noStrike" spc="-1">
                <a:solidFill>
                  <a:srgbClr val="005E6A"/>
                </a:solidFill>
                <a:latin typeface="Söhne"/>
              </a:rPr>
              <a:t>Interfaces et Connectivité:</a:t>
            </a:r>
            <a:endParaRPr lang="fr-FR" sz="1800" b="0" strike="noStrike" spc="-1">
              <a:latin typeface="Arial"/>
            </a:endParaRPr>
          </a:p>
          <a:p>
            <a:pPr marL="743040" lvl="1" indent="-285840">
              <a:lnSpc>
                <a:spcPct val="100000"/>
              </a:lnSpc>
              <a:buClr>
                <a:srgbClr val="005E6A"/>
              </a:buClr>
              <a:buFont typeface="Arial"/>
              <a:buChar char="•"/>
            </a:pPr>
            <a:r>
              <a:rPr lang="fr-FR" sz="1800" b="0" strike="noStrike" spc="-1">
                <a:solidFill>
                  <a:srgbClr val="005E6A"/>
                </a:solidFill>
                <a:latin typeface="Söhne"/>
              </a:rPr>
              <a:t>USB, UART, I2C, SPI, CAN, Ethernet, Sorties PWM, Entrées analogiques (ADC), Comparateurs analogiques, GPIO, Connecteurs LCD, Broches capteurs</a:t>
            </a:r>
            <a:endParaRPr lang="fr-FR" sz="1800" b="0" strike="noStrike" spc="-1">
              <a:latin typeface="Arial"/>
            </a:endParaRPr>
          </a:p>
          <a:p>
            <a:pPr>
              <a:lnSpc>
                <a:spcPct val="100000"/>
              </a:lnSpc>
              <a:buNone/>
            </a:pPr>
            <a:endParaRPr lang="fr-FR" sz="1800" b="0" strike="noStrike" spc="-1">
              <a:latin typeface="Arial"/>
            </a:endParaRPr>
          </a:p>
          <a:p>
            <a:pPr>
              <a:lnSpc>
                <a:spcPct val="100000"/>
              </a:lnSpc>
              <a:buNone/>
            </a:pPr>
            <a:endParaRPr lang="fr-FR" sz="1800" b="0" strike="noStrike" spc="-1">
              <a:latin typeface="Arial"/>
            </a:endParaRPr>
          </a:p>
          <a:p>
            <a:pPr>
              <a:lnSpc>
                <a:spcPct val="100000"/>
              </a:lnSpc>
              <a:buNone/>
            </a:pPr>
            <a:endParaRPr lang="fr-FR" sz="1800" b="0" strike="noStrike" spc="-1">
              <a:latin typeface="Arial"/>
            </a:endParaRPr>
          </a:p>
          <a:p>
            <a:pPr>
              <a:lnSpc>
                <a:spcPct val="100000"/>
              </a:lnSpc>
              <a:buNone/>
            </a:pPr>
            <a:endParaRPr lang="fr-FR" sz="1800" b="0" strike="noStrike" spc="-1">
              <a:latin typeface="Arial"/>
            </a:endParaRPr>
          </a:p>
          <a:p>
            <a:pPr>
              <a:lnSpc>
                <a:spcPct val="100000"/>
              </a:lnSpc>
              <a:buNone/>
            </a:pPr>
            <a:endParaRPr lang="fr-FR" sz="1800" b="0" strike="noStrike" spc="-1">
              <a:latin typeface="Arial"/>
            </a:endParaRPr>
          </a:p>
        </p:txBody>
      </p:sp>
      <p:pic>
        <p:nvPicPr>
          <p:cNvPr id="311" name="Picture 3" descr="STM32F407VET6 Stmicroelectronics, MCU ARM, Ethernet MAC, Interface Caméra |  Farnell FR"/>
          <p:cNvPicPr/>
          <p:nvPr/>
        </p:nvPicPr>
        <p:blipFill>
          <a:blip r:embed="rId3"/>
          <a:stretch/>
        </p:blipFill>
        <p:spPr>
          <a:xfrm>
            <a:off x="10527120" y="145800"/>
            <a:ext cx="1329840" cy="1055160"/>
          </a:xfrm>
          <a:prstGeom prst="rect">
            <a:avLst/>
          </a:prstGeom>
          <a:ln w="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PlaceHolder 1"/>
          <p:cNvSpPr>
            <a:spLocks noGrp="1"/>
          </p:cNvSpPr>
          <p:nvPr>
            <p:ph type="title"/>
          </p:nvPr>
        </p:nvSpPr>
        <p:spPr>
          <a:xfrm>
            <a:off x="241200" y="225360"/>
            <a:ext cx="11707560" cy="63792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Calibri"/>
                <a:ea typeface="Calibri"/>
              </a:rPr>
              <a:t>3 – Orientations à mener pour la finalisation du projet</a:t>
            </a:r>
            <a:endParaRPr lang="fr-FR" sz="3200" b="0" strike="noStrike" spc="-1">
              <a:solidFill>
                <a:srgbClr val="2B3238"/>
              </a:solidFill>
              <a:latin typeface="Calibri"/>
            </a:endParaRPr>
          </a:p>
        </p:txBody>
      </p:sp>
      <p:sp>
        <p:nvSpPr>
          <p:cNvPr id="313"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FDF822FC-5BBC-4E36-91C3-978DE1E1702D}" type="slidenum">
              <a:rPr lang="fr-FR" sz="900" b="0" strike="noStrike" spc="-1">
                <a:solidFill>
                  <a:srgbClr val="005E6A"/>
                </a:solidFill>
                <a:latin typeface="Segoe UI"/>
              </a:rPr>
              <a:t>15</a:t>
            </a:fld>
            <a:endParaRPr lang="fr-FR" sz="900" b="0" strike="noStrike" spc="-1">
              <a:latin typeface="Arial"/>
            </a:endParaRPr>
          </a:p>
        </p:txBody>
      </p:sp>
      <p:sp>
        <p:nvSpPr>
          <p:cNvPr id="314" name="PlaceHolder 2"/>
          <p:cNvSpPr>
            <a:spLocks noGrp="1"/>
          </p:cNvSpPr>
          <p:nvPr>
            <p:ph type="dt" idx="24"/>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pic>
        <p:nvPicPr>
          <p:cNvPr id="315" name="Image 3"/>
          <p:cNvPicPr/>
          <p:nvPr/>
        </p:nvPicPr>
        <p:blipFill>
          <a:blip r:embed="rId2"/>
          <a:stretch/>
        </p:blipFill>
        <p:spPr>
          <a:xfrm>
            <a:off x="2575800" y="863640"/>
            <a:ext cx="7038720" cy="5287320"/>
          </a:xfrm>
          <a:prstGeom prst="rect">
            <a:avLst/>
          </a:prstGeom>
          <a:ln w="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PlaceHolder 1"/>
          <p:cNvSpPr>
            <a:spLocks noGrp="1"/>
          </p:cNvSpPr>
          <p:nvPr>
            <p:ph type="title"/>
          </p:nvPr>
        </p:nvSpPr>
        <p:spPr>
          <a:xfrm>
            <a:off x="2869200" y="2565720"/>
            <a:ext cx="6453000" cy="1325160"/>
          </a:xfrm>
          <a:prstGeom prst="rect">
            <a:avLst/>
          </a:prstGeom>
          <a:noFill/>
          <a:ln w="9360">
            <a:noFill/>
          </a:ln>
        </p:spPr>
        <p:txBody>
          <a:bodyPr numCol="1" spcCol="0" anchor="t">
            <a:noAutofit/>
          </a:bodyPr>
          <a:lstStyle/>
          <a:p>
            <a:pPr>
              <a:lnSpc>
                <a:spcPct val="90000"/>
              </a:lnSpc>
              <a:buNone/>
            </a:pPr>
            <a:r>
              <a:rPr lang="fr-FR" sz="7200" b="1" strike="noStrike" spc="-1">
                <a:solidFill>
                  <a:srgbClr val="005E6A"/>
                </a:solidFill>
                <a:latin typeface="Segoe UI"/>
              </a:rPr>
              <a:t>CONCLUSION</a:t>
            </a:r>
            <a:endParaRPr lang="fr-FR" sz="7200" b="0" strike="noStrike" spc="-1">
              <a:solidFill>
                <a:srgbClr val="2B3238"/>
              </a:solidFill>
              <a:latin typeface="Calibri"/>
            </a:endParaRPr>
          </a:p>
        </p:txBody>
      </p:sp>
      <p:sp>
        <p:nvSpPr>
          <p:cNvPr id="317"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B66149A5-CB0F-41E2-A653-49C39AA65886}" type="slidenum">
              <a:rPr lang="fr-FR" sz="900" b="0" strike="noStrike" spc="-1">
                <a:solidFill>
                  <a:srgbClr val="005E6A"/>
                </a:solidFill>
                <a:latin typeface="Segoe UI"/>
              </a:rPr>
              <a:t>16</a:t>
            </a:fld>
            <a:endParaRPr lang="fr-FR" sz="900" b="0" strike="noStrike" spc="-1">
              <a:latin typeface="Arial"/>
            </a:endParaRPr>
          </a:p>
        </p:txBody>
      </p:sp>
      <p:sp>
        <p:nvSpPr>
          <p:cNvPr id="318" name="PlaceHolder 2"/>
          <p:cNvSpPr>
            <a:spLocks noGrp="1"/>
          </p:cNvSpPr>
          <p:nvPr>
            <p:ph type="dt" idx="25"/>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595440" y="136440"/>
            <a:ext cx="11707560" cy="63972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Segoe UI"/>
              </a:rPr>
              <a:t>Sommaire</a:t>
            </a:r>
            <a:endParaRPr lang="fr-FR" sz="3200" b="0" strike="noStrike" spc="-1">
              <a:solidFill>
                <a:srgbClr val="2B3238"/>
              </a:solidFill>
              <a:latin typeface="Calibri"/>
            </a:endParaRPr>
          </a:p>
        </p:txBody>
      </p:sp>
      <p:sp>
        <p:nvSpPr>
          <p:cNvPr id="197"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075CD2D6-165C-4260-A87C-0183B1E23E40}" type="slidenum">
              <a:rPr lang="fr-FR" sz="900" b="0" strike="noStrike" spc="-1">
                <a:solidFill>
                  <a:srgbClr val="005E6A"/>
                </a:solidFill>
                <a:latin typeface="Segoe UI"/>
              </a:rPr>
              <a:t>2</a:t>
            </a:fld>
            <a:endParaRPr lang="fr-FR" sz="900" b="0" strike="noStrike" spc="-1">
              <a:latin typeface="Arial"/>
            </a:endParaRPr>
          </a:p>
        </p:txBody>
      </p:sp>
      <p:sp>
        <p:nvSpPr>
          <p:cNvPr id="198" name="ZoneTexte 6"/>
          <p:cNvSpPr/>
          <p:nvPr/>
        </p:nvSpPr>
        <p:spPr>
          <a:xfrm>
            <a:off x="1892520" y="758160"/>
            <a:ext cx="9029520" cy="483685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fr-FR" sz="2000" b="1" strike="noStrike" spc="-1" dirty="0">
                <a:solidFill>
                  <a:srgbClr val="005E6A"/>
                </a:solidFill>
                <a:latin typeface="Calibri"/>
                <a:ea typeface="Calibri"/>
              </a:rPr>
              <a:t>1 – Présentation du projet</a:t>
            </a:r>
            <a:endParaRPr lang="fr-FR" sz="2000" b="0" strike="noStrike" spc="-1" dirty="0">
              <a:latin typeface="Arial"/>
            </a:endParaRPr>
          </a:p>
          <a:p>
            <a:pPr marL="343080" indent="-343080">
              <a:lnSpc>
                <a:spcPct val="107000"/>
              </a:lnSpc>
              <a:buClr>
                <a:srgbClr val="005E6A"/>
              </a:buClr>
              <a:buFont typeface="Symbol"/>
              <a:buChar char=""/>
            </a:pPr>
            <a:r>
              <a:rPr lang="fr-FR" sz="1600" b="0" strike="noStrike" spc="-1" dirty="0">
                <a:solidFill>
                  <a:srgbClr val="005E6A"/>
                </a:solidFill>
                <a:latin typeface="Calibri"/>
                <a:ea typeface="Calibri"/>
              </a:rPr>
              <a:t>Contexte et objectifs </a:t>
            </a:r>
            <a:endParaRPr lang="fr-FR" sz="1600" b="0" strike="noStrike" spc="-1" dirty="0">
              <a:latin typeface="Arial"/>
            </a:endParaRPr>
          </a:p>
          <a:p>
            <a:pPr marL="343080" indent="-343080">
              <a:lnSpc>
                <a:spcPct val="107000"/>
              </a:lnSpc>
              <a:buClr>
                <a:srgbClr val="005E6A"/>
              </a:buClr>
              <a:buFont typeface="Symbol"/>
              <a:buChar char=""/>
            </a:pPr>
            <a:r>
              <a:rPr lang="fr-FR" sz="1600" b="0" strike="noStrike" spc="-1" dirty="0">
                <a:solidFill>
                  <a:srgbClr val="005E6A"/>
                </a:solidFill>
                <a:latin typeface="Calibri"/>
                <a:ea typeface="Calibri"/>
              </a:rPr>
              <a:t>Fonctionnement d’un moteur essence 4 temps</a:t>
            </a:r>
            <a:endParaRPr lang="fr-FR" sz="1600" b="0" strike="noStrike" spc="-1" dirty="0">
              <a:latin typeface="Arial"/>
            </a:endParaRPr>
          </a:p>
          <a:p>
            <a:pPr marL="343080" indent="-343080">
              <a:lnSpc>
                <a:spcPct val="107000"/>
              </a:lnSpc>
              <a:spcAft>
                <a:spcPts val="799"/>
              </a:spcAft>
              <a:buClr>
                <a:srgbClr val="005E6A"/>
              </a:buClr>
              <a:buFont typeface="Symbol"/>
              <a:buChar char=""/>
            </a:pPr>
            <a:r>
              <a:rPr lang="fr-FR" sz="1600" b="0" strike="noStrike" spc="-1" dirty="0">
                <a:solidFill>
                  <a:srgbClr val="005E6A"/>
                </a:solidFill>
                <a:latin typeface="Calibri"/>
                <a:ea typeface="Calibri"/>
              </a:rPr>
              <a:t>Les </a:t>
            </a:r>
            <a:r>
              <a:rPr lang="fr-FR" sz="1600" spc="-1" dirty="0">
                <a:solidFill>
                  <a:srgbClr val="005E6A"/>
                </a:solidFill>
                <a:latin typeface="Calibri"/>
                <a:ea typeface="Calibri"/>
              </a:rPr>
              <a:t>périphériques moteurs</a:t>
            </a:r>
            <a:endParaRPr lang="fr-FR" sz="1600" b="0" strike="noStrike" spc="-1" dirty="0">
              <a:latin typeface="Arial"/>
            </a:endParaRPr>
          </a:p>
          <a:p>
            <a:pPr>
              <a:lnSpc>
                <a:spcPct val="107000"/>
              </a:lnSpc>
              <a:spcAft>
                <a:spcPts val="799"/>
              </a:spcAft>
              <a:buNone/>
            </a:pPr>
            <a:r>
              <a:rPr lang="fr-FR" sz="1600" b="0" strike="noStrike" spc="-1" dirty="0">
                <a:solidFill>
                  <a:srgbClr val="005E6A"/>
                </a:solidFill>
                <a:latin typeface="Calibri"/>
                <a:ea typeface="Calibri"/>
              </a:rPr>
              <a:t> </a:t>
            </a:r>
            <a:endParaRPr lang="fr-FR" sz="1600" b="0" strike="noStrike" spc="-1" dirty="0">
              <a:latin typeface="Arial"/>
            </a:endParaRPr>
          </a:p>
          <a:p>
            <a:pPr>
              <a:lnSpc>
                <a:spcPct val="107000"/>
              </a:lnSpc>
              <a:spcAft>
                <a:spcPts val="799"/>
              </a:spcAft>
              <a:buNone/>
            </a:pPr>
            <a:r>
              <a:rPr lang="fr-FR" sz="2000" b="1" strike="noStrike" spc="-1" dirty="0">
                <a:solidFill>
                  <a:srgbClr val="005E6A"/>
                </a:solidFill>
                <a:latin typeface="Calibri"/>
                <a:ea typeface="Calibri"/>
              </a:rPr>
              <a:t>2 – Développements</a:t>
            </a:r>
            <a:endParaRPr lang="fr-FR" sz="2000" b="0" strike="noStrike" spc="-1" dirty="0">
              <a:latin typeface="Arial"/>
            </a:endParaRPr>
          </a:p>
          <a:p>
            <a:pPr marL="343080" indent="-343080">
              <a:lnSpc>
                <a:spcPct val="107000"/>
              </a:lnSpc>
              <a:buClr>
                <a:srgbClr val="005E6A"/>
              </a:buClr>
              <a:buFont typeface="Symbol"/>
              <a:buChar char=""/>
            </a:pPr>
            <a:r>
              <a:rPr lang="fr-FR" sz="1600" spc="-1" dirty="0">
                <a:solidFill>
                  <a:srgbClr val="005E6A"/>
                </a:solidFill>
                <a:latin typeface="Calibri"/>
                <a:ea typeface="Calibri"/>
              </a:rPr>
              <a:t>Unité de Contrôle Moteur (ECU)</a:t>
            </a:r>
          </a:p>
          <a:p>
            <a:pPr marL="343080" indent="-343080">
              <a:lnSpc>
                <a:spcPct val="107000"/>
              </a:lnSpc>
              <a:buClr>
                <a:srgbClr val="005E6A"/>
              </a:buClr>
              <a:buFont typeface="Symbol"/>
              <a:buChar char=""/>
            </a:pPr>
            <a:r>
              <a:rPr lang="fr-FR" sz="1600" spc="-1" dirty="0">
                <a:solidFill>
                  <a:srgbClr val="005E6A"/>
                </a:solidFill>
                <a:latin typeface="Calibri"/>
                <a:ea typeface="Calibri"/>
              </a:rPr>
              <a:t>M</a:t>
            </a:r>
            <a:r>
              <a:rPr lang="fr-FR" sz="1600" b="0" strike="noStrike" spc="-1" dirty="0">
                <a:solidFill>
                  <a:srgbClr val="005E6A"/>
                </a:solidFill>
                <a:latin typeface="Calibri"/>
                <a:ea typeface="Calibri"/>
              </a:rPr>
              <a:t>onitoring PC</a:t>
            </a:r>
          </a:p>
          <a:p>
            <a:pPr marL="343080" indent="-343080">
              <a:lnSpc>
                <a:spcPct val="107000"/>
              </a:lnSpc>
              <a:buClr>
                <a:srgbClr val="005E6A"/>
              </a:buClr>
              <a:buFont typeface="Symbol"/>
              <a:buChar char=""/>
            </a:pPr>
            <a:r>
              <a:rPr lang="fr-FR" sz="1600" spc="-1" dirty="0">
                <a:solidFill>
                  <a:srgbClr val="005E6A"/>
                </a:solidFill>
                <a:latin typeface="Calibri"/>
                <a:ea typeface="Calibri"/>
              </a:rPr>
              <a:t>Gestion moteur</a:t>
            </a:r>
            <a:endParaRPr lang="fr-FR" sz="1600" b="0" strike="noStrike" spc="-1" dirty="0">
              <a:latin typeface="Arial"/>
            </a:endParaRPr>
          </a:p>
          <a:p>
            <a:pPr>
              <a:lnSpc>
                <a:spcPct val="107000"/>
              </a:lnSpc>
              <a:spcAft>
                <a:spcPts val="799"/>
              </a:spcAft>
              <a:buNone/>
            </a:pPr>
            <a:r>
              <a:rPr lang="fr-FR" sz="1600" b="0" strike="noStrike" spc="-1" dirty="0">
                <a:solidFill>
                  <a:srgbClr val="005E6A"/>
                </a:solidFill>
                <a:latin typeface="Calibri"/>
                <a:ea typeface="Calibri"/>
              </a:rPr>
              <a:t> </a:t>
            </a:r>
            <a:endParaRPr lang="fr-FR" sz="1600" b="0" strike="noStrike" spc="-1" dirty="0">
              <a:latin typeface="Arial"/>
            </a:endParaRPr>
          </a:p>
          <a:p>
            <a:pPr>
              <a:lnSpc>
                <a:spcPct val="107000"/>
              </a:lnSpc>
              <a:spcAft>
                <a:spcPts val="799"/>
              </a:spcAft>
              <a:buNone/>
            </a:pPr>
            <a:r>
              <a:rPr lang="fr-FR" sz="2000" b="1" strike="noStrike" spc="-1" dirty="0">
                <a:solidFill>
                  <a:srgbClr val="005E6A"/>
                </a:solidFill>
                <a:latin typeface="Calibri"/>
                <a:ea typeface="Calibri"/>
              </a:rPr>
              <a:t>3 – Orientations à mener pour la finalisation du projet</a:t>
            </a:r>
            <a:endParaRPr lang="fr-FR" sz="2000" b="0" strike="noStrike" spc="-1" dirty="0">
              <a:latin typeface="Arial"/>
            </a:endParaRPr>
          </a:p>
          <a:p>
            <a:pPr marL="343080" indent="-343080">
              <a:lnSpc>
                <a:spcPct val="107000"/>
              </a:lnSpc>
              <a:buClr>
                <a:srgbClr val="005E6A"/>
              </a:buClr>
              <a:buFont typeface="Symbol"/>
              <a:buChar char=""/>
            </a:pPr>
            <a:r>
              <a:rPr lang="fr-FR" sz="1600" b="0" strike="noStrike" spc="-1" dirty="0">
                <a:solidFill>
                  <a:srgbClr val="005E6A"/>
                </a:solidFill>
                <a:latin typeface="Calibri"/>
                <a:ea typeface="Calibri"/>
              </a:rPr>
              <a:t>Programmation(s)</a:t>
            </a:r>
          </a:p>
          <a:p>
            <a:pPr marL="343080" indent="-343080">
              <a:lnSpc>
                <a:spcPct val="107000"/>
              </a:lnSpc>
              <a:buClr>
                <a:srgbClr val="005E6A"/>
              </a:buClr>
              <a:buFont typeface="Symbol"/>
              <a:buChar char=""/>
            </a:pPr>
            <a:r>
              <a:rPr lang="fr-FR" sz="1600" spc="-1" dirty="0">
                <a:solidFill>
                  <a:srgbClr val="005E6A"/>
                </a:solidFill>
                <a:latin typeface="Calibri"/>
                <a:ea typeface="Calibri"/>
              </a:rPr>
              <a:t>Essais sur maquette</a:t>
            </a:r>
          </a:p>
          <a:p>
            <a:pPr marL="343080" indent="-343080">
              <a:lnSpc>
                <a:spcPct val="107000"/>
              </a:lnSpc>
              <a:buClr>
                <a:srgbClr val="005E6A"/>
              </a:buClr>
              <a:buFont typeface="Symbol"/>
              <a:buChar char=""/>
            </a:pPr>
            <a:r>
              <a:rPr lang="fr-FR" sz="1600" b="0" strike="noStrike" spc="-1" dirty="0">
                <a:solidFill>
                  <a:srgbClr val="005E6A"/>
                </a:solidFill>
                <a:latin typeface="Calibri"/>
                <a:ea typeface="Calibri"/>
              </a:rPr>
              <a:t>Essais réels</a:t>
            </a:r>
          </a:p>
          <a:p>
            <a:pPr marL="343080" indent="-343080">
              <a:lnSpc>
                <a:spcPct val="107000"/>
              </a:lnSpc>
              <a:buClr>
                <a:srgbClr val="005E6A"/>
              </a:buClr>
              <a:buFont typeface="Symbol"/>
              <a:buChar char=""/>
            </a:pPr>
            <a:r>
              <a:rPr lang="fr-FR" sz="1600" spc="-1" dirty="0">
                <a:solidFill>
                  <a:srgbClr val="005E6A"/>
                </a:solidFill>
                <a:latin typeface="Calibri"/>
                <a:ea typeface="Calibri"/>
              </a:rPr>
              <a:t>Optimisation(s)</a:t>
            </a:r>
            <a:endParaRPr lang="fr-FR" sz="1600" b="0" strike="noStrike" spc="-1" dirty="0">
              <a:latin typeface="Arial"/>
            </a:endParaRPr>
          </a:p>
        </p:txBody>
      </p:sp>
      <p:sp>
        <p:nvSpPr>
          <p:cNvPr id="199" name="PlaceHolder 2"/>
          <p:cNvSpPr>
            <a:spLocks noGrp="1"/>
          </p:cNvSpPr>
          <p:nvPr>
            <p:ph type="dt" idx="14"/>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Calibri"/>
                <a:ea typeface="Calibri"/>
              </a:rPr>
              <a:t>1 – Présentation du projet</a:t>
            </a:r>
            <a:br>
              <a:rPr sz="2400"/>
            </a:br>
            <a:endParaRPr lang="fr-FR" sz="3200" b="0" strike="noStrike" spc="-1">
              <a:solidFill>
                <a:srgbClr val="2B3238"/>
              </a:solidFill>
              <a:latin typeface="Calibri"/>
            </a:endParaRPr>
          </a:p>
        </p:txBody>
      </p:sp>
      <p:sp>
        <p:nvSpPr>
          <p:cNvPr id="201"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4AC3A59B-8132-43DE-8BE6-52C8C46DD464}" type="slidenum">
              <a:rPr lang="fr-FR" sz="900" b="0" strike="noStrike" spc="-1">
                <a:solidFill>
                  <a:srgbClr val="005E6A"/>
                </a:solidFill>
                <a:latin typeface="Segoe UI"/>
              </a:rPr>
              <a:t>3</a:t>
            </a:fld>
            <a:endParaRPr lang="fr-FR" sz="900" b="0" strike="noStrike" spc="-1">
              <a:latin typeface="Arial"/>
            </a:endParaRPr>
          </a:p>
        </p:txBody>
      </p:sp>
      <p:sp>
        <p:nvSpPr>
          <p:cNvPr id="202" name="Titre 1"/>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a:solidFill>
                  <a:srgbClr val="005E6A"/>
                </a:solidFill>
                <a:latin typeface="Calibri"/>
                <a:ea typeface="Calibri"/>
              </a:rPr>
              <a:t>Contexte et objectifs</a:t>
            </a:r>
            <a:endParaRPr lang="fr-FR" sz="2000" b="0" strike="noStrike" spc="-1">
              <a:latin typeface="Arial"/>
            </a:endParaRPr>
          </a:p>
        </p:txBody>
      </p:sp>
      <p:sp>
        <p:nvSpPr>
          <p:cNvPr id="203" name="PlaceHolder 2"/>
          <p:cNvSpPr>
            <a:spLocks noGrp="1"/>
          </p:cNvSpPr>
          <p:nvPr>
            <p:ph type="dt" idx="15"/>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
        <p:nvSpPr>
          <p:cNvPr id="204" name="ZoneTexte 2"/>
          <p:cNvSpPr/>
          <p:nvPr/>
        </p:nvSpPr>
        <p:spPr>
          <a:xfrm>
            <a:off x="1197360" y="1138320"/>
            <a:ext cx="8980200" cy="5273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5E6A"/>
              </a:buClr>
              <a:buFont typeface="Wingdings" charset="2"/>
              <a:buChar char=""/>
            </a:pPr>
            <a:r>
              <a:rPr lang="fr-FR" sz="2000" b="1" strike="noStrike" spc="-1">
                <a:solidFill>
                  <a:srgbClr val="005E6A"/>
                </a:solidFill>
                <a:latin typeface="Söhne"/>
              </a:rPr>
              <a:t>Concevoir et Assembler un Calculateur Moteur :</a:t>
            </a:r>
            <a:endParaRPr lang="fr-FR" sz="2000" b="0" strike="noStrike" spc="-1">
              <a:latin typeface="Arial"/>
            </a:endParaRPr>
          </a:p>
          <a:p>
            <a:pPr marL="743040" lvl="1" indent="-285840">
              <a:lnSpc>
                <a:spcPct val="100000"/>
              </a:lnSpc>
              <a:buClr>
                <a:srgbClr val="005E6A"/>
              </a:buClr>
              <a:buFont typeface="Arial"/>
              <a:buChar char="•"/>
            </a:pPr>
            <a:r>
              <a:rPr lang="fr-FR" sz="2000" b="0" strike="noStrike" spc="-1">
                <a:solidFill>
                  <a:srgbClr val="005E6A"/>
                </a:solidFill>
                <a:latin typeface="Söhne"/>
              </a:rPr>
              <a:t>Acquérir une compréhension approfondie du moteur thermique essence.</a:t>
            </a:r>
            <a:endParaRPr lang="fr-FR" sz="2000" b="0" strike="noStrike" spc="-1">
              <a:latin typeface="Arial"/>
            </a:endParaRPr>
          </a:p>
          <a:p>
            <a:pPr marL="743040" lvl="1" indent="-285840">
              <a:lnSpc>
                <a:spcPct val="100000"/>
              </a:lnSpc>
              <a:buClr>
                <a:srgbClr val="005E6A"/>
              </a:buClr>
              <a:buFont typeface="Arial"/>
              <a:buChar char="•"/>
            </a:pPr>
            <a:r>
              <a:rPr lang="fr-FR" sz="2000" b="0" strike="noStrike" spc="-1">
                <a:solidFill>
                  <a:srgbClr val="005E6A"/>
                </a:solidFill>
                <a:latin typeface="Söhne"/>
              </a:rPr>
              <a:t>Concevoir et assembler un calculateur moteur utilisant un microcontrôleur STM32.</a:t>
            </a:r>
            <a:endParaRPr lang="fr-FR" sz="2000" b="0" strike="noStrike" spc="-1">
              <a:latin typeface="Arial"/>
            </a:endParaRPr>
          </a:p>
          <a:p>
            <a:pPr marL="457200">
              <a:lnSpc>
                <a:spcPct val="100000"/>
              </a:lnSpc>
              <a:buNone/>
            </a:pPr>
            <a:endParaRPr lang="fr-FR" sz="2000" b="0" strike="noStrike" spc="-1">
              <a:latin typeface="Arial"/>
            </a:endParaRPr>
          </a:p>
          <a:p>
            <a:pPr marL="285840" indent="-285840">
              <a:lnSpc>
                <a:spcPct val="100000"/>
              </a:lnSpc>
              <a:buClr>
                <a:srgbClr val="005E6A"/>
              </a:buClr>
              <a:buFont typeface="Wingdings" charset="2"/>
              <a:buChar char=""/>
            </a:pPr>
            <a:r>
              <a:rPr lang="fr-FR" sz="2000" b="1" strike="noStrike" spc="-1">
                <a:solidFill>
                  <a:srgbClr val="005E6A"/>
                </a:solidFill>
                <a:latin typeface="Söhne"/>
              </a:rPr>
              <a:t>Développer et Tester le Programme de Gestion Moteur :</a:t>
            </a:r>
            <a:endParaRPr lang="fr-FR" sz="2000" b="0" strike="noStrike" spc="-1">
              <a:latin typeface="Arial"/>
            </a:endParaRPr>
          </a:p>
          <a:p>
            <a:pPr marL="743040" lvl="1" indent="-285840">
              <a:lnSpc>
                <a:spcPct val="100000"/>
              </a:lnSpc>
              <a:buClr>
                <a:srgbClr val="005E6A"/>
              </a:buClr>
              <a:buFont typeface="Arial"/>
              <a:buChar char="•"/>
            </a:pPr>
            <a:r>
              <a:rPr lang="fr-FR" sz="2000" b="0" strike="noStrike" spc="-1">
                <a:solidFill>
                  <a:srgbClr val="005E6A"/>
                </a:solidFill>
                <a:latin typeface="Söhne"/>
              </a:rPr>
              <a:t>Élaborer le programme de gestion moteur pour le calculateur.</a:t>
            </a:r>
            <a:endParaRPr lang="fr-FR" sz="2000" b="0" strike="noStrike" spc="-1">
              <a:latin typeface="Arial"/>
            </a:endParaRPr>
          </a:p>
          <a:p>
            <a:pPr marL="743040" lvl="1" indent="-285840">
              <a:lnSpc>
                <a:spcPct val="100000"/>
              </a:lnSpc>
              <a:buClr>
                <a:srgbClr val="005E6A"/>
              </a:buClr>
              <a:buFont typeface="Arial"/>
              <a:buChar char="•"/>
            </a:pPr>
            <a:r>
              <a:rPr lang="fr-FR" sz="2000" b="0" strike="noStrike" spc="-1">
                <a:solidFill>
                  <a:srgbClr val="005E6A"/>
                </a:solidFill>
                <a:latin typeface="Söhne"/>
              </a:rPr>
              <a:t>Effectuer des tests approfondis pour garantir le bon fonctionnement et l'adaptation aux besoins du projet.</a:t>
            </a:r>
            <a:endParaRPr lang="fr-FR" sz="2000" b="0" strike="noStrike" spc="-1">
              <a:latin typeface="Arial"/>
            </a:endParaRPr>
          </a:p>
          <a:p>
            <a:pPr marL="743040" lvl="1" indent="-285840">
              <a:lnSpc>
                <a:spcPct val="100000"/>
              </a:lnSpc>
              <a:buClr>
                <a:srgbClr val="005E6A"/>
              </a:buClr>
              <a:buFont typeface="Arial"/>
              <a:buChar char="•"/>
            </a:pPr>
            <a:r>
              <a:rPr lang="fr-FR" sz="2000" b="0" strike="noStrike" spc="-1">
                <a:solidFill>
                  <a:srgbClr val="005E6A"/>
                </a:solidFill>
                <a:latin typeface="Calibri"/>
              </a:rPr>
              <a:t>Développer un logiciel PC permettant le suivi en temps réel et la modification des données du calculateur.</a:t>
            </a:r>
            <a:endParaRPr lang="fr-FR" sz="2000" b="0" strike="noStrike" spc="-1">
              <a:latin typeface="Arial"/>
            </a:endParaRPr>
          </a:p>
          <a:p>
            <a:pPr marL="457200">
              <a:lnSpc>
                <a:spcPct val="100000"/>
              </a:lnSpc>
              <a:buNone/>
            </a:pPr>
            <a:endParaRPr lang="fr-FR" sz="2000" b="0" strike="noStrike" spc="-1">
              <a:latin typeface="Arial"/>
            </a:endParaRPr>
          </a:p>
          <a:p>
            <a:pPr marL="285840" indent="-285840">
              <a:lnSpc>
                <a:spcPct val="100000"/>
              </a:lnSpc>
              <a:buClr>
                <a:srgbClr val="005E6A"/>
              </a:buClr>
              <a:buFont typeface="Wingdings" charset="2"/>
              <a:buChar char=""/>
            </a:pPr>
            <a:r>
              <a:rPr lang="fr-FR" sz="2000" b="1" strike="noStrike" spc="-1">
                <a:solidFill>
                  <a:srgbClr val="005E6A"/>
                </a:solidFill>
                <a:latin typeface="Söhne"/>
              </a:rPr>
              <a:t>Intégration et Suivi avec GitHub :</a:t>
            </a:r>
            <a:endParaRPr lang="fr-FR" sz="2000" b="0" strike="noStrike" spc="-1">
              <a:latin typeface="Arial"/>
            </a:endParaRPr>
          </a:p>
          <a:p>
            <a:pPr marL="743040" lvl="1" indent="-285840">
              <a:lnSpc>
                <a:spcPct val="100000"/>
              </a:lnSpc>
              <a:buClr>
                <a:srgbClr val="005E6A"/>
              </a:buClr>
              <a:buFont typeface="Arial"/>
              <a:buChar char="•"/>
            </a:pPr>
            <a:r>
              <a:rPr lang="fr-FR" sz="2000" b="0" strike="noStrike" spc="-1">
                <a:solidFill>
                  <a:srgbClr val="005E6A"/>
                </a:solidFill>
                <a:latin typeface="Söhne"/>
              </a:rPr>
              <a:t>Utiliser GitHub comme plateforme de gestion de projet pour favoriser la collaboration, la traçabilité et la gestion des versions.</a:t>
            </a:r>
            <a:endParaRPr lang="fr-FR" sz="20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Calibri"/>
                <a:ea typeface="Calibri"/>
              </a:rPr>
              <a:t>1 – Présentation du projet</a:t>
            </a:r>
            <a:br>
              <a:rPr sz="2400"/>
            </a:br>
            <a:endParaRPr lang="fr-FR" sz="3200" b="0" strike="noStrike" spc="-1">
              <a:solidFill>
                <a:srgbClr val="2B3238"/>
              </a:solidFill>
              <a:latin typeface="Calibri"/>
            </a:endParaRPr>
          </a:p>
        </p:txBody>
      </p:sp>
      <p:sp>
        <p:nvSpPr>
          <p:cNvPr id="206"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07194C6A-8450-4FAC-8A75-A59F402BE006}" type="slidenum">
              <a:rPr lang="fr-FR" sz="900" b="0" strike="noStrike" spc="-1">
                <a:solidFill>
                  <a:srgbClr val="005E6A"/>
                </a:solidFill>
                <a:latin typeface="Segoe UI"/>
              </a:rPr>
              <a:t>4</a:t>
            </a:fld>
            <a:endParaRPr lang="fr-FR" sz="900" b="0" strike="noStrike" spc="-1">
              <a:latin typeface="Arial"/>
            </a:endParaRPr>
          </a:p>
        </p:txBody>
      </p:sp>
      <p:sp>
        <p:nvSpPr>
          <p:cNvPr id="207" name="Titre 1"/>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a:solidFill>
                  <a:srgbClr val="005E6A"/>
                </a:solidFill>
                <a:latin typeface="Calibri"/>
                <a:ea typeface="Calibri"/>
              </a:rPr>
              <a:t>Fonctionnement d’un moteur essence 4 temps</a:t>
            </a:r>
            <a:endParaRPr lang="fr-FR" sz="2000" b="0" strike="noStrike" spc="-1">
              <a:latin typeface="Arial"/>
            </a:endParaRPr>
          </a:p>
        </p:txBody>
      </p:sp>
      <p:sp>
        <p:nvSpPr>
          <p:cNvPr id="208" name="PlaceHolder 2"/>
          <p:cNvSpPr>
            <a:spLocks noGrp="1"/>
          </p:cNvSpPr>
          <p:nvPr>
            <p:ph type="dt" idx="16"/>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pic>
        <p:nvPicPr>
          <p:cNvPr id="209" name="Espace réservé du contenu 4" descr="Une image contenant bouteille, guitare"/>
          <p:cNvPicPr/>
          <p:nvPr/>
        </p:nvPicPr>
        <p:blipFill>
          <a:blip r:embed="rId3"/>
          <a:stretch/>
        </p:blipFill>
        <p:spPr>
          <a:xfrm>
            <a:off x="1458360" y="1310760"/>
            <a:ext cx="9275040" cy="3705840"/>
          </a:xfrm>
          <a:prstGeom prst="rect">
            <a:avLst/>
          </a:prstGeom>
          <a:ln w="0">
            <a:noFill/>
          </a:ln>
        </p:spPr>
      </p:pic>
      <p:sp>
        <p:nvSpPr>
          <p:cNvPr id="210" name="ZoneTexte 7"/>
          <p:cNvSpPr/>
          <p:nvPr/>
        </p:nvSpPr>
        <p:spPr>
          <a:xfrm>
            <a:off x="1770480" y="5045760"/>
            <a:ext cx="126756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Etape 1 :</a:t>
            </a:r>
            <a:endParaRPr lang="fr-FR" sz="1800" b="0" strike="noStrike" spc="-1">
              <a:latin typeface="Arial"/>
            </a:endParaRPr>
          </a:p>
          <a:p>
            <a:pPr algn="ctr">
              <a:lnSpc>
                <a:spcPct val="100000"/>
              </a:lnSpc>
              <a:buNone/>
            </a:pPr>
            <a:r>
              <a:rPr lang="fr-FR" sz="1800" b="1" strike="noStrike" spc="-1">
                <a:solidFill>
                  <a:srgbClr val="005E6A"/>
                </a:solidFill>
                <a:latin typeface="Calibri"/>
              </a:rPr>
              <a:t>L’admission</a:t>
            </a:r>
            <a:endParaRPr lang="fr-FR" sz="1800" b="0" strike="noStrike" spc="-1">
              <a:latin typeface="Arial"/>
            </a:endParaRPr>
          </a:p>
        </p:txBody>
      </p:sp>
      <p:sp>
        <p:nvSpPr>
          <p:cNvPr id="211" name="ZoneTexte 8"/>
          <p:cNvSpPr/>
          <p:nvPr/>
        </p:nvSpPr>
        <p:spPr>
          <a:xfrm>
            <a:off x="4021560" y="5049720"/>
            <a:ext cx="164700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Etape 2 :</a:t>
            </a:r>
            <a:endParaRPr lang="fr-FR" sz="1800" b="0" strike="noStrike" spc="-1">
              <a:latin typeface="Arial"/>
            </a:endParaRPr>
          </a:p>
          <a:p>
            <a:pPr algn="ctr">
              <a:lnSpc>
                <a:spcPct val="100000"/>
              </a:lnSpc>
              <a:buNone/>
            </a:pPr>
            <a:r>
              <a:rPr lang="fr-FR" sz="1800" b="1" strike="noStrike" spc="-1">
                <a:solidFill>
                  <a:srgbClr val="005E6A"/>
                </a:solidFill>
                <a:latin typeface="Calibri"/>
              </a:rPr>
              <a:t>La compression</a:t>
            </a:r>
            <a:endParaRPr lang="fr-FR" sz="1800" b="0" strike="noStrike" spc="-1">
              <a:latin typeface="Arial"/>
            </a:endParaRPr>
          </a:p>
        </p:txBody>
      </p:sp>
      <p:sp>
        <p:nvSpPr>
          <p:cNvPr id="212" name="ZoneTexte 9"/>
          <p:cNvSpPr/>
          <p:nvPr/>
        </p:nvSpPr>
        <p:spPr>
          <a:xfrm>
            <a:off x="8948160" y="5045760"/>
            <a:ext cx="161352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Etape 4 :</a:t>
            </a:r>
            <a:endParaRPr lang="fr-FR" sz="1800" b="0" strike="noStrike" spc="-1">
              <a:latin typeface="Arial"/>
            </a:endParaRPr>
          </a:p>
          <a:p>
            <a:pPr algn="ctr">
              <a:lnSpc>
                <a:spcPct val="100000"/>
              </a:lnSpc>
              <a:buNone/>
            </a:pPr>
            <a:r>
              <a:rPr lang="fr-FR" sz="1800" b="1" strike="noStrike" spc="-1">
                <a:solidFill>
                  <a:srgbClr val="005E6A"/>
                </a:solidFill>
                <a:latin typeface="Calibri"/>
              </a:rPr>
              <a:t>L’échappement</a:t>
            </a:r>
            <a:endParaRPr lang="fr-FR" sz="1800" b="0" strike="noStrike" spc="-1">
              <a:latin typeface="Arial"/>
            </a:endParaRPr>
          </a:p>
        </p:txBody>
      </p:sp>
      <p:sp>
        <p:nvSpPr>
          <p:cNvPr id="213" name="ZoneTexte 10"/>
          <p:cNvSpPr/>
          <p:nvPr/>
        </p:nvSpPr>
        <p:spPr>
          <a:xfrm>
            <a:off x="6497280" y="5045760"/>
            <a:ext cx="1528200" cy="9126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Etape 3 :</a:t>
            </a:r>
            <a:endParaRPr lang="fr-FR" sz="1800" b="0" strike="noStrike" spc="-1">
              <a:latin typeface="Arial"/>
            </a:endParaRPr>
          </a:p>
          <a:p>
            <a:pPr algn="ctr">
              <a:lnSpc>
                <a:spcPct val="100000"/>
              </a:lnSpc>
              <a:buNone/>
            </a:pPr>
            <a:r>
              <a:rPr lang="fr-FR" sz="1800" b="1" strike="noStrike" spc="-1">
                <a:solidFill>
                  <a:srgbClr val="005E6A"/>
                </a:solidFill>
                <a:latin typeface="Calibri"/>
              </a:rPr>
              <a:t>La détente</a:t>
            </a:r>
            <a:endParaRPr lang="fr-FR" sz="1800" b="0" strike="noStrike" spc="-1">
              <a:latin typeface="Arial"/>
            </a:endParaRPr>
          </a:p>
          <a:p>
            <a:pPr algn="ctr">
              <a:lnSpc>
                <a:spcPct val="100000"/>
              </a:lnSpc>
              <a:buNone/>
            </a:pPr>
            <a:r>
              <a:rPr lang="fr-FR" sz="1800" b="1" strike="noStrike" spc="-1">
                <a:solidFill>
                  <a:srgbClr val="005E6A"/>
                </a:solidFill>
                <a:latin typeface="Calibri"/>
              </a:rPr>
              <a:t>(ou explosion)</a:t>
            </a:r>
            <a:endParaRPr lang="fr-FR"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 name="Picture 12" descr="Bougie d'allumage pour moteur essence BCP6ES"/>
          <p:cNvPicPr/>
          <p:nvPr/>
        </p:nvPicPr>
        <p:blipFill>
          <a:blip r:embed="rId3"/>
          <a:stretch/>
        </p:blipFill>
        <p:spPr>
          <a:xfrm>
            <a:off x="9088920" y="1578960"/>
            <a:ext cx="947160" cy="947160"/>
          </a:xfrm>
          <a:prstGeom prst="rect">
            <a:avLst/>
          </a:prstGeom>
          <a:ln w="0">
            <a:noFill/>
          </a:ln>
        </p:spPr>
      </p:pic>
      <p:sp>
        <p:nvSpPr>
          <p:cNvPr id="215"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Calibri"/>
                <a:ea typeface="Calibri"/>
              </a:rPr>
              <a:t>1 – Présentation du projet</a:t>
            </a:r>
            <a:br>
              <a:rPr sz="2400"/>
            </a:br>
            <a:endParaRPr lang="fr-FR" sz="3200" b="0" strike="noStrike" spc="-1">
              <a:solidFill>
                <a:srgbClr val="2B3238"/>
              </a:solidFill>
              <a:latin typeface="Calibri"/>
            </a:endParaRPr>
          </a:p>
        </p:txBody>
      </p:sp>
      <p:sp>
        <p:nvSpPr>
          <p:cNvPr id="216"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AE5412DE-E0C5-4C95-A202-A85F3CE34B32}" type="slidenum">
              <a:rPr lang="fr-FR" sz="900" b="0" strike="noStrike" spc="-1">
                <a:solidFill>
                  <a:srgbClr val="005E6A"/>
                </a:solidFill>
                <a:latin typeface="Segoe UI"/>
              </a:rPr>
              <a:t>5</a:t>
            </a:fld>
            <a:endParaRPr lang="fr-FR" sz="900" b="0" strike="noStrike" spc="-1">
              <a:latin typeface="Arial"/>
            </a:endParaRPr>
          </a:p>
        </p:txBody>
      </p:sp>
      <p:sp>
        <p:nvSpPr>
          <p:cNvPr id="217" name="Titre 1"/>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a:solidFill>
                  <a:srgbClr val="005E6A"/>
                </a:solidFill>
                <a:latin typeface="Calibri"/>
                <a:ea typeface="Calibri"/>
              </a:rPr>
              <a:t>Les capteurs et actionneurs</a:t>
            </a:r>
            <a:endParaRPr lang="fr-FR" sz="2000" b="0" strike="noStrike" spc="-1">
              <a:latin typeface="Arial"/>
            </a:endParaRPr>
          </a:p>
        </p:txBody>
      </p:sp>
      <p:sp>
        <p:nvSpPr>
          <p:cNvPr id="218" name="PlaceHolder 2"/>
          <p:cNvSpPr>
            <a:spLocks noGrp="1"/>
          </p:cNvSpPr>
          <p:nvPr>
            <p:ph type="dt" idx="17"/>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pic>
        <p:nvPicPr>
          <p:cNvPr id="219" name="Image 2"/>
          <p:cNvPicPr/>
          <p:nvPr/>
        </p:nvPicPr>
        <p:blipFill>
          <a:blip r:embed="rId4"/>
          <a:stretch/>
        </p:blipFill>
        <p:spPr>
          <a:xfrm>
            <a:off x="4600800" y="3269520"/>
            <a:ext cx="2217960" cy="2485800"/>
          </a:xfrm>
          <a:prstGeom prst="rect">
            <a:avLst/>
          </a:prstGeom>
          <a:ln w="0">
            <a:noFill/>
          </a:ln>
        </p:spPr>
      </p:pic>
      <p:sp>
        <p:nvSpPr>
          <p:cNvPr id="220" name="ZoneTexte 11"/>
          <p:cNvSpPr/>
          <p:nvPr/>
        </p:nvSpPr>
        <p:spPr>
          <a:xfrm>
            <a:off x="5083920" y="5684400"/>
            <a:ext cx="125100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Calculateur</a:t>
            </a:r>
            <a:endParaRPr lang="fr-FR" sz="1800" b="0" strike="noStrike" spc="-1">
              <a:latin typeface="Arial"/>
            </a:endParaRPr>
          </a:p>
        </p:txBody>
      </p:sp>
      <p:sp>
        <p:nvSpPr>
          <p:cNvPr id="221" name="ZoneTexte 12"/>
          <p:cNvSpPr/>
          <p:nvPr/>
        </p:nvSpPr>
        <p:spPr>
          <a:xfrm>
            <a:off x="449640" y="4772520"/>
            <a:ext cx="157572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Sonde Lambda</a:t>
            </a:r>
            <a:endParaRPr lang="fr-FR" sz="1800" b="0" strike="noStrike" spc="-1">
              <a:latin typeface="Arial"/>
            </a:endParaRPr>
          </a:p>
        </p:txBody>
      </p:sp>
      <p:sp>
        <p:nvSpPr>
          <p:cNvPr id="222" name="ZoneTexte 13"/>
          <p:cNvSpPr/>
          <p:nvPr/>
        </p:nvSpPr>
        <p:spPr>
          <a:xfrm>
            <a:off x="352440" y="3555360"/>
            <a:ext cx="177660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Vanne papillon </a:t>
            </a:r>
            <a:endParaRPr lang="fr-FR" sz="1800" b="0" strike="noStrike" spc="-1">
              <a:latin typeface="Arial"/>
            </a:endParaRPr>
          </a:p>
          <a:p>
            <a:pPr algn="ctr">
              <a:lnSpc>
                <a:spcPct val="100000"/>
              </a:lnSpc>
              <a:buNone/>
            </a:pPr>
            <a:r>
              <a:rPr lang="fr-FR" sz="1800" b="1" strike="noStrike" spc="-1">
                <a:solidFill>
                  <a:srgbClr val="005E6A"/>
                </a:solidFill>
                <a:latin typeface="Calibri"/>
              </a:rPr>
              <a:t>d’admission d’air</a:t>
            </a:r>
            <a:endParaRPr lang="fr-FR" sz="1800" b="0" strike="noStrike" spc="-1">
              <a:latin typeface="Arial"/>
            </a:endParaRPr>
          </a:p>
        </p:txBody>
      </p:sp>
      <p:sp>
        <p:nvSpPr>
          <p:cNvPr id="223" name="ZoneTexte 14"/>
          <p:cNvSpPr/>
          <p:nvPr/>
        </p:nvSpPr>
        <p:spPr>
          <a:xfrm>
            <a:off x="229320" y="2343600"/>
            <a:ext cx="1900080" cy="9126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Capteur de </a:t>
            </a:r>
            <a:endParaRPr lang="fr-FR" sz="1800" b="0" strike="noStrike" spc="-1">
              <a:latin typeface="Arial"/>
            </a:endParaRPr>
          </a:p>
          <a:p>
            <a:pPr algn="ctr">
              <a:lnSpc>
                <a:spcPct val="100000"/>
              </a:lnSpc>
              <a:buNone/>
            </a:pPr>
            <a:r>
              <a:rPr lang="fr-FR" sz="1800" b="1" strike="noStrike" spc="-1">
                <a:solidFill>
                  <a:srgbClr val="005E6A"/>
                </a:solidFill>
                <a:latin typeface="Calibri"/>
              </a:rPr>
              <a:t>température d’air </a:t>
            </a:r>
            <a:endParaRPr lang="fr-FR" sz="1800" b="0" strike="noStrike" spc="-1">
              <a:latin typeface="Arial"/>
            </a:endParaRPr>
          </a:p>
          <a:p>
            <a:pPr algn="ctr">
              <a:lnSpc>
                <a:spcPct val="100000"/>
              </a:lnSpc>
              <a:buNone/>
            </a:pPr>
            <a:r>
              <a:rPr lang="fr-FR" sz="1800" b="1" strike="noStrike" spc="-1">
                <a:solidFill>
                  <a:srgbClr val="005E6A"/>
                </a:solidFill>
                <a:latin typeface="Calibri"/>
              </a:rPr>
              <a:t>à l’admission</a:t>
            </a:r>
            <a:endParaRPr lang="fr-FR" sz="1800" b="0" strike="noStrike" spc="-1">
              <a:latin typeface="Arial"/>
            </a:endParaRPr>
          </a:p>
        </p:txBody>
      </p:sp>
      <p:sp>
        <p:nvSpPr>
          <p:cNvPr id="224" name="ZoneTexte 15"/>
          <p:cNvSpPr/>
          <p:nvPr/>
        </p:nvSpPr>
        <p:spPr>
          <a:xfrm>
            <a:off x="380160" y="1511640"/>
            <a:ext cx="144900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Capteur PMH</a:t>
            </a:r>
            <a:endParaRPr lang="fr-FR" sz="1800" b="0" strike="noStrike" spc="-1">
              <a:latin typeface="Arial"/>
            </a:endParaRPr>
          </a:p>
        </p:txBody>
      </p:sp>
      <p:sp>
        <p:nvSpPr>
          <p:cNvPr id="225" name="ZoneTexte 16"/>
          <p:cNvSpPr/>
          <p:nvPr/>
        </p:nvSpPr>
        <p:spPr>
          <a:xfrm>
            <a:off x="9994320" y="1537200"/>
            <a:ext cx="1433880" cy="9126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Bobine </a:t>
            </a:r>
            <a:endParaRPr lang="fr-FR" sz="1800" b="0" strike="noStrike" spc="-1">
              <a:latin typeface="Arial"/>
            </a:endParaRPr>
          </a:p>
          <a:p>
            <a:pPr algn="ctr">
              <a:lnSpc>
                <a:spcPct val="100000"/>
              </a:lnSpc>
              <a:buNone/>
            </a:pPr>
            <a:r>
              <a:rPr lang="fr-FR" sz="1800" b="1" strike="noStrike" spc="-1">
                <a:solidFill>
                  <a:srgbClr val="005E6A"/>
                </a:solidFill>
                <a:latin typeface="Calibri"/>
              </a:rPr>
              <a:t>d’allumage + </a:t>
            </a:r>
            <a:endParaRPr lang="fr-FR" sz="1800" b="0" strike="noStrike" spc="-1">
              <a:latin typeface="Arial"/>
            </a:endParaRPr>
          </a:p>
          <a:p>
            <a:pPr algn="ctr">
              <a:lnSpc>
                <a:spcPct val="100000"/>
              </a:lnSpc>
              <a:buNone/>
            </a:pPr>
            <a:r>
              <a:rPr lang="fr-FR" sz="1800" b="1" strike="noStrike" spc="-1">
                <a:solidFill>
                  <a:srgbClr val="005E6A"/>
                </a:solidFill>
                <a:latin typeface="Calibri"/>
              </a:rPr>
              <a:t>bougie</a:t>
            </a:r>
            <a:endParaRPr lang="fr-FR" sz="1800" b="0" strike="noStrike" spc="-1">
              <a:latin typeface="Arial"/>
            </a:endParaRPr>
          </a:p>
        </p:txBody>
      </p:sp>
      <p:sp>
        <p:nvSpPr>
          <p:cNvPr id="226" name="ZoneTexte 17"/>
          <p:cNvSpPr/>
          <p:nvPr/>
        </p:nvSpPr>
        <p:spPr>
          <a:xfrm>
            <a:off x="10197000" y="2897640"/>
            <a:ext cx="102852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Injecteur</a:t>
            </a:r>
            <a:endParaRPr lang="fr-FR" sz="1800" b="0" strike="noStrike" spc="-1">
              <a:latin typeface="Arial"/>
            </a:endParaRPr>
          </a:p>
        </p:txBody>
      </p:sp>
      <p:pic>
        <p:nvPicPr>
          <p:cNvPr id="227" name="Picture 2" descr="Sonde Lambda de voiture : comment savoir si elle fonctionne"/>
          <p:cNvPicPr/>
          <p:nvPr/>
        </p:nvPicPr>
        <p:blipFill>
          <a:blip r:embed="rId5"/>
          <a:stretch/>
        </p:blipFill>
        <p:spPr>
          <a:xfrm>
            <a:off x="2175480" y="4440960"/>
            <a:ext cx="1476000" cy="885240"/>
          </a:xfrm>
          <a:prstGeom prst="rect">
            <a:avLst/>
          </a:prstGeom>
          <a:ln w="0">
            <a:noFill/>
          </a:ln>
        </p:spPr>
      </p:pic>
      <p:pic>
        <p:nvPicPr>
          <p:cNvPr id="228" name="Picture 4" descr="L'admission d'air d'un moteur : comment ça marche ?"/>
          <p:cNvPicPr/>
          <p:nvPr/>
        </p:nvPicPr>
        <p:blipFill>
          <a:blip r:embed="rId6"/>
          <a:stretch/>
        </p:blipFill>
        <p:spPr>
          <a:xfrm>
            <a:off x="2163600" y="3460320"/>
            <a:ext cx="1326600" cy="885240"/>
          </a:xfrm>
          <a:prstGeom prst="rect">
            <a:avLst/>
          </a:prstGeom>
          <a:ln w="0">
            <a:noFill/>
          </a:ln>
        </p:spPr>
      </p:pic>
      <p:pic>
        <p:nvPicPr>
          <p:cNvPr id="229" name="Picture 6" descr="Capteur de température de l'air d'admission - Fury Road"/>
          <p:cNvPicPr/>
          <p:nvPr/>
        </p:nvPicPr>
        <p:blipFill>
          <a:blip r:embed="rId7"/>
          <a:stretch/>
        </p:blipFill>
        <p:spPr>
          <a:xfrm>
            <a:off x="2375280" y="2378160"/>
            <a:ext cx="982800" cy="721080"/>
          </a:xfrm>
          <a:prstGeom prst="rect">
            <a:avLst/>
          </a:prstGeom>
          <a:ln w="0">
            <a:noFill/>
          </a:ln>
        </p:spPr>
      </p:pic>
      <p:pic>
        <p:nvPicPr>
          <p:cNvPr id="230" name="Picture 8" descr="Capteur PMH Inductif pour calculateur Megasquirt"/>
          <p:cNvPicPr/>
          <p:nvPr/>
        </p:nvPicPr>
        <p:blipFill>
          <a:blip r:embed="rId8"/>
          <a:stretch/>
        </p:blipFill>
        <p:spPr>
          <a:xfrm>
            <a:off x="1889640" y="812880"/>
            <a:ext cx="1700640" cy="1700640"/>
          </a:xfrm>
          <a:prstGeom prst="rect">
            <a:avLst/>
          </a:prstGeom>
          <a:ln w="0">
            <a:noFill/>
          </a:ln>
        </p:spPr>
      </p:pic>
      <p:pic>
        <p:nvPicPr>
          <p:cNvPr id="231" name="Picture 10" descr="Bobine d'allumage avec cosse de bougie avantageux | Louis 🏍️"/>
          <p:cNvPicPr/>
          <p:nvPr/>
        </p:nvPicPr>
        <p:blipFill>
          <a:blip r:embed="rId9"/>
          <a:stretch/>
        </p:blipFill>
        <p:spPr>
          <a:xfrm>
            <a:off x="8087400" y="1511640"/>
            <a:ext cx="1001160" cy="979920"/>
          </a:xfrm>
          <a:prstGeom prst="rect">
            <a:avLst/>
          </a:prstGeom>
          <a:ln w="0">
            <a:noFill/>
          </a:ln>
        </p:spPr>
      </p:pic>
      <p:pic>
        <p:nvPicPr>
          <p:cNvPr id="232" name="Picture 14" descr="0 280 156 045 BOSCH EV-6-C Injecteur Injection d'essence, avec joint  d'étanchéite ▷ AUTODOC prix et avis"/>
          <p:cNvPicPr/>
          <p:nvPr/>
        </p:nvPicPr>
        <p:blipFill>
          <a:blip r:embed="rId10"/>
          <a:stretch/>
        </p:blipFill>
        <p:spPr>
          <a:xfrm>
            <a:off x="8017560" y="2534040"/>
            <a:ext cx="1546560" cy="1258560"/>
          </a:xfrm>
          <a:prstGeom prst="rect">
            <a:avLst/>
          </a:prstGeom>
          <a:ln w="0">
            <a:noFill/>
          </a:ln>
        </p:spPr>
      </p:pic>
      <p:pic>
        <p:nvPicPr>
          <p:cNvPr id="233" name="Picture 16" descr="Moteur VOLVO V70 I (875, 876) 2.4 1940306 | B-Parts"/>
          <p:cNvPicPr/>
          <p:nvPr/>
        </p:nvPicPr>
        <p:blipFill>
          <a:blip r:embed="rId11"/>
          <a:stretch/>
        </p:blipFill>
        <p:spPr>
          <a:xfrm>
            <a:off x="4566240" y="1300680"/>
            <a:ext cx="2432160" cy="1824120"/>
          </a:xfrm>
          <a:prstGeom prst="rect">
            <a:avLst/>
          </a:prstGeom>
          <a:ln w="0">
            <a:noFill/>
          </a:ln>
        </p:spPr>
      </p:pic>
      <p:sp>
        <p:nvSpPr>
          <p:cNvPr id="234" name="Rectangle : coins arrondis 18"/>
          <p:cNvSpPr/>
          <p:nvPr/>
        </p:nvSpPr>
        <p:spPr>
          <a:xfrm>
            <a:off x="220680" y="1162440"/>
            <a:ext cx="3506040" cy="4438080"/>
          </a:xfrm>
          <a:prstGeom prst="roundRect">
            <a:avLst>
              <a:gd name="adj" fmla="val 16667"/>
            </a:avLst>
          </a:prstGeom>
          <a:noFill/>
          <a:ln w="28575">
            <a:solidFill>
              <a:srgbClr val="005E6A"/>
            </a:solidFill>
          </a:ln>
        </p:spPr>
        <p:style>
          <a:lnRef idx="2">
            <a:schemeClr val="accent1">
              <a:shade val="15000"/>
            </a:schemeClr>
          </a:lnRef>
          <a:fillRef idx="1">
            <a:schemeClr val="accent1"/>
          </a:fillRef>
          <a:effectRef idx="0">
            <a:schemeClr val="accent1"/>
          </a:effectRef>
          <a:fontRef idx="minor"/>
        </p:style>
        <p:txBody>
          <a:bodyPr/>
          <a:lstStyle/>
          <a:p>
            <a:endParaRPr lang="fr-FR"/>
          </a:p>
        </p:txBody>
      </p:sp>
      <p:sp>
        <p:nvSpPr>
          <p:cNvPr id="235" name="Rectangle : coins arrondis 19"/>
          <p:cNvSpPr/>
          <p:nvPr/>
        </p:nvSpPr>
        <p:spPr>
          <a:xfrm>
            <a:off x="7837920" y="1310760"/>
            <a:ext cx="3754440" cy="3566880"/>
          </a:xfrm>
          <a:prstGeom prst="roundRect">
            <a:avLst>
              <a:gd name="adj" fmla="val 16667"/>
            </a:avLst>
          </a:prstGeom>
          <a:noFill/>
          <a:ln w="28575">
            <a:solidFill>
              <a:srgbClr val="005E6A"/>
            </a:solidFill>
          </a:ln>
        </p:spPr>
        <p:style>
          <a:lnRef idx="2">
            <a:schemeClr val="accent1">
              <a:shade val="15000"/>
            </a:schemeClr>
          </a:lnRef>
          <a:fillRef idx="1">
            <a:schemeClr val="accent1"/>
          </a:fillRef>
          <a:effectRef idx="0">
            <a:schemeClr val="accent1"/>
          </a:effectRef>
          <a:fontRef idx="minor"/>
        </p:style>
        <p:txBody>
          <a:bodyPr/>
          <a:lstStyle/>
          <a:p>
            <a:endParaRPr lang="fr-FR"/>
          </a:p>
        </p:txBody>
      </p:sp>
      <p:pic>
        <p:nvPicPr>
          <p:cNvPr id="236" name="Picture 4" descr="L'admission d'air d'un moteur : comment ça marche ?"/>
          <p:cNvPicPr/>
          <p:nvPr/>
        </p:nvPicPr>
        <p:blipFill>
          <a:blip r:embed="rId6">
            <a:alphaModFix amt="50000"/>
          </a:blip>
          <a:stretch/>
        </p:blipFill>
        <p:spPr>
          <a:xfrm>
            <a:off x="8163000" y="3741840"/>
            <a:ext cx="1367280" cy="912600"/>
          </a:xfrm>
          <a:prstGeom prst="rect">
            <a:avLst/>
          </a:prstGeom>
          <a:ln w="0">
            <a:noFill/>
          </a:ln>
        </p:spPr>
      </p:pic>
      <p:sp>
        <p:nvSpPr>
          <p:cNvPr id="237" name="ZoneTexte 21"/>
          <p:cNvSpPr/>
          <p:nvPr/>
        </p:nvSpPr>
        <p:spPr>
          <a:xfrm>
            <a:off x="9684000" y="3811320"/>
            <a:ext cx="177660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Vanne papillon </a:t>
            </a:r>
            <a:endParaRPr lang="fr-FR" sz="1800" b="0" strike="noStrike" spc="-1">
              <a:latin typeface="Arial"/>
            </a:endParaRPr>
          </a:p>
          <a:p>
            <a:pPr algn="ctr">
              <a:lnSpc>
                <a:spcPct val="100000"/>
              </a:lnSpc>
              <a:buNone/>
            </a:pPr>
            <a:r>
              <a:rPr lang="fr-FR" sz="1800" b="1" strike="noStrike" spc="-1">
                <a:solidFill>
                  <a:srgbClr val="005E6A"/>
                </a:solidFill>
                <a:latin typeface="Calibri"/>
              </a:rPr>
              <a:t>d’admission d’air</a:t>
            </a:r>
            <a:endParaRPr lang="fr-FR" sz="1800" b="0" strike="noStrike" spc="-1">
              <a:latin typeface="Arial"/>
            </a:endParaRPr>
          </a:p>
        </p:txBody>
      </p:sp>
      <p:sp>
        <p:nvSpPr>
          <p:cNvPr id="238" name="ZoneTexte 22"/>
          <p:cNvSpPr/>
          <p:nvPr/>
        </p:nvSpPr>
        <p:spPr>
          <a:xfrm>
            <a:off x="5409720" y="3125160"/>
            <a:ext cx="89892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Moteur</a:t>
            </a:r>
            <a:endParaRPr lang="fr-FR" sz="1800" b="0" strike="noStrike" spc="-1">
              <a:latin typeface="Arial"/>
            </a:endParaRPr>
          </a:p>
        </p:txBody>
      </p:sp>
      <p:sp>
        <p:nvSpPr>
          <p:cNvPr id="239" name="Connecteur droit avec flèche 40"/>
          <p:cNvSpPr/>
          <p:nvPr/>
        </p:nvSpPr>
        <p:spPr>
          <a:xfrm>
            <a:off x="3954960" y="4294440"/>
            <a:ext cx="610560" cy="360"/>
          </a:xfrm>
          <a:custGeom>
            <a:avLst/>
            <a:gdLst/>
            <a:ahLst/>
            <a:cxnLst/>
            <a:rect l="l" t="t" r="r" b="b"/>
            <a:pathLst>
              <a:path w="21600" h="21600">
                <a:moveTo>
                  <a:pt x="0" y="0"/>
                </a:moveTo>
                <a:lnTo>
                  <a:pt x="21600" y="21600"/>
                </a:lnTo>
              </a:path>
            </a:pathLst>
          </a:custGeom>
          <a:noFill/>
          <a:ln w="3810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40" name="ZoneTexte 42"/>
          <p:cNvSpPr/>
          <p:nvPr/>
        </p:nvSpPr>
        <p:spPr>
          <a:xfrm>
            <a:off x="1483920" y="5684400"/>
            <a:ext cx="101916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Capteurs</a:t>
            </a:r>
            <a:endParaRPr lang="fr-FR" sz="1800" b="0" strike="noStrike" spc="-1">
              <a:latin typeface="Arial"/>
            </a:endParaRPr>
          </a:p>
        </p:txBody>
      </p:sp>
      <p:sp>
        <p:nvSpPr>
          <p:cNvPr id="241" name="ZoneTexte 43"/>
          <p:cNvSpPr/>
          <p:nvPr/>
        </p:nvSpPr>
        <p:spPr>
          <a:xfrm>
            <a:off x="9097560" y="4957200"/>
            <a:ext cx="132408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Actionneurs</a:t>
            </a:r>
            <a:endParaRPr lang="fr-FR" sz="1800" b="0" strike="noStrike" spc="-1">
              <a:latin typeface="Arial"/>
            </a:endParaRPr>
          </a:p>
        </p:txBody>
      </p:sp>
      <p:sp>
        <p:nvSpPr>
          <p:cNvPr id="242" name="Connecteur droit avec flèche 46"/>
          <p:cNvSpPr/>
          <p:nvPr/>
        </p:nvSpPr>
        <p:spPr>
          <a:xfrm>
            <a:off x="6943680" y="4294440"/>
            <a:ext cx="610560" cy="360"/>
          </a:xfrm>
          <a:custGeom>
            <a:avLst/>
            <a:gdLst/>
            <a:ahLst/>
            <a:cxnLst/>
            <a:rect l="l" t="t" r="r" b="b"/>
            <a:pathLst>
              <a:path w="21600" h="21600">
                <a:moveTo>
                  <a:pt x="0" y="0"/>
                </a:moveTo>
                <a:lnTo>
                  <a:pt x="21600" y="21600"/>
                </a:lnTo>
              </a:path>
            </a:pathLst>
          </a:custGeom>
          <a:noFill/>
          <a:ln w="3810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43" name="Connecteur droit avec flèche 47"/>
          <p:cNvSpPr/>
          <p:nvPr/>
        </p:nvSpPr>
        <p:spPr>
          <a:xfrm flipH="1">
            <a:off x="3858480" y="2048040"/>
            <a:ext cx="610560" cy="360"/>
          </a:xfrm>
          <a:custGeom>
            <a:avLst/>
            <a:gdLst/>
            <a:ahLst/>
            <a:cxnLst/>
            <a:rect l="l" t="t" r="r" b="b"/>
            <a:pathLst>
              <a:path w="21600" h="21600">
                <a:moveTo>
                  <a:pt x="0" y="0"/>
                </a:moveTo>
                <a:lnTo>
                  <a:pt x="21600" y="21600"/>
                </a:lnTo>
              </a:path>
            </a:pathLst>
          </a:custGeom>
          <a:noFill/>
          <a:ln w="3810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44" name="Connecteur droit avec flèche 48"/>
          <p:cNvSpPr/>
          <p:nvPr/>
        </p:nvSpPr>
        <p:spPr>
          <a:xfrm flipH="1">
            <a:off x="7103880" y="2029320"/>
            <a:ext cx="610560" cy="360"/>
          </a:xfrm>
          <a:custGeom>
            <a:avLst/>
            <a:gdLst/>
            <a:ahLst/>
            <a:cxnLst/>
            <a:rect l="l" t="t" r="r" b="b"/>
            <a:pathLst>
              <a:path w="21600" h="21600">
                <a:moveTo>
                  <a:pt x="0" y="0"/>
                </a:moveTo>
                <a:lnTo>
                  <a:pt x="21600" y="21600"/>
                </a:lnTo>
              </a:path>
            </a:pathLst>
          </a:custGeom>
          <a:noFill/>
          <a:ln w="3810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Calibri"/>
                <a:ea typeface="Calibri"/>
              </a:rPr>
              <a:t>2 – Etat d’avancement</a:t>
            </a:r>
            <a:br>
              <a:rPr sz="2400"/>
            </a:br>
            <a:endParaRPr lang="fr-FR" sz="3200" b="0" strike="noStrike" spc="-1">
              <a:solidFill>
                <a:srgbClr val="2B3238"/>
              </a:solidFill>
              <a:latin typeface="Calibri"/>
            </a:endParaRPr>
          </a:p>
        </p:txBody>
      </p:sp>
      <p:sp>
        <p:nvSpPr>
          <p:cNvPr id="294"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488DA8DB-27AA-4310-90F5-E8C9894ACE6E}" type="slidenum">
              <a:rPr lang="fr-FR" sz="900" b="0" strike="noStrike" spc="-1">
                <a:solidFill>
                  <a:srgbClr val="005E6A"/>
                </a:solidFill>
                <a:latin typeface="Segoe UI"/>
              </a:rPr>
              <a:t>6</a:t>
            </a:fld>
            <a:endParaRPr lang="fr-FR" sz="900" b="0" strike="noStrike" spc="-1">
              <a:latin typeface="Arial"/>
            </a:endParaRPr>
          </a:p>
        </p:txBody>
      </p:sp>
      <p:sp>
        <p:nvSpPr>
          <p:cNvPr id="295" name="Titre 1"/>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pc="-1" dirty="0">
                <a:solidFill>
                  <a:srgbClr val="005E6A"/>
                </a:solidFill>
                <a:latin typeface="Calibri"/>
                <a:ea typeface="Calibri"/>
              </a:rPr>
              <a:t>Unité de Contrôle Moteur (ECU)</a:t>
            </a:r>
            <a:endParaRPr lang="fr-FR" sz="2000" b="0" strike="noStrike" spc="-1" dirty="0">
              <a:latin typeface="Arial"/>
            </a:endParaRPr>
          </a:p>
        </p:txBody>
      </p:sp>
      <p:pic>
        <p:nvPicPr>
          <p:cNvPr id="296" name="Picture 2" descr="Aucune description disponible."/>
          <p:cNvPicPr/>
          <p:nvPr/>
        </p:nvPicPr>
        <p:blipFill>
          <a:blip r:embed="rId2"/>
          <a:stretch/>
        </p:blipFill>
        <p:spPr>
          <a:xfrm>
            <a:off x="2834640" y="1217520"/>
            <a:ext cx="6298560" cy="4687200"/>
          </a:xfrm>
          <a:prstGeom prst="rect">
            <a:avLst/>
          </a:prstGeom>
          <a:ln w="0">
            <a:noFill/>
          </a:ln>
        </p:spPr>
      </p:pic>
      <p:sp>
        <p:nvSpPr>
          <p:cNvPr id="297" name="PlaceHolder 2"/>
          <p:cNvSpPr>
            <a:spLocks noGrp="1"/>
          </p:cNvSpPr>
          <p:nvPr>
            <p:ph type="dt" idx="21"/>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48AF8DE7-FAEE-485A-AF69-373890A659D1}" type="slidenum">
              <a:rPr lang="fr-FR" sz="900" b="0" strike="noStrike" spc="-1">
                <a:solidFill>
                  <a:srgbClr val="005E6A"/>
                </a:solidFill>
                <a:latin typeface="Segoe UI"/>
              </a:rPr>
              <a:t>7</a:t>
            </a:fld>
            <a:endParaRPr lang="fr-FR" sz="900" b="0" strike="noStrike" spc="-1">
              <a:latin typeface="Arial"/>
            </a:endParaRPr>
          </a:p>
        </p:txBody>
      </p:sp>
      <p:sp>
        <p:nvSpPr>
          <p:cNvPr id="299"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Calibri"/>
                <a:ea typeface="Calibri"/>
              </a:rPr>
              <a:t>2 – Etat d’avancement</a:t>
            </a:r>
            <a:br>
              <a:rPr sz="2400"/>
            </a:br>
            <a:endParaRPr lang="fr-FR" sz="3200" b="0" strike="noStrike" spc="-1">
              <a:solidFill>
                <a:srgbClr val="2B3238"/>
              </a:solidFill>
              <a:latin typeface="Calibri"/>
            </a:endParaRPr>
          </a:p>
        </p:txBody>
      </p:sp>
      <p:sp>
        <p:nvSpPr>
          <p:cNvPr id="300" name="Titre 1"/>
          <p:cNvSpPr/>
          <p:nvPr/>
        </p:nvSpPr>
        <p:spPr>
          <a:xfrm>
            <a:off x="484200" y="64332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107000"/>
              </a:lnSpc>
              <a:spcAft>
                <a:spcPts val="799"/>
              </a:spcAft>
              <a:buClr>
                <a:srgbClr val="005E6A"/>
              </a:buClr>
              <a:buFont typeface="Wingdings" charset="2"/>
              <a:buChar char=""/>
            </a:pPr>
            <a:r>
              <a:rPr lang="fr-FR" sz="2000" b="1" spc="-1" dirty="0">
                <a:solidFill>
                  <a:srgbClr val="005E6A"/>
                </a:solidFill>
                <a:latin typeface="Calibri"/>
                <a:ea typeface="Calibri"/>
              </a:rPr>
              <a:t>Unité de Contrôle Moteur (ECU) </a:t>
            </a:r>
            <a:endParaRPr lang="fr-FR" sz="2000" b="0" strike="noStrike" spc="-1" dirty="0">
              <a:latin typeface="Arial"/>
            </a:endParaRPr>
          </a:p>
        </p:txBody>
      </p:sp>
      <p:sp>
        <p:nvSpPr>
          <p:cNvPr id="301" name="PlaceHolder 2"/>
          <p:cNvSpPr>
            <a:spLocks noGrp="1"/>
          </p:cNvSpPr>
          <p:nvPr>
            <p:ph type="dt" idx="22"/>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pic>
        <p:nvPicPr>
          <p:cNvPr id="302" name="Picture 2" descr="Aucune description disponible."/>
          <p:cNvPicPr/>
          <p:nvPr/>
        </p:nvPicPr>
        <p:blipFill>
          <a:blip r:embed="rId2"/>
          <a:stretch/>
        </p:blipFill>
        <p:spPr>
          <a:xfrm>
            <a:off x="875520" y="1063080"/>
            <a:ext cx="5713200" cy="2631240"/>
          </a:xfrm>
          <a:prstGeom prst="rect">
            <a:avLst/>
          </a:prstGeom>
          <a:ln w="0">
            <a:noFill/>
          </a:ln>
        </p:spPr>
      </p:pic>
      <p:pic>
        <p:nvPicPr>
          <p:cNvPr id="303" name="Picture 4" descr="Aucune description disponible."/>
          <p:cNvPicPr/>
          <p:nvPr/>
        </p:nvPicPr>
        <p:blipFill>
          <a:blip r:embed="rId3"/>
          <a:stretch/>
        </p:blipFill>
        <p:spPr>
          <a:xfrm>
            <a:off x="7198920" y="766440"/>
            <a:ext cx="4289760" cy="5095800"/>
          </a:xfrm>
          <a:prstGeom prst="rect">
            <a:avLst/>
          </a:prstGeom>
          <a:ln w="0">
            <a:noFill/>
          </a:ln>
        </p:spPr>
      </p:pic>
      <p:pic>
        <p:nvPicPr>
          <p:cNvPr id="304" name="Image 2"/>
          <p:cNvPicPr/>
          <p:nvPr/>
        </p:nvPicPr>
        <p:blipFill>
          <a:blip r:embed="rId4"/>
          <a:stretch/>
        </p:blipFill>
        <p:spPr>
          <a:xfrm>
            <a:off x="1416240" y="3724920"/>
            <a:ext cx="4461840" cy="257868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2 – </a:t>
            </a:r>
            <a:r>
              <a:rPr lang="fr-FR" sz="3200" b="1" spc="-1" dirty="0">
                <a:solidFill>
                  <a:srgbClr val="005E6A"/>
                </a:solidFill>
                <a:latin typeface="Calibri"/>
                <a:ea typeface="Calibri"/>
              </a:rPr>
              <a:t>Développements</a:t>
            </a:r>
            <a:br>
              <a:rPr sz="2400" dirty="0"/>
            </a:br>
            <a:endParaRPr lang="fr-FR" sz="3200" b="0" strike="noStrike" spc="-1" dirty="0">
              <a:solidFill>
                <a:srgbClr val="2B3238"/>
              </a:solidFill>
              <a:latin typeface="Calibri"/>
            </a:endParaRPr>
          </a:p>
        </p:txBody>
      </p:sp>
      <p:sp>
        <p:nvSpPr>
          <p:cNvPr id="246"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BD700C6E-F3C2-4CB4-9ACB-9C8B77DF065C}" type="slidenum">
              <a:rPr lang="fr-FR" sz="900" b="0" strike="noStrike" spc="-1">
                <a:solidFill>
                  <a:srgbClr val="005E6A"/>
                </a:solidFill>
                <a:latin typeface="Segoe UI"/>
              </a:rPr>
              <a:t>8</a:t>
            </a:fld>
            <a:endParaRPr lang="fr-FR" sz="900" b="0" strike="noStrike" spc="-1">
              <a:latin typeface="Arial"/>
            </a:endParaRPr>
          </a:p>
        </p:txBody>
      </p:sp>
      <p:sp>
        <p:nvSpPr>
          <p:cNvPr id="247" name="Titre 1"/>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dirty="0">
                <a:solidFill>
                  <a:srgbClr val="005E6A"/>
                </a:solidFill>
                <a:latin typeface="Calibri"/>
                <a:ea typeface="Calibri"/>
              </a:rPr>
              <a:t>Monitoring PC</a:t>
            </a:r>
            <a:endParaRPr lang="fr-FR" sz="2000" b="0" strike="noStrike" spc="-1" dirty="0">
              <a:latin typeface="Arial"/>
            </a:endParaRPr>
          </a:p>
          <a:p>
            <a:pPr marL="800280" lvl="1" indent="-343080">
              <a:lnSpc>
                <a:spcPct val="90000"/>
              </a:lnSpc>
              <a:buClr>
                <a:srgbClr val="005E6A"/>
              </a:buClr>
              <a:buFont typeface="Wingdings" charset="2"/>
              <a:buChar char=""/>
            </a:pPr>
            <a:r>
              <a:rPr lang="fr-FR" sz="1600" b="1" strike="noStrike" spc="-1" dirty="0">
                <a:solidFill>
                  <a:srgbClr val="005E6A"/>
                </a:solidFill>
                <a:latin typeface="Calibri"/>
                <a:ea typeface="Calibri"/>
              </a:rPr>
              <a:t>Recherches et analyses</a:t>
            </a:r>
            <a:endParaRPr lang="fr-FR" sz="1600" b="0" strike="noStrike" spc="-1" dirty="0">
              <a:latin typeface="Arial"/>
            </a:endParaRPr>
          </a:p>
        </p:txBody>
      </p:sp>
      <p:sp>
        <p:nvSpPr>
          <p:cNvPr id="248" name="PlaceHolder 2"/>
          <p:cNvSpPr>
            <a:spLocks noGrp="1"/>
          </p:cNvSpPr>
          <p:nvPr>
            <p:ph type="dt" idx="18"/>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pic>
        <p:nvPicPr>
          <p:cNvPr id="5" name="Image 4" descr="Une image contenant horloge, texte, capture d’écran, logiciel&#10;&#10;Description générée automatiquement">
            <a:extLst>
              <a:ext uri="{FF2B5EF4-FFF2-40B4-BE49-F238E27FC236}">
                <a16:creationId xmlns:a16="http://schemas.microsoft.com/office/drawing/2014/main" id="{FEDBAAB2-2B51-D0EA-C3F0-DC77C69369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080" y="1425213"/>
            <a:ext cx="7951877" cy="4364667"/>
          </a:xfrm>
          <a:prstGeom prst="rect">
            <a:avLst/>
          </a:prstGeom>
        </p:spPr>
      </p:pic>
      <p:pic>
        <p:nvPicPr>
          <p:cNvPr id="7" name="Image 6" descr="Une image contenant Police, logo, Graphique, blanc&#10;&#10;Description générée automatiquement">
            <a:extLst>
              <a:ext uri="{FF2B5EF4-FFF2-40B4-BE49-F238E27FC236}">
                <a16:creationId xmlns:a16="http://schemas.microsoft.com/office/drawing/2014/main" id="{3D6C239E-A5EF-35D8-D391-869BAB59527A}"/>
              </a:ext>
            </a:extLst>
          </p:cNvPr>
          <p:cNvPicPr>
            <a:picLocks noChangeAspect="1"/>
          </p:cNvPicPr>
          <p:nvPr/>
        </p:nvPicPr>
        <p:blipFill rotWithShape="1">
          <a:blip r:embed="rId4">
            <a:extLst>
              <a:ext uri="{28A0092B-C50C-407E-A947-70E740481C1C}">
                <a14:useLocalDpi xmlns:a14="http://schemas.microsoft.com/office/drawing/2010/main" val="0"/>
              </a:ext>
            </a:extLst>
          </a:blip>
          <a:srcRect t="35434" b="36228"/>
          <a:stretch/>
        </p:blipFill>
        <p:spPr>
          <a:xfrm>
            <a:off x="8785928" y="3342970"/>
            <a:ext cx="3366374" cy="715475"/>
          </a:xfrm>
          <a:prstGeom prst="rect">
            <a:avLst/>
          </a:prstGeom>
        </p:spPr>
      </p:pic>
      <p:pic>
        <p:nvPicPr>
          <p:cNvPr id="9" name="Image 8" descr="Une image contenant Police, logo, Graphique, symbole&#10;&#10;Description générée automatiquement">
            <a:extLst>
              <a:ext uri="{FF2B5EF4-FFF2-40B4-BE49-F238E27FC236}">
                <a16:creationId xmlns:a16="http://schemas.microsoft.com/office/drawing/2014/main" id="{17529C7C-94D1-153A-9D57-8F13304A4E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23395" y="4408869"/>
            <a:ext cx="3091439" cy="1068246"/>
          </a:xfrm>
          <a:prstGeom prst="rect">
            <a:avLst/>
          </a:prstGeom>
        </p:spPr>
      </p:pic>
      <p:pic>
        <p:nvPicPr>
          <p:cNvPr id="11" name="Image 10" descr="Une image contenant logo, Police, Graphique, graphisme&#10;&#10;Description générée automatiquement">
            <a:extLst>
              <a:ext uri="{FF2B5EF4-FFF2-40B4-BE49-F238E27FC236}">
                <a16:creationId xmlns:a16="http://schemas.microsoft.com/office/drawing/2014/main" id="{EA2D9A5C-688A-F62B-F566-DD91E6B969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83276" y="1234022"/>
            <a:ext cx="1971675" cy="11906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AE5F4-C1C7-5B0A-0B1C-FDF0E1A1A187}"/>
            </a:ext>
          </a:extLst>
        </p:cNvPr>
        <p:cNvGrpSpPr/>
        <p:nvPr/>
      </p:nvGrpSpPr>
      <p:grpSpPr>
        <a:xfrm>
          <a:off x="0" y="0"/>
          <a:ext cx="0" cy="0"/>
          <a:chOff x="0" y="0"/>
          <a:chExt cx="0" cy="0"/>
        </a:xfrm>
      </p:grpSpPr>
      <p:sp>
        <p:nvSpPr>
          <p:cNvPr id="245" name="PlaceHolder 1">
            <a:extLst>
              <a:ext uri="{FF2B5EF4-FFF2-40B4-BE49-F238E27FC236}">
                <a16:creationId xmlns:a16="http://schemas.microsoft.com/office/drawing/2014/main" id="{7A71AA16-E910-3C9B-9C85-EB0E5F770BAE}"/>
              </a:ext>
            </a:extLst>
          </p:cNvPr>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2 – </a:t>
            </a:r>
            <a:r>
              <a:rPr lang="fr-FR" sz="3200" b="1" spc="-1" dirty="0">
                <a:solidFill>
                  <a:srgbClr val="005E6A"/>
                </a:solidFill>
                <a:latin typeface="Calibri"/>
                <a:ea typeface="Calibri"/>
              </a:rPr>
              <a:t>Développements</a:t>
            </a:r>
            <a:br>
              <a:rPr sz="2400" dirty="0"/>
            </a:br>
            <a:endParaRPr lang="fr-FR" sz="3200" b="0" strike="noStrike" spc="-1" dirty="0">
              <a:solidFill>
                <a:srgbClr val="2B3238"/>
              </a:solidFill>
              <a:latin typeface="Calibri"/>
            </a:endParaRPr>
          </a:p>
        </p:txBody>
      </p:sp>
      <p:sp>
        <p:nvSpPr>
          <p:cNvPr id="246" name="Espace réservé du numéro de diapositive 4">
            <a:extLst>
              <a:ext uri="{FF2B5EF4-FFF2-40B4-BE49-F238E27FC236}">
                <a16:creationId xmlns:a16="http://schemas.microsoft.com/office/drawing/2014/main" id="{06ECB5B7-EDEA-F12E-192E-2704FCA31117}"/>
              </a:ext>
            </a:extLst>
          </p:cNvPr>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BD700C6E-F3C2-4CB4-9ACB-9C8B77DF065C}" type="slidenum">
              <a:rPr lang="fr-FR" sz="900" b="0" strike="noStrike" spc="-1">
                <a:solidFill>
                  <a:srgbClr val="005E6A"/>
                </a:solidFill>
                <a:latin typeface="Segoe UI"/>
              </a:rPr>
              <a:t>9</a:t>
            </a:fld>
            <a:endParaRPr lang="fr-FR" sz="900" b="0" strike="noStrike" spc="-1">
              <a:latin typeface="Arial"/>
            </a:endParaRPr>
          </a:p>
        </p:txBody>
      </p:sp>
      <p:sp>
        <p:nvSpPr>
          <p:cNvPr id="247" name="Titre 1">
            <a:extLst>
              <a:ext uri="{FF2B5EF4-FFF2-40B4-BE49-F238E27FC236}">
                <a16:creationId xmlns:a16="http://schemas.microsoft.com/office/drawing/2014/main" id="{3D164FA8-1B6A-ED73-A46C-A3D6E0A5A86B}"/>
              </a:ext>
            </a:extLst>
          </p:cNvPr>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dirty="0">
                <a:solidFill>
                  <a:srgbClr val="005E6A"/>
                </a:solidFill>
                <a:latin typeface="Calibri"/>
                <a:ea typeface="Calibri"/>
              </a:rPr>
              <a:t>Monitoring PC</a:t>
            </a:r>
            <a:endParaRPr lang="fr-FR" sz="2000" b="0" strike="noStrike" spc="-1" dirty="0">
              <a:latin typeface="Arial"/>
            </a:endParaRPr>
          </a:p>
          <a:p>
            <a:pPr marL="800280" lvl="1" indent="-343080">
              <a:lnSpc>
                <a:spcPct val="90000"/>
              </a:lnSpc>
              <a:buClr>
                <a:srgbClr val="005E6A"/>
              </a:buClr>
              <a:buFont typeface="Wingdings" charset="2"/>
              <a:buChar char=""/>
            </a:pPr>
            <a:r>
              <a:rPr lang="fr-FR" sz="1600" b="1" strike="noStrike" spc="-1" dirty="0">
                <a:solidFill>
                  <a:srgbClr val="005E6A"/>
                </a:solidFill>
                <a:latin typeface="Calibri"/>
                <a:ea typeface="Calibri"/>
              </a:rPr>
              <a:t>Interface utilisateur</a:t>
            </a:r>
            <a:endParaRPr lang="fr-FR" sz="1600" b="0" strike="noStrike" spc="-1" dirty="0">
              <a:latin typeface="Arial"/>
            </a:endParaRPr>
          </a:p>
        </p:txBody>
      </p:sp>
      <p:sp>
        <p:nvSpPr>
          <p:cNvPr id="248" name="PlaceHolder 2">
            <a:extLst>
              <a:ext uri="{FF2B5EF4-FFF2-40B4-BE49-F238E27FC236}">
                <a16:creationId xmlns:a16="http://schemas.microsoft.com/office/drawing/2014/main" id="{F14C37E0-9C08-F174-F332-4BE9E765E578}"/>
              </a:ext>
            </a:extLst>
          </p:cNvPr>
          <p:cNvSpPr>
            <a:spLocks noGrp="1"/>
          </p:cNvSpPr>
          <p:nvPr>
            <p:ph type="dt" idx="18"/>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
        <p:nvSpPr>
          <p:cNvPr id="249" name="Rectangle 2">
            <a:extLst>
              <a:ext uri="{FF2B5EF4-FFF2-40B4-BE49-F238E27FC236}">
                <a16:creationId xmlns:a16="http://schemas.microsoft.com/office/drawing/2014/main" id="{36D99547-4888-1549-C822-3BABBE730124}"/>
              </a:ext>
            </a:extLst>
          </p:cNvPr>
          <p:cNvSpPr/>
          <p:nvPr/>
        </p:nvSpPr>
        <p:spPr>
          <a:xfrm>
            <a:off x="5548320" y="2710080"/>
            <a:ext cx="1241280" cy="60732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Utilisateur</a:t>
            </a:r>
            <a:endParaRPr lang="fr-FR" sz="1800" b="0" strike="noStrike" spc="-1">
              <a:latin typeface="Arial"/>
            </a:endParaRPr>
          </a:p>
        </p:txBody>
      </p:sp>
      <p:sp>
        <p:nvSpPr>
          <p:cNvPr id="250" name="Connecteur droit avec flèche 3">
            <a:extLst>
              <a:ext uri="{FF2B5EF4-FFF2-40B4-BE49-F238E27FC236}">
                <a16:creationId xmlns:a16="http://schemas.microsoft.com/office/drawing/2014/main" id="{EA24AB1A-22C6-01E6-F3CB-49A21678A374}"/>
              </a:ext>
            </a:extLst>
          </p:cNvPr>
          <p:cNvSpPr/>
          <p:nvPr/>
        </p:nvSpPr>
        <p:spPr>
          <a:xfrm flipH="1">
            <a:off x="6862320" y="2969280"/>
            <a:ext cx="710640" cy="360"/>
          </a:xfrm>
          <a:custGeom>
            <a:avLst/>
            <a:gdLst/>
            <a:ahLst/>
            <a:cxnLst/>
            <a:rect l="l" t="t" r="r" b="b"/>
            <a:pathLst>
              <a:path w="21600" h="21600">
                <a:moveTo>
                  <a:pt x="0" y="0"/>
                </a:moveTo>
                <a:lnTo>
                  <a:pt x="21600" y="21600"/>
                </a:lnTo>
              </a:path>
            </a:pathLst>
          </a:custGeom>
          <a:noFill/>
          <a:ln w="28575">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51" name="Rectangle 7">
            <a:extLst>
              <a:ext uri="{FF2B5EF4-FFF2-40B4-BE49-F238E27FC236}">
                <a16:creationId xmlns:a16="http://schemas.microsoft.com/office/drawing/2014/main" id="{9875C2BF-8673-FDEE-456E-12A9AD65F483}"/>
              </a:ext>
            </a:extLst>
          </p:cNvPr>
          <p:cNvSpPr/>
          <p:nvPr/>
        </p:nvSpPr>
        <p:spPr>
          <a:xfrm>
            <a:off x="7651800" y="2581560"/>
            <a:ext cx="1287360" cy="9417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Views</a:t>
            </a:r>
            <a:endParaRPr lang="fr-FR" sz="1800" b="0" strike="noStrike" spc="-1">
              <a:latin typeface="Arial"/>
            </a:endParaRPr>
          </a:p>
        </p:txBody>
      </p:sp>
      <p:sp>
        <p:nvSpPr>
          <p:cNvPr id="252" name="Rectangle 8">
            <a:extLst>
              <a:ext uri="{FF2B5EF4-FFF2-40B4-BE49-F238E27FC236}">
                <a16:creationId xmlns:a16="http://schemas.microsoft.com/office/drawing/2014/main" id="{C100CB5A-E6B3-53DB-3202-C4A358B3CD4F}"/>
              </a:ext>
            </a:extLst>
          </p:cNvPr>
          <p:cNvSpPr/>
          <p:nvPr/>
        </p:nvSpPr>
        <p:spPr>
          <a:xfrm>
            <a:off x="10075680" y="1533960"/>
            <a:ext cx="1287360" cy="9417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Controler</a:t>
            </a:r>
            <a:endParaRPr lang="fr-FR" sz="1800" b="0" strike="noStrike" spc="-1">
              <a:latin typeface="Arial"/>
            </a:endParaRPr>
          </a:p>
        </p:txBody>
      </p:sp>
      <p:sp>
        <p:nvSpPr>
          <p:cNvPr id="253" name="Rectangle 9">
            <a:extLst>
              <a:ext uri="{FF2B5EF4-FFF2-40B4-BE49-F238E27FC236}">
                <a16:creationId xmlns:a16="http://schemas.microsoft.com/office/drawing/2014/main" id="{92D13393-FD4F-235C-8003-7A5D71C6F7E8}"/>
              </a:ext>
            </a:extLst>
          </p:cNvPr>
          <p:cNvSpPr/>
          <p:nvPr/>
        </p:nvSpPr>
        <p:spPr>
          <a:xfrm>
            <a:off x="10075680" y="3653640"/>
            <a:ext cx="1287360" cy="9417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Model</a:t>
            </a:r>
            <a:endParaRPr lang="fr-FR" sz="1800" b="0" strike="noStrike" spc="-1">
              <a:latin typeface="Arial"/>
            </a:endParaRPr>
          </a:p>
        </p:txBody>
      </p:sp>
      <p:sp>
        <p:nvSpPr>
          <p:cNvPr id="254" name="Rectangle : coins arrondis 10">
            <a:extLst>
              <a:ext uri="{FF2B5EF4-FFF2-40B4-BE49-F238E27FC236}">
                <a16:creationId xmlns:a16="http://schemas.microsoft.com/office/drawing/2014/main" id="{60EF86FF-ABE4-A7FC-83AE-9905007CF4BF}"/>
              </a:ext>
            </a:extLst>
          </p:cNvPr>
          <p:cNvSpPr/>
          <p:nvPr/>
        </p:nvSpPr>
        <p:spPr>
          <a:xfrm>
            <a:off x="7328160" y="1059840"/>
            <a:ext cx="4470120" cy="4038480"/>
          </a:xfrm>
          <a:prstGeom prst="roundRect">
            <a:avLst>
              <a:gd name="adj" fmla="val 16667"/>
            </a:avLst>
          </a:prstGeom>
          <a:noFill/>
          <a:ln w="28575">
            <a:solidFill>
              <a:srgbClr val="005E6A"/>
            </a:solidFill>
          </a:ln>
        </p:spPr>
        <p:style>
          <a:lnRef idx="2">
            <a:schemeClr val="accent1">
              <a:shade val="15000"/>
            </a:schemeClr>
          </a:lnRef>
          <a:fillRef idx="1">
            <a:schemeClr val="accent1"/>
          </a:fillRef>
          <a:effectRef idx="0">
            <a:schemeClr val="accent1"/>
          </a:effectRef>
          <a:fontRef idx="minor"/>
        </p:style>
        <p:txBody>
          <a:bodyPr/>
          <a:lstStyle/>
          <a:p>
            <a:endParaRPr lang="fr-FR"/>
          </a:p>
        </p:txBody>
      </p:sp>
      <p:sp>
        <p:nvSpPr>
          <p:cNvPr id="255" name="ZoneTexte 11">
            <a:extLst>
              <a:ext uri="{FF2B5EF4-FFF2-40B4-BE49-F238E27FC236}">
                <a16:creationId xmlns:a16="http://schemas.microsoft.com/office/drawing/2014/main" id="{FBAD7566-1E78-187B-F595-41CF6999ECC4}"/>
              </a:ext>
            </a:extLst>
          </p:cNvPr>
          <p:cNvSpPr/>
          <p:nvPr/>
        </p:nvSpPr>
        <p:spPr>
          <a:xfrm>
            <a:off x="8053200" y="5241960"/>
            <a:ext cx="302040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GUI (Graphical User Interface)</a:t>
            </a:r>
            <a:endParaRPr lang="fr-FR" sz="1800" b="0" strike="noStrike" spc="-1">
              <a:latin typeface="Arial"/>
            </a:endParaRPr>
          </a:p>
        </p:txBody>
      </p:sp>
      <p:sp>
        <p:nvSpPr>
          <p:cNvPr id="256" name="ZoneTexte 22">
            <a:extLst>
              <a:ext uri="{FF2B5EF4-FFF2-40B4-BE49-F238E27FC236}">
                <a16:creationId xmlns:a16="http://schemas.microsoft.com/office/drawing/2014/main" id="{3EC84DEF-DC3A-18CC-B750-B80166059A24}"/>
              </a:ext>
            </a:extLst>
          </p:cNvPr>
          <p:cNvSpPr/>
          <p:nvPr/>
        </p:nvSpPr>
        <p:spPr>
          <a:xfrm>
            <a:off x="380880" y="1353600"/>
            <a:ext cx="5167080" cy="4753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5E6A"/>
              </a:buClr>
              <a:buFont typeface="Arial"/>
              <a:buChar char="•"/>
            </a:pPr>
            <a:r>
              <a:rPr lang="fr-FR" sz="1800" b="1" strike="noStrike" spc="-1" dirty="0">
                <a:solidFill>
                  <a:srgbClr val="005E6A"/>
                </a:solidFill>
                <a:latin typeface="Calibri"/>
              </a:rPr>
              <a:t>Langage : Python</a:t>
            </a:r>
            <a:endParaRPr lang="fr-FR" sz="1800" b="0" strike="noStrike" spc="-1" dirty="0">
              <a:latin typeface="Arial"/>
            </a:endParaRPr>
          </a:p>
          <a:p>
            <a:pPr>
              <a:lnSpc>
                <a:spcPct val="100000"/>
              </a:lnSpc>
              <a:buNone/>
            </a:pPr>
            <a:r>
              <a:rPr lang="fr-FR" sz="1800" b="0" strike="noStrike" spc="-1" dirty="0">
                <a:solidFill>
                  <a:srgbClr val="005E6A"/>
                </a:solidFill>
                <a:latin typeface="Calibri"/>
              </a:rPr>
              <a:t>Utilisé pour sa flexibilité et sa facilité de mise en œuvre.</a:t>
            </a:r>
            <a:endParaRPr lang="fr-FR" sz="1800" b="0" strike="noStrike" spc="-1" dirty="0">
              <a:latin typeface="Arial"/>
            </a:endParaRPr>
          </a:p>
          <a:p>
            <a:pPr>
              <a:lnSpc>
                <a:spcPct val="100000"/>
              </a:lnSpc>
              <a:buNone/>
            </a:pPr>
            <a:endParaRPr lang="fr-FR" sz="1800" b="0" strike="noStrike" spc="-1" dirty="0">
              <a:latin typeface="Arial"/>
            </a:endParaRPr>
          </a:p>
          <a:p>
            <a:pPr marL="285840" indent="-285840">
              <a:lnSpc>
                <a:spcPct val="100000"/>
              </a:lnSpc>
              <a:buClr>
                <a:srgbClr val="005E6A"/>
              </a:buClr>
              <a:buFont typeface="Arial"/>
              <a:buChar char="•"/>
            </a:pPr>
            <a:r>
              <a:rPr lang="fr-FR" sz="1800" b="1" strike="noStrike" spc="-1" dirty="0">
                <a:solidFill>
                  <a:srgbClr val="005E6A"/>
                </a:solidFill>
                <a:latin typeface="Calibri"/>
              </a:rPr>
              <a:t>Bibliothèque Graphique : </a:t>
            </a:r>
            <a:r>
              <a:rPr lang="fr-FR" sz="1800" b="1" strike="noStrike" spc="-1" dirty="0" err="1">
                <a:solidFill>
                  <a:srgbClr val="005E6A"/>
                </a:solidFill>
                <a:latin typeface="Calibri"/>
              </a:rPr>
              <a:t>Tkinter</a:t>
            </a:r>
            <a:endParaRPr lang="fr-FR" sz="1800" b="0" strike="noStrike" spc="-1" dirty="0">
              <a:latin typeface="Arial"/>
            </a:endParaRPr>
          </a:p>
          <a:p>
            <a:pPr>
              <a:lnSpc>
                <a:spcPct val="100000"/>
              </a:lnSpc>
              <a:buNone/>
            </a:pPr>
            <a:r>
              <a:rPr lang="fr-FR" sz="1800" b="0" strike="noStrike" spc="-1" dirty="0">
                <a:solidFill>
                  <a:srgbClr val="005E6A"/>
                </a:solidFill>
                <a:latin typeface="Calibri"/>
              </a:rPr>
              <a:t>Reconnue pour sa simplicité et son efficacité dans la création d'interfaces utilisateur.</a:t>
            </a:r>
            <a:endParaRPr lang="fr-FR" sz="1800" b="0" strike="noStrike" spc="-1" dirty="0">
              <a:latin typeface="Arial"/>
            </a:endParaRPr>
          </a:p>
          <a:p>
            <a:pPr>
              <a:lnSpc>
                <a:spcPct val="100000"/>
              </a:lnSpc>
              <a:buNone/>
            </a:pPr>
            <a:endParaRPr lang="fr-FR" sz="1800" b="0" strike="noStrike" spc="-1" dirty="0">
              <a:latin typeface="Arial"/>
            </a:endParaRPr>
          </a:p>
          <a:p>
            <a:pPr marL="285840" indent="-285840">
              <a:lnSpc>
                <a:spcPct val="100000"/>
              </a:lnSpc>
              <a:buClr>
                <a:srgbClr val="005E6A"/>
              </a:buClr>
              <a:buFont typeface="Arial"/>
              <a:buChar char="•"/>
            </a:pPr>
            <a:r>
              <a:rPr lang="fr-FR" sz="1800" b="1" strike="noStrike" spc="-1" dirty="0">
                <a:solidFill>
                  <a:srgbClr val="005E6A"/>
                </a:solidFill>
                <a:latin typeface="Calibri"/>
              </a:rPr>
              <a:t>Architecture : Modèle MCV</a:t>
            </a:r>
            <a:endParaRPr lang="fr-FR" sz="1800" b="0" strike="noStrike" spc="-1" dirty="0">
              <a:latin typeface="Arial"/>
            </a:endParaRPr>
          </a:p>
          <a:p>
            <a:pPr>
              <a:lnSpc>
                <a:spcPct val="100000"/>
              </a:lnSpc>
              <a:buNone/>
            </a:pPr>
            <a:r>
              <a:rPr lang="fr-FR" sz="1800" b="0" strike="noStrike" spc="-1" dirty="0">
                <a:solidFill>
                  <a:srgbClr val="005E6A"/>
                </a:solidFill>
                <a:latin typeface="Calibri"/>
              </a:rPr>
              <a:t>Séparation de la logique métier, le traitement des données et la représentation graphique, favorise la maintenabilité et l'évolutivité du code</a:t>
            </a:r>
            <a:r>
              <a:rPr lang="fr-FR" sz="1800" b="1" strike="noStrike" spc="-1" dirty="0">
                <a:solidFill>
                  <a:srgbClr val="005E6A"/>
                </a:solidFill>
                <a:latin typeface="Calibri"/>
              </a:rPr>
              <a:t>.</a:t>
            </a:r>
            <a:endParaRPr lang="fr-FR" sz="1800" b="0" strike="noStrike" spc="-1" dirty="0">
              <a:latin typeface="Arial"/>
            </a:endParaRPr>
          </a:p>
          <a:p>
            <a:pPr>
              <a:lnSpc>
                <a:spcPct val="100000"/>
              </a:lnSpc>
              <a:buNone/>
            </a:pPr>
            <a:endParaRPr lang="fr-FR" sz="1800" b="0" strike="noStrike" spc="-1" dirty="0">
              <a:latin typeface="Arial"/>
            </a:endParaRPr>
          </a:p>
          <a:p>
            <a:pPr marL="285840" indent="-285840">
              <a:lnSpc>
                <a:spcPct val="100000"/>
              </a:lnSpc>
              <a:buClr>
                <a:srgbClr val="005E6A"/>
              </a:buClr>
              <a:buFont typeface="Arial"/>
              <a:buChar char="•"/>
            </a:pPr>
            <a:r>
              <a:rPr lang="fr-FR" sz="1800" b="1" strike="noStrike" spc="-1" dirty="0">
                <a:solidFill>
                  <a:srgbClr val="005E6A"/>
                </a:solidFill>
                <a:latin typeface="Calibri"/>
              </a:rPr>
              <a:t>Design Patterns :</a:t>
            </a:r>
            <a:endParaRPr lang="fr-FR" sz="1800" b="0" strike="noStrike" spc="-1" dirty="0">
              <a:latin typeface="Arial"/>
            </a:endParaRPr>
          </a:p>
          <a:p>
            <a:pPr>
              <a:lnSpc>
                <a:spcPct val="100000"/>
              </a:lnSpc>
              <a:buNone/>
            </a:pPr>
            <a:r>
              <a:rPr lang="fr-FR" sz="1800" b="0" strike="noStrike" spc="-1" dirty="0">
                <a:solidFill>
                  <a:srgbClr val="005E6A"/>
                </a:solidFill>
                <a:latin typeface="Calibri"/>
              </a:rPr>
              <a:t>Intégration de motifs de conception pour optimiser la réutilisabilité, améliorer la lisibilité et simplifier la maintenance du code.</a:t>
            </a:r>
            <a:endParaRPr lang="fr-FR" sz="1800" b="0" strike="noStrike" spc="-1" dirty="0">
              <a:latin typeface="Arial"/>
            </a:endParaRPr>
          </a:p>
        </p:txBody>
      </p:sp>
      <p:sp>
        <p:nvSpPr>
          <p:cNvPr id="257" name="Connecteur droit avec flèche 23">
            <a:extLst>
              <a:ext uri="{FF2B5EF4-FFF2-40B4-BE49-F238E27FC236}">
                <a16:creationId xmlns:a16="http://schemas.microsoft.com/office/drawing/2014/main" id="{6CEEC153-680D-A154-425E-E7B8EE3FE653}"/>
              </a:ext>
            </a:extLst>
          </p:cNvPr>
          <p:cNvSpPr/>
          <p:nvPr/>
        </p:nvSpPr>
        <p:spPr>
          <a:xfrm flipV="1">
            <a:off x="9019440" y="2072520"/>
            <a:ext cx="849600" cy="403200"/>
          </a:xfrm>
          <a:custGeom>
            <a:avLst/>
            <a:gdLst/>
            <a:ahLst/>
            <a:cxnLst/>
            <a:rect l="l" t="t" r="r" b="b"/>
            <a:pathLst>
              <a:path w="21600" h="21600">
                <a:moveTo>
                  <a:pt x="0" y="0"/>
                </a:moveTo>
                <a:lnTo>
                  <a:pt x="21600" y="21600"/>
                </a:lnTo>
              </a:path>
            </a:pathLst>
          </a:custGeom>
          <a:noFill/>
          <a:ln w="28575">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58" name="Connecteur droit avec flèche 27">
            <a:extLst>
              <a:ext uri="{FF2B5EF4-FFF2-40B4-BE49-F238E27FC236}">
                <a16:creationId xmlns:a16="http://schemas.microsoft.com/office/drawing/2014/main" id="{618D5762-CB72-E86A-6C53-297C63836C38}"/>
              </a:ext>
            </a:extLst>
          </p:cNvPr>
          <p:cNvSpPr/>
          <p:nvPr/>
        </p:nvSpPr>
        <p:spPr>
          <a:xfrm>
            <a:off x="10719720" y="2694960"/>
            <a:ext cx="360" cy="737280"/>
          </a:xfrm>
          <a:custGeom>
            <a:avLst/>
            <a:gdLst/>
            <a:ahLst/>
            <a:cxnLst/>
            <a:rect l="l" t="t" r="r" b="b"/>
            <a:pathLst>
              <a:path w="21600" h="21600">
                <a:moveTo>
                  <a:pt x="0" y="0"/>
                </a:moveTo>
                <a:lnTo>
                  <a:pt x="21600" y="21600"/>
                </a:lnTo>
              </a:path>
            </a:pathLst>
          </a:custGeom>
          <a:noFill/>
          <a:ln w="28575">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59" name="Connecteur droit avec flèche 34">
            <a:extLst>
              <a:ext uri="{FF2B5EF4-FFF2-40B4-BE49-F238E27FC236}">
                <a16:creationId xmlns:a16="http://schemas.microsoft.com/office/drawing/2014/main" id="{3525D8C5-A1D7-8BC8-56EB-EAD7E03C022B}"/>
              </a:ext>
            </a:extLst>
          </p:cNvPr>
          <p:cNvSpPr/>
          <p:nvPr/>
        </p:nvSpPr>
        <p:spPr>
          <a:xfrm flipH="1" flipV="1">
            <a:off x="9088200" y="3642480"/>
            <a:ext cx="786960" cy="470520"/>
          </a:xfrm>
          <a:custGeom>
            <a:avLst/>
            <a:gdLst/>
            <a:ahLst/>
            <a:cxnLst/>
            <a:rect l="l" t="t" r="r" b="b"/>
            <a:pathLst>
              <a:path w="21600" h="21600">
                <a:moveTo>
                  <a:pt x="0" y="0"/>
                </a:moveTo>
                <a:lnTo>
                  <a:pt x="21600" y="21600"/>
                </a:lnTo>
              </a:path>
            </a:pathLst>
          </a:custGeom>
          <a:noFill/>
          <a:ln w="28575">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60" name="Connecteur droit avec flèche 41">
            <a:extLst>
              <a:ext uri="{FF2B5EF4-FFF2-40B4-BE49-F238E27FC236}">
                <a16:creationId xmlns:a16="http://schemas.microsoft.com/office/drawing/2014/main" id="{8CE30B26-8E94-88A5-865C-6C26E0910C14}"/>
              </a:ext>
            </a:extLst>
          </p:cNvPr>
          <p:cNvSpPr/>
          <p:nvPr/>
        </p:nvSpPr>
        <p:spPr>
          <a:xfrm>
            <a:off x="6888960" y="3090600"/>
            <a:ext cx="710640" cy="360"/>
          </a:xfrm>
          <a:custGeom>
            <a:avLst/>
            <a:gdLst/>
            <a:ahLst/>
            <a:cxnLst/>
            <a:rect l="l" t="t" r="r" b="b"/>
            <a:pathLst>
              <a:path w="21600" h="21600">
                <a:moveTo>
                  <a:pt x="0" y="0"/>
                </a:moveTo>
                <a:lnTo>
                  <a:pt x="21600" y="21600"/>
                </a:lnTo>
              </a:path>
            </a:pathLst>
          </a:custGeom>
          <a:noFill/>
          <a:ln w="28575">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Tree>
    <p:extLst>
      <p:ext uri="{BB962C8B-B14F-4D97-AF65-F5344CB8AC3E}">
        <p14:creationId xmlns:p14="http://schemas.microsoft.com/office/powerpoint/2010/main" val="2718579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96C"/>
      </a:dk2>
      <a:lt2>
        <a:srgbClr val="8A999E"/>
      </a:lt2>
      <a:accent1>
        <a:srgbClr val="C5CDCF"/>
      </a:accent1>
      <a:accent2>
        <a:srgbClr val="005E6A"/>
      </a:accent2>
      <a:accent3>
        <a:srgbClr val="01A6AA"/>
      </a:accent3>
      <a:accent4>
        <a:srgbClr val="05CCCF"/>
      </a:accent4>
      <a:accent5>
        <a:srgbClr val="63C5C6"/>
      </a:accent5>
      <a:accent6>
        <a:srgbClr val="A3FEFF"/>
      </a:accent6>
      <a:hlink>
        <a:srgbClr val="D67B12"/>
      </a:hlink>
      <a:folHlink>
        <a:srgbClr val="B2C30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96C"/>
      </a:dk2>
      <a:lt2>
        <a:srgbClr val="8A999E"/>
      </a:lt2>
      <a:accent1>
        <a:srgbClr val="C5CDCF"/>
      </a:accent1>
      <a:accent2>
        <a:srgbClr val="005E6A"/>
      </a:accent2>
      <a:accent3>
        <a:srgbClr val="01A6AA"/>
      </a:accent3>
      <a:accent4>
        <a:srgbClr val="05CCCF"/>
      </a:accent4>
      <a:accent5>
        <a:srgbClr val="63C5C6"/>
      </a:accent5>
      <a:accent6>
        <a:srgbClr val="A3FEFF"/>
      </a:accent6>
      <a:hlink>
        <a:srgbClr val="D67B12"/>
      </a:hlink>
      <a:folHlink>
        <a:srgbClr val="B2C30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96C"/>
      </a:dk2>
      <a:lt2>
        <a:srgbClr val="8A999E"/>
      </a:lt2>
      <a:accent1>
        <a:srgbClr val="C5CDCF"/>
      </a:accent1>
      <a:accent2>
        <a:srgbClr val="005E6A"/>
      </a:accent2>
      <a:accent3>
        <a:srgbClr val="01A6AA"/>
      </a:accent3>
      <a:accent4>
        <a:srgbClr val="05CCCF"/>
      </a:accent4>
      <a:accent5>
        <a:srgbClr val="63C5C6"/>
      </a:accent5>
      <a:accent6>
        <a:srgbClr val="A3FEFF"/>
      </a:accent6>
      <a:hlink>
        <a:srgbClr val="D67B12"/>
      </a:hlink>
      <a:folHlink>
        <a:srgbClr val="B2C30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FIPA-ENSTA-Bretagne_FR_Déc2022</Template>
  <TotalTime>452</TotalTime>
  <Words>1449</Words>
  <Application>Microsoft Office PowerPoint</Application>
  <PresentationFormat>Grand écran</PresentationFormat>
  <Paragraphs>198</Paragraphs>
  <Slides>16</Slides>
  <Notes>5</Notes>
  <HiddenSlides>0</HiddenSlides>
  <MMClips>0</MMClips>
  <ScaleCrop>false</ScaleCrop>
  <HeadingPairs>
    <vt:vector size="6" baseType="variant">
      <vt:variant>
        <vt:lpstr>Polices utilisées</vt:lpstr>
      </vt:variant>
      <vt:variant>
        <vt:i4>9</vt:i4>
      </vt:variant>
      <vt:variant>
        <vt:lpstr>Thème</vt:lpstr>
      </vt:variant>
      <vt:variant>
        <vt:i4>2</vt:i4>
      </vt:variant>
      <vt:variant>
        <vt:lpstr>Titres des diapositives</vt:lpstr>
      </vt:variant>
      <vt:variant>
        <vt:i4>16</vt:i4>
      </vt:variant>
    </vt:vector>
  </HeadingPairs>
  <TitlesOfParts>
    <vt:vector size="27" baseType="lpstr">
      <vt:lpstr>-apple-system</vt:lpstr>
      <vt:lpstr>Arial</vt:lpstr>
      <vt:lpstr>Calibri</vt:lpstr>
      <vt:lpstr>Segoe UI</vt:lpstr>
      <vt:lpstr>Söhne</vt:lpstr>
      <vt:lpstr>Source Sans Pro</vt:lpstr>
      <vt:lpstr>Symbol</vt:lpstr>
      <vt:lpstr>Times New Roman</vt:lpstr>
      <vt:lpstr>Wingdings</vt:lpstr>
      <vt:lpstr>Office Theme</vt:lpstr>
      <vt:lpstr>Office Theme</vt:lpstr>
      <vt:lpstr>Développement d’une Unité de Contrôle Moteur (ECU)</vt:lpstr>
      <vt:lpstr>Sommaire</vt:lpstr>
      <vt:lpstr>1 – Présentation du projet </vt:lpstr>
      <vt:lpstr>1 – Présentation du projet </vt:lpstr>
      <vt:lpstr>1 – Présentation du projet </vt:lpstr>
      <vt:lpstr>2 – Etat d’avancement </vt:lpstr>
      <vt:lpstr>2 – Etat d’avancement </vt:lpstr>
      <vt:lpstr>2 – Développements </vt:lpstr>
      <vt:lpstr>2 – Développements </vt:lpstr>
      <vt:lpstr>2 – Développements </vt:lpstr>
      <vt:lpstr>2 – Développements </vt:lpstr>
      <vt:lpstr>2 – Développements </vt:lpstr>
      <vt:lpstr>2 – Développements </vt:lpstr>
      <vt:lpstr>3 – Orientations à mener pour la finalisation du projet</vt:lpstr>
      <vt:lpstr>3 – Orientations à mener pour la finalisation du projet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RTE</dc:title>
  <dc:subject/>
  <dc:creator>Alexandre Mouysset</dc:creator>
  <dc:description/>
  <cp:lastModifiedBy>Bastien DELAUNAY (FIPASE_2024)</cp:lastModifiedBy>
  <cp:revision>22</cp:revision>
  <dcterms:created xsi:type="dcterms:W3CDTF">2023-10-02T09:00:39Z</dcterms:created>
  <dcterms:modified xsi:type="dcterms:W3CDTF">2024-03-04T14:21:22Z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vt:i4>
  </property>
  <property fmtid="{D5CDD505-2E9C-101B-9397-08002B2CF9AE}" pid="3" name="PresentationFormat">
    <vt:lpwstr>Grand écran</vt:lpwstr>
  </property>
  <property fmtid="{D5CDD505-2E9C-101B-9397-08002B2CF9AE}" pid="4" name="Slides">
    <vt:i4>12</vt:i4>
  </property>
</Properties>
</file>