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C8941-3988-6C44-9C02-12AC7B103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4B243A-498B-EDF7-44C7-775423C06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FF944E-E0F7-D98A-4E0E-F69F56E0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9C36-01E0-4B0D-B6E9-77EC68E9205F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35BF2-D0A9-CB60-2F92-54681633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97143-BF50-645D-6DE7-80DCE8D3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9DC4-03DC-45DC-B506-8229E9B28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27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E0C00-7A27-A7BD-6556-4816C06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46CEEA-AFE1-35DE-28A0-AD43503B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325686-2D57-0B23-3497-8F89F3B4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9C36-01E0-4B0D-B6E9-77EC68E9205F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195FB-0C2A-44DF-86DB-016E1C91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41DF84-2254-57C4-E35F-C1203188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9DC4-03DC-45DC-B506-8229E9B28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40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7E554B-8017-64BC-F37D-B8E9B68C4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37121C-B7B1-3659-EFE5-1C7937062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D839D5-3FB7-265E-3E2C-1F162AD8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9C36-01E0-4B0D-B6E9-77EC68E9205F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985506-4990-9FF5-595E-22010FC9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72107-0868-D2D8-E7D3-1C6D1B4E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9DC4-03DC-45DC-B506-8229E9B28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58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35BD3-26D1-23CE-4A7A-28642659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3A7852-34BB-BF24-F5D1-35EF967E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AB60D-C28A-FE46-D16D-51A9EC90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9C36-01E0-4B0D-B6E9-77EC68E9205F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97D967-0030-D26E-7E9B-F2B1BB5A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362517-30BF-940E-7C0C-8C11559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9DC4-03DC-45DC-B506-8229E9B28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1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39FD3-C95F-28E0-2430-FB1915B5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E305C4-A027-B765-FC06-AC0D72709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0F44CF-D872-E5C2-583B-F5DA1814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9C36-01E0-4B0D-B6E9-77EC68E9205F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2964AD-CBE6-03C9-3871-0BC083B1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C5EE74-1BC4-2B52-821B-69800984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9DC4-03DC-45DC-B506-8229E9B28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37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B8A7B-948D-EC19-B612-79B3E9E3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541A2-6041-6F3C-8775-9F00633AF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D53137-7DD6-049F-722E-70A9AB528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2E7FF0-B028-6275-3DCA-C969AEB6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9C36-01E0-4B0D-B6E9-77EC68E9205F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D56483-DD0C-4EFE-A91F-069DAEF3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6C8994-EFD6-FA42-67F0-CFBEF07B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9DC4-03DC-45DC-B506-8229E9B28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36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827D4-C695-2591-F236-0F3A26A0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7FD7FD-C95D-B69D-DF99-8F4091B9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18DF9F-F201-079F-1900-95C99034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F97DC1-180E-AF6A-BDDA-4845E264E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43DEF3-0BC3-7275-B8D9-A05BEB7F8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1AD888-5865-84A7-08C8-AC6D5882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9C36-01E0-4B0D-B6E9-77EC68E9205F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FAEBF7-881E-C455-AA49-473A193D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3B5899-43D9-F810-2D62-972165BB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9DC4-03DC-45DC-B506-8229E9B28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89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3AF7C-B5DF-E308-71B7-39718AA8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791DA7-1D20-3013-4BC1-63B4AC36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9C36-01E0-4B0D-B6E9-77EC68E9205F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32344A-5EE4-DFC3-B801-98340767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D41BB6-7147-A76F-365A-79037C58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9DC4-03DC-45DC-B506-8229E9B28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95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3012BF-CD4D-80C3-0156-D1D75879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9C36-01E0-4B0D-B6E9-77EC68E9205F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B58CD6-76E1-62C7-2EBE-C1EF3A52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84B32F-9258-58CD-4766-0466A57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9DC4-03DC-45DC-B506-8229E9B28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18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0B6BF-3AFA-FA21-4E9F-CEBF424F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CCBC24-1DF2-77AF-EC94-25432F01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64972C-20A2-06AC-5728-E7037BA96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CD60D6-76F9-F2D6-6B8A-75A1C6EB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9C36-01E0-4B0D-B6E9-77EC68E9205F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621722-2748-6128-8E7F-708356B3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DDCBA6-4A78-8147-AD1F-86737D0E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9DC4-03DC-45DC-B506-8229E9B28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30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232F5-1178-08E1-1849-7BB8BFA4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BC97C0-C45A-7681-0013-0BB6EC9C6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54845B-AD42-5776-88FC-889E83A7E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F33104-5223-F3CB-BF9B-3697A911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9C36-01E0-4B0D-B6E9-77EC68E9205F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DB1A30-2DEA-A58F-B55C-8065869A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A16924-625E-A03B-4914-2FA16BDC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9DC4-03DC-45DC-B506-8229E9B28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4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B11478-53BE-CA29-8EF0-9CD7AE57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931FD9-D96B-EA20-16AB-26351A56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ECE3B4-7222-4359-6FB5-93DE69F12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9C36-01E0-4B0D-B6E9-77EC68E9205F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6F41C-87ED-D21F-7F77-56E60797A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DDF59A-63A3-4891-B4E6-A660B67BF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9DC4-03DC-45DC-B506-8229E9B28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0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E700A8-AE52-4017-8C7E-C20956F7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89557A-11D7-F42A-37A5-3B31746B3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2951485"/>
            <a:ext cx="3795840" cy="2786218"/>
          </a:xfrm>
        </p:spPr>
        <p:txBody>
          <a:bodyPr anchor="t">
            <a:normAutofit/>
          </a:bodyPr>
          <a:lstStyle/>
          <a:p>
            <a:pPr algn="l"/>
            <a:r>
              <a:rPr lang="fr-FR" sz="4800"/>
              <a:t>Projet ECU stm32</a:t>
            </a:r>
          </a:p>
        </p:txBody>
      </p:sp>
      <p:pic>
        <p:nvPicPr>
          <p:cNvPr id="4" name="Image 3" descr="Une image contenant véhicule, Véhicule terrestre, roue, transport&#10;&#10;Description générée automatiquement">
            <a:extLst>
              <a:ext uri="{FF2B5EF4-FFF2-40B4-BE49-F238E27FC236}">
                <a16:creationId xmlns:a16="http://schemas.microsoft.com/office/drawing/2014/main" id="{5988BB4F-8933-91A8-6598-F55AE7DCC8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r="5991"/>
          <a:stretch/>
        </p:blipFill>
        <p:spPr>
          <a:xfrm>
            <a:off x="4275970" y="899989"/>
            <a:ext cx="7184306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7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1050B-D85A-4CC6-94EC-450D24F1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083" y="-1044"/>
            <a:ext cx="6432966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556DFA-BE0A-1077-6F43-F9FE7B28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39" y="552810"/>
            <a:ext cx="5448255" cy="2228759"/>
          </a:xfrm>
        </p:spPr>
        <p:txBody>
          <a:bodyPr anchor="b">
            <a:normAutofit/>
          </a:bodyPr>
          <a:lstStyle/>
          <a:p>
            <a:r>
              <a:rPr lang="fr-FR" sz="4800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1D886-9CD6-2C4F-7DEC-8837802A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439" y="2959729"/>
            <a:ext cx="5448255" cy="3341075"/>
          </a:xfrm>
        </p:spPr>
        <p:txBody>
          <a:bodyPr anchor="t">
            <a:normAutofit/>
          </a:bodyPr>
          <a:lstStyle/>
          <a:p>
            <a:r>
              <a:rPr lang="fr-FR" sz="1800"/>
              <a:t>Comprendre le fonctionnement d’une gestion moteur programmée et d’un ECU</a:t>
            </a:r>
          </a:p>
          <a:p>
            <a:r>
              <a:rPr lang="fr-FR" sz="1800"/>
              <a:t>Créer notre propre ECU avec un microcontrôleur type stm32</a:t>
            </a:r>
          </a:p>
          <a:p>
            <a:r>
              <a:rPr lang="fr-FR" sz="1800"/>
              <a:t>Développer le programme de gestion moteur</a:t>
            </a:r>
          </a:p>
          <a:p>
            <a:r>
              <a:rPr lang="fr-FR" sz="1800"/>
              <a:t>Développer un logiciel PC pour le suivi/modification en temps réel des données de l’ECU</a:t>
            </a:r>
          </a:p>
          <a:p>
            <a:r>
              <a:rPr lang="fr-FR" sz="1800"/>
              <a:t>Réaliser des essais de la carte</a:t>
            </a:r>
          </a:p>
          <a:p>
            <a:r>
              <a:rPr lang="fr-FR" sz="1800"/>
              <a:t>(Réaliser le plus de ces taches dans les 6 mois)</a:t>
            </a:r>
          </a:p>
          <a:p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50266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21B454-D9CC-4D9A-BB90-D0243B527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79C704-FD27-4BBA-A751-4A80EDB17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A8FFABF-F1A6-4C80-A0A6-29F3162F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56AB4D-50E1-494A-A1FF-2E40CFD54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80" y="707900"/>
            <a:ext cx="11185930" cy="5400168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556DFA-BE0A-1077-6F43-F9FE7B28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1109994"/>
            <a:ext cx="4582205" cy="4633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Fonctionnement d’un moteur essence 4 temps</a:t>
            </a:r>
          </a:p>
        </p:txBody>
      </p:sp>
      <p:pic>
        <p:nvPicPr>
          <p:cNvPr id="5" name="Espace réservé du contenu 4" descr="Une image contenant bouteille, guitare&#10;&#10;Description générée automatiquement">
            <a:extLst>
              <a:ext uri="{FF2B5EF4-FFF2-40B4-BE49-F238E27FC236}">
                <a16:creationId xmlns:a16="http://schemas.microsoft.com/office/drawing/2014/main" id="{D84D48C7-2F45-17A8-ECF4-FAD19673A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48" y="1306223"/>
            <a:ext cx="5327507" cy="217095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3735F57-3F47-55C5-1249-DAB12720F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148" y="4051039"/>
            <a:ext cx="5327505" cy="1843279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12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556DFA-BE0A-1077-6F43-F9FE7B28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fr-FR" sz="3000"/>
              <a:t>Liste des capteurs/actionneurs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B416D68-DF62-67E2-0BB2-AE09B036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298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/>
              <a:t>Capteurs:</a:t>
            </a:r>
          </a:p>
          <a:p>
            <a:r>
              <a:rPr lang="fr-FR" sz="1800"/>
              <a:t>PMH</a:t>
            </a:r>
          </a:p>
          <a:p>
            <a:r>
              <a:rPr lang="fr-FR" sz="1800"/>
              <a:t>Position papillon</a:t>
            </a:r>
          </a:p>
          <a:p>
            <a:r>
              <a:rPr lang="fr-FR" sz="1800"/>
              <a:t>Température air à l’admission</a:t>
            </a:r>
          </a:p>
          <a:p>
            <a:pPr marL="0" indent="0">
              <a:buNone/>
            </a:pPr>
            <a:r>
              <a:rPr lang="fr-FR" sz="1800"/>
              <a:t>Actionneurs:</a:t>
            </a:r>
          </a:p>
          <a:p>
            <a:r>
              <a:rPr lang="fr-FR" sz="1800"/>
              <a:t>Injecteurs</a:t>
            </a:r>
          </a:p>
          <a:p>
            <a:r>
              <a:rPr lang="fr-FR" sz="1800"/>
              <a:t>Bobines d’allumage</a:t>
            </a:r>
          </a:p>
        </p:txBody>
      </p:sp>
      <p:pic>
        <p:nvPicPr>
          <p:cNvPr id="4" name="Image 3" descr="Une image contenant croquis, diagramme, texte, dessin&#10;&#10;Description générée automatiquement">
            <a:extLst>
              <a:ext uri="{FF2B5EF4-FFF2-40B4-BE49-F238E27FC236}">
                <a16:creationId xmlns:a16="http://schemas.microsoft.com/office/drawing/2014/main" id="{8D6311E7-D9BA-E016-380E-8461729A9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4"/>
          <a:stretch/>
        </p:blipFill>
        <p:spPr>
          <a:xfrm>
            <a:off x="5359151" y="895610"/>
            <a:ext cx="6107166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9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745696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556DFA-BE0A-1077-6F43-F9FE7B28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6611012" cy="1893524"/>
          </a:xfrm>
        </p:spPr>
        <p:txBody>
          <a:bodyPr anchor="b">
            <a:normAutofit/>
          </a:bodyPr>
          <a:lstStyle/>
          <a:p>
            <a:r>
              <a:rPr lang="fr-FR" sz="4800"/>
              <a:t>Avancement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1D886-9CD6-2C4F-7DEC-8837802A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6611012" cy="294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700"/>
              <a:t>Fait/En cours</a:t>
            </a:r>
          </a:p>
          <a:p>
            <a:r>
              <a:rPr lang="fr-FR" sz="1700"/>
              <a:t>Développement logiciel PC avec GUI pour suivi info ECU</a:t>
            </a:r>
          </a:p>
          <a:p>
            <a:r>
              <a:rPr lang="fr-FR" sz="1700"/>
              <a:t>Mise en place format de communication via UART pour stm32 et PC</a:t>
            </a:r>
          </a:p>
          <a:p>
            <a:r>
              <a:rPr lang="fr-FR" sz="1700"/>
              <a:t>Développement programme stm32 pour envoye/reception UART</a:t>
            </a:r>
          </a:p>
          <a:p>
            <a:r>
              <a:rPr lang="fr-FR" sz="1700"/>
              <a:t>Récupération, décodage et affichage infos sur GUI PC des infos stm32</a:t>
            </a:r>
          </a:p>
          <a:p>
            <a:pPr marL="0" indent="0">
              <a:buNone/>
            </a:pPr>
            <a:r>
              <a:rPr lang="fr-FR" sz="1700"/>
              <a:t>A faire</a:t>
            </a:r>
          </a:p>
          <a:p>
            <a:r>
              <a:rPr lang="fr-FR" sz="1700"/>
              <a:t>Programme stm32 lecture valeurs des capteurs</a:t>
            </a:r>
          </a:p>
          <a:p>
            <a:r>
              <a:rPr lang="fr-FR" sz="1700"/>
              <a:t>Gestion moteur</a:t>
            </a:r>
          </a:p>
        </p:txBody>
      </p:sp>
    </p:spTree>
    <p:extLst>
      <p:ext uri="{BB962C8B-B14F-4D97-AF65-F5344CB8AC3E}">
        <p14:creationId xmlns:p14="http://schemas.microsoft.com/office/powerpoint/2010/main" val="706463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147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Projet ECU stm32</vt:lpstr>
      <vt:lpstr>Objectifs du projet</vt:lpstr>
      <vt:lpstr>Fonctionnement d’un moteur essence 4 temps</vt:lpstr>
      <vt:lpstr>Liste des capteurs/actionneurs</vt:lpstr>
      <vt:lpstr>Avancement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ECU stm32</dc:title>
  <dc:creator>Bastien DELAUNAY (FIPASE_2024)</dc:creator>
  <cp:lastModifiedBy>Bastien DELAUNAY (FIPASE_2024)</cp:lastModifiedBy>
  <cp:revision>2</cp:revision>
  <dcterms:created xsi:type="dcterms:W3CDTF">2023-12-06T19:56:31Z</dcterms:created>
  <dcterms:modified xsi:type="dcterms:W3CDTF">2023-12-06T20:21:44Z</dcterms:modified>
</cp:coreProperties>
</file>