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1"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7" d="100"/>
          <a:sy n="107" d="100"/>
        </p:scale>
        <p:origin x="1734"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54257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26976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59705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241306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953591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047063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892992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93242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0136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42783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10/4/2024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7345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10/4/2024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52173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10/4/2024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46071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10/4/2024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7350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5982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15256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BCAD085-E8A6-8845-BD4E-CB4CCA059FC4}" type="datetimeFigureOut">
              <a:rPr lang="en-US" smtClean="0"/>
              <a:t>10/4/2024</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373211848"/>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t>Resume Analysis and Candidate Information Extraction System</a:t>
            </a:r>
          </a:p>
        </p:txBody>
      </p:sp>
      <p:sp>
        <p:nvSpPr>
          <p:cNvPr id="3" name="Subtitle 2"/>
          <p:cNvSpPr>
            <a:spLocks noGrp="1"/>
          </p:cNvSpPr>
          <p:nvPr>
            <p:ph type="subTitle" idx="1"/>
          </p:nvPr>
        </p:nvSpPr>
        <p:spPr/>
        <p:txBody>
          <a:bodyPr/>
          <a:lstStyle/>
          <a:p>
            <a:r>
              <a:t>Using FastAPI, Haystack, and OpenAI for Intelligent Resume Analysis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Project Overview</a:t>
            </a:r>
          </a:p>
        </p:txBody>
      </p:sp>
      <p:sp>
        <p:nvSpPr>
          <p:cNvPr id="3" name="Content Placeholder 2"/>
          <p:cNvSpPr>
            <a:spLocks noGrp="1"/>
          </p:cNvSpPr>
          <p:nvPr>
            <p:ph idx="1"/>
          </p:nvPr>
        </p:nvSpPr>
        <p:spPr/>
        <p:txBody>
          <a:bodyPr/>
          <a:lstStyle/>
          <a:p>
            <a:r>
              <a:t>This project is designed to analyze resumes and extract candidate information using advanced Natural Language Processing (NLP) components. The system leverages FastAPI for API handling, Haystack for document processing, and OpenAI for Language Model (LLM) integration.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Project Components</a:t>
            </a:r>
          </a:p>
        </p:txBody>
      </p:sp>
      <p:sp>
        <p:nvSpPr>
          <p:cNvPr id="3" name="Content Placeholder 2"/>
          <p:cNvSpPr>
            <a:spLocks noGrp="1"/>
          </p:cNvSpPr>
          <p:nvPr>
            <p:ph idx="1"/>
          </p:nvPr>
        </p:nvSpPr>
        <p:spPr/>
        <p:txBody>
          <a:bodyPr>
            <a:normAutofit lnSpcReduction="10000"/>
          </a:bodyPr>
          <a:lstStyle/>
          <a:p>
            <a:r>
              <a:t>1. **FastAPI:** Provides the backend framework for API handling.</a:t>
            </a:r>
          </a:p>
          <a:p>
            <a:r>
              <a:t>2. **Haystack Pipeline:** Manages document retrieval and processing.</a:t>
            </a:r>
          </a:p>
          <a:p>
            <a:r>
              <a:t>3. **OpenAI Generator:** Utilizes GPT models to generate responses and analyze resumes.</a:t>
            </a:r>
          </a:p>
          <a:p>
            <a:r>
              <a:t>4. **InMemoryDocumentStore:** Stores documents for quick in-memory access.</a:t>
            </a:r>
          </a:p>
          <a:p>
            <a:r>
              <a:t>5. **BM25Retriever:** Retrieves relevant document segments using the BM25 algorithm.</a:t>
            </a:r>
          </a:p>
          <a:p>
            <a:r>
              <a:t>6. **PromptBuilder:** Dynamically builds prompts for OpenAI based on user inputs.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System Workflow</a:t>
            </a:r>
          </a:p>
        </p:txBody>
      </p:sp>
      <p:sp>
        <p:nvSpPr>
          <p:cNvPr id="3" name="Content Placeholder 2"/>
          <p:cNvSpPr>
            <a:spLocks noGrp="1"/>
          </p:cNvSpPr>
          <p:nvPr>
            <p:ph idx="1"/>
          </p:nvPr>
        </p:nvSpPr>
        <p:spPr/>
        <p:txBody>
          <a:bodyPr>
            <a:normAutofit/>
          </a:bodyPr>
          <a:lstStyle/>
          <a:p>
            <a:r>
              <a:t>1. **Resume Upload:** Users upload a resume through a URL.</a:t>
            </a:r>
          </a:p>
          <a:p>
            <a:r>
              <a:t>2. **Document Parsing:** The system downloads and converts the resume into readable text.</a:t>
            </a:r>
          </a:p>
          <a:p>
            <a:r>
              <a:t>3. **Document Storage:** The text is stored in an InMemoryDocumentStore for fast access.</a:t>
            </a:r>
          </a:p>
          <a:p>
            <a:r>
              <a:t>4. **Dynamic Prompt Generation:** Prompts are created based on job details.</a:t>
            </a:r>
          </a:p>
          <a:p>
            <a:r>
              <a:t>5. **Resume Analysis &amp; Candidate Info Extraction:** OpenAI processes the prompts and retrieves candidate information or provides an analysis.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Code Highlights</a:t>
            </a:r>
          </a:p>
        </p:txBody>
      </p:sp>
      <p:sp>
        <p:nvSpPr>
          <p:cNvPr id="3" name="Content Placeholder 2"/>
          <p:cNvSpPr>
            <a:spLocks noGrp="1"/>
          </p:cNvSpPr>
          <p:nvPr>
            <p:ph idx="1"/>
          </p:nvPr>
        </p:nvSpPr>
        <p:spPr/>
        <p:txBody>
          <a:bodyPr>
            <a:normAutofit/>
          </a:bodyPr>
          <a:lstStyle/>
          <a:p>
            <a:r>
              <a:t>1. **API Structure:** Utilizes FastAPI with endpoints for resume analysis and candidate information extraction.</a:t>
            </a:r>
          </a:p>
          <a:p>
            <a:r>
              <a:t>2. **Dynamic Prompt Creation:** Prompts are built dynamically using job details provided by the user.</a:t>
            </a:r>
          </a:p>
          <a:p>
            <a:r>
              <a:t>3. **Pipeline Design:** The Haystack pipeline integrates the retriever, prompt builder, and LLM components to process the documents efficiently.</a:t>
            </a:r>
          </a:p>
          <a:p>
            <a:r>
              <a:t>4. **Error Handling:** Includes error handling for failed document downloads and processing errors.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Example Use Cases</a:t>
            </a:r>
          </a:p>
        </p:txBody>
      </p:sp>
      <p:sp>
        <p:nvSpPr>
          <p:cNvPr id="3" name="Content Placeholder 2"/>
          <p:cNvSpPr>
            <a:spLocks noGrp="1"/>
          </p:cNvSpPr>
          <p:nvPr>
            <p:ph idx="1"/>
          </p:nvPr>
        </p:nvSpPr>
        <p:spPr/>
        <p:txBody>
          <a:bodyPr/>
          <a:lstStyle/>
          <a:p>
            <a:r>
              <a:t>1. **Recruitment:** Analyze candidate resumes against job descriptions to find the best fit.</a:t>
            </a:r>
          </a:p>
          <a:p>
            <a:r>
              <a:t>2. **Candidate Screening:** Extract relevant candidate information such as skills, experience, and education.</a:t>
            </a:r>
          </a:p>
          <a:p>
            <a:r>
              <a:t>3. **Automated Resume Analysis:** Automatically review resumes based on predefined job criteria and generate analysis reports.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Future Enhancements</a:t>
            </a:r>
          </a:p>
        </p:txBody>
      </p:sp>
      <p:sp>
        <p:nvSpPr>
          <p:cNvPr id="3" name="Content Placeholder 2"/>
          <p:cNvSpPr>
            <a:spLocks noGrp="1"/>
          </p:cNvSpPr>
          <p:nvPr>
            <p:ph idx="1"/>
          </p:nvPr>
        </p:nvSpPr>
        <p:spPr/>
        <p:txBody>
          <a:bodyPr/>
          <a:lstStyle/>
          <a:p>
            <a:r>
              <a:t>1. **Integration with Other APIs:** Expand to include additional data sources and APIs for more comprehensive analysis.</a:t>
            </a:r>
          </a:p>
          <a:p>
            <a:r>
              <a:t>2. **Improved Resume Parsing:** Implement better parsing techniques to handle complex resume structures.</a:t>
            </a:r>
          </a:p>
          <a:p>
            <a:r>
              <a:t>3. **Advanced Language Models:** Use more sophisticated LLMs for deeper resume insights and candidate analysis.</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TotalTime>
  <Words>435</Words>
  <Application>Microsoft Office PowerPoint</Application>
  <PresentationFormat>On-screen Show (4:3)</PresentationFormat>
  <Paragraphs>30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Wingdings 3</vt:lpstr>
      <vt:lpstr>Facet</vt:lpstr>
      <vt:lpstr>Resume Analysis and Candidate Information Extraction System</vt:lpstr>
      <vt:lpstr>Project Overview</vt:lpstr>
      <vt:lpstr>Project Components</vt:lpstr>
      <vt:lpstr>System Workflow</vt:lpstr>
      <vt:lpstr>Code Highlights</vt:lpstr>
      <vt:lpstr>Example Use Cases</vt:lpstr>
      <vt:lpstr>Future Enhancements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Ali Tarek</cp:lastModifiedBy>
  <cp:revision>2</cp:revision>
  <dcterms:created xsi:type="dcterms:W3CDTF">2013-01-27T09:14:16Z</dcterms:created>
  <dcterms:modified xsi:type="dcterms:W3CDTF">2024-10-04T16:09:58Z</dcterms:modified>
  <cp:category/>
</cp:coreProperties>
</file>