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7" r:id="rId2"/>
    <p:sldId id="258" r:id="rId3"/>
    <p:sldId id="259" r:id="rId4"/>
    <p:sldId id="264" r:id="rId5"/>
    <p:sldId id="262" r:id="rId6"/>
    <p:sldId id="265" r:id="rId7"/>
    <p:sldId id="260" r:id="rId8"/>
    <p:sldId id="266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e" initials="H" lastIdx="2" clrIdx="0">
    <p:extLst>
      <p:ext uri="{19B8F6BF-5375-455C-9EA6-DF929625EA0E}">
        <p15:presenceInfo xmlns:p15="http://schemas.microsoft.com/office/powerpoint/2012/main" userId="Ho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1" autoAdjust="0"/>
    <p:restoredTop sz="94660"/>
  </p:normalViewPr>
  <p:slideViewPr>
    <p:cSldViewPr snapToGrid="0">
      <p:cViewPr varScale="1">
        <p:scale>
          <a:sx n="76" d="100"/>
          <a:sy n="76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/>
              <a:t>Androis OS Apps and Games Growth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Applications and Games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dLbl>
              <c:idx val="4"/>
              <c:layout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Q1 2013</c:v>
                </c:pt>
                <c:pt idx="1">
                  <c:v>Q2 2013</c:v>
                </c:pt>
                <c:pt idx="2">
                  <c:v>Q3 2013</c:v>
                </c:pt>
                <c:pt idx="3">
                  <c:v>Q1 2014</c:v>
                </c:pt>
                <c:pt idx="4">
                  <c:v>Q2 2014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1005457</c:v>
                </c:pt>
                <c:pt idx="1">
                  <c:v>1078200</c:v>
                </c:pt>
                <c:pt idx="2">
                  <c:v>1298207</c:v>
                </c:pt>
                <c:pt idx="3">
                  <c:v>1360075</c:v>
                </c:pt>
                <c:pt idx="4">
                  <c:v>1501325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-1146363952"/>
        <c:axId val="-1146360144"/>
        <c:axId val="0"/>
      </c:bar3DChart>
      <c:catAx>
        <c:axId val="-114636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1146360144"/>
        <c:crosses val="autoZero"/>
        <c:auto val="1"/>
        <c:lblAlgn val="ctr"/>
        <c:lblOffset val="100"/>
        <c:noMultiLvlLbl val="0"/>
      </c:catAx>
      <c:valAx>
        <c:axId val="-114636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Reserch powered by detik.com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d-ID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-1146363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" Target="../slides/slide5.xml"/><Relationship Id="rId1" Type="http://schemas.openxmlformats.org/officeDocument/2006/relationships/image" Target="../media/image4.jpg"/><Relationship Id="rId6" Type="http://schemas.openxmlformats.org/officeDocument/2006/relationships/slide" Target="../slides/slide9.xml"/><Relationship Id="rId5" Type="http://schemas.openxmlformats.org/officeDocument/2006/relationships/image" Target="../media/image6.jpg"/><Relationship Id="rId4" Type="http://schemas.openxmlformats.org/officeDocument/2006/relationships/slide" Target="../slides/slide7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image" Target="../media/image9.jpg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image" Target="../media/image9.jpg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DFE10B-D5BE-433E-9ED7-3A78C93C01F9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13BB70D8-7199-47FC-94E9-67E095206204}">
      <dgm:prSet phldrT="[Text]"/>
      <dgm:spPr/>
      <dgm:t>
        <a:bodyPr/>
        <a:lstStyle/>
        <a:p>
          <a:r>
            <a:rPr lang="id-ID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1.Android OS is Open Sources</a:t>
          </a:r>
          <a:endParaRPr lang="id-ID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0000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6F009835-E0DF-4CF5-A3BB-46A0BC452BC7}" type="parTrans" cxnId="{7D3F720D-1452-453F-B511-E29348DBBF40}">
      <dgm:prSet/>
      <dgm:spPr/>
      <dgm:t>
        <a:bodyPr/>
        <a:lstStyle/>
        <a:p>
          <a:endParaRPr lang="id-ID"/>
        </a:p>
      </dgm:t>
    </dgm:pt>
    <dgm:pt modelId="{DD165609-E8D5-401B-916B-DAF7FF3274F2}" type="sibTrans" cxnId="{7D3F720D-1452-453F-B511-E29348DBBF40}">
      <dgm:prSet/>
      <dgm:spPr/>
      <dgm:t>
        <a:bodyPr/>
        <a:lstStyle/>
        <a:p>
          <a:endParaRPr lang="id-ID"/>
        </a:p>
      </dgm:t>
    </dgm:pt>
    <dgm:pt modelId="{7592C92F-1EED-4989-A52E-4DB8DA766083}">
      <dgm:prSet phldrT="[Text]"/>
      <dgm:spPr/>
      <dgm:t>
        <a:bodyPr/>
        <a:lstStyle/>
        <a:p>
          <a:r>
            <a:rPr lang="id-ID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2.Android OS has Millions Applications and Games</a:t>
          </a:r>
          <a:endParaRPr lang="id-ID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0000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C11BFE4F-839F-4258-B04F-5312AE5F1517}" type="parTrans" cxnId="{62B38D6F-22B0-46C6-9F68-924C660ABA3A}">
      <dgm:prSet/>
      <dgm:spPr/>
      <dgm:t>
        <a:bodyPr/>
        <a:lstStyle/>
        <a:p>
          <a:endParaRPr lang="id-ID"/>
        </a:p>
      </dgm:t>
    </dgm:pt>
    <dgm:pt modelId="{65138B48-8CD9-4335-B888-2A68952584DB}" type="sibTrans" cxnId="{62B38D6F-22B0-46C6-9F68-924C660ABA3A}">
      <dgm:prSet/>
      <dgm:spPr/>
      <dgm:t>
        <a:bodyPr/>
        <a:lstStyle/>
        <a:p>
          <a:endParaRPr lang="id-ID"/>
        </a:p>
      </dgm:t>
    </dgm:pt>
    <dgm:pt modelId="{53F38CE8-D63D-42E6-B02C-008896DA9F38}">
      <dgm:prSet phldrT="[Text]"/>
      <dgm:spPr/>
      <dgm:t>
        <a:bodyPr/>
        <a:lstStyle/>
        <a:p>
          <a:r>
            <a:rPr lang="id-ID" b="1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3.Android OS is Multiplatform</a:t>
          </a:r>
          <a:endParaRPr lang="id-ID" b="1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0000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BB23D6E7-11A7-41F5-949F-3BE655C293CA}" type="parTrans" cxnId="{6A4AD706-1267-4559-88A8-E92AD7AF01C8}">
      <dgm:prSet/>
      <dgm:spPr/>
      <dgm:t>
        <a:bodyPr/>
        <a:lstStyle/>
        <a:p>
          <a:endParaRPr lang="id-ID"/>
        </a:p>
      </dgm:t>
    </dgm:pt>
    <dgm:pt modelId="{34AD227A-9A8C-42D4-A3B0-59D786A80BA9}" type="sibTrans" cxnId="{6A4AD706-1267-4559-88A8-E92AD7AF01C8}">
      <dgm:prSet/>
      <dgm:spPr/>
      <dgm:t>
        <a:bodyPr/>
        <a:lstStyle/>
        <a:p>
          <a:endParaRPr lang="id-ID"/>
        </a:p>
      </dgm:t>
    </dgm:pt>
    <dgm:pt modelId="{B4BC8A9F-13BF-469D-B274-5406A665D9ED}" type="pres">
      <dgm:prSet presAssocID="{3FDFE10B-D5BE-433E-9ED7-3A78C93C01F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54C435E5-E004-4176-9566-F78E0466FAD2}" type="pres">
      <dgm:prSet presAssocID="{13BB70D8-7199-47FC-94E9-67E095206204}" presName="comp" presStyleCnt="0"/>
      <dgm:spPr/>
    </dgm:pt>
    <dgm:pt modelId="{0CA41639-AFB1-4CE9-BCE1-4F26CBF9CC9C}" type="pres">
      <dgm:prSet presAssocID="{13BB70D8-7199-47FC-94E9-67E095206204}" presName="rect2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4EFBBF3-C886-4442-A9EB-7FB8E7CD03E8}" type="pres">
      <dgm:prSet presAssocID="{13BB70D8-7199-47FC-94E9-67E095206204}" presName="rect1" presStyleLbl="lnNode1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9796" t="-959" r="-49796" b="-959"/>
          </a:stretch>
        </a:blipFill>
      </dgm:spPr>
      <dgm:t>
        <a:bodyPr/>
        <a:lstStyle/>
        <a:p>
          <a:endParaRPr lang="id-ID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CF32A3AB-F5D2-40D1-9C79-163CFDA32378}" type="pres">
      <dgm:prSet presAssocID="{DD165609-E8D5-401B-916B-DAF7FF3274F2}" presName="sibTrans" presStyleCnt="0"/>
      <dgm:spPr/>
    </dgm:pt>
    <dgm:pt modelId="{531E08D0-4D90-499D-B7AF-F3AA8B0697EA}" type="pres">
      <dgm:prSet presAssocID="{7592C92F-1EED-4989-A52E-4DB8DA766083}" presName="comp" presStyleCnt="0"/>
      <dgm:spPr/>
    </dgm:pt>
    <dgm:pt modelId="{D99DE92F-53F9-4504-A329-5C12573BDDEB}" type="pres">
      <dgm:prSet presAssocID="{7592C92F-1EED-4989-A52E-4DB8DA766083}" presName="rect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51C8823-622D-47A3-9EE2-3E89ECC7D579}" type="pres">
      <dgm:prSet presAssocID="{7592C92F-1EED-4989-A52E-4DB8DA766083}" presName="rect1" presStyleLbl="lnNode1" presStyleIdx="1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75" t="81" r="-3575" b="81"/>
          </a:stretch>
        </a:blipFill>
      </dgm:spPr>
      <dgm:t>
        <a:bodyPr/>
        <a:lstStyle/>
        <a:p>
          <a:endParaRPr lang="id-ID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F57BAEC2-37E6-4222-9AF4-FD2F5305D516}" type="pres">
      <dgm:prSet presAssocID="{65138B48-8CD9-4335-B888-2A68952584DB}" presName="sibTrans" presStyleCnt="0"/>
      <dgm:spPr/>
    </dgm:pt>
    <dgm:pt modelId="{2E57B01C-E9DD-4491-B16A-05B1C9B56469}" type="pres">
      <dgm:prSet presAssocID="{53F38CE8-D63D-42E6-B02C-008896DA9F38}" presName="comp" presStyleCnt="0"/>
      <dgm:spPr/>
    </dgm:pt>
    <dgm:pt modelId="{CE8EADD1-518B-4671-838D-92122E50ED57}" type="pres">
      <dgm:prSet presAssocID="{53F38CE8-D63D-42E6-B02C-008896DA9F38}" presName="rect2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70278A3-D6CD-45B7-BE3C-3EB4352EEBD5}" type="pres">
      <dgm:prSet presAssocID="{53F38CE8-D63D-42E6-B02C-008896DA9F38}" presName="rect1" presStyleLbl="ln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lang="id-ID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</dgm:ptLst>
  <dgm:cxnLst>
    <dgm:cxn modelId="{70DEFCDE-E74A-4DDF-91CC-88C4BEFEB22C}" type="presOf" srcId="{53F38CE8-D63D-42E6-B02C-008896DA9F38}" destId="{CE8EADD1-518B-4671-838D-92122E50ED57}" srcOrd="0" destOrd="0" presId="urn:microsoft.com/office/officeart/2008/layout/AlternatingPictureBlocks"/>
    <dgm:cxn modelId="{6A4AD706-1267-4559-88A8-E92AD7AF01C8}" srcId="{3FDFE10B-D5BE-433E-9ED7-3A78C93C01F9}" destId="{53F38CE8-D63D-42E6-B02C-008896DA9F38}" srcOrd="2" destOrd="0" parTransId="{BB23D6E7-11A7-41F5-949F-3BE655C293CA}" sibTransId="{34AD227A-9A8C-42D4-A3B0-59D786A80BA9}"/>
    <dgm:cxn modelId="{98E77216-77C6-4C85-80C9-84C6893B0CC4}" type="presOf" srcId="{13BB70D8-7199-47FC-94E9-67E095206204}" destId="{0CA41639-AFB1-4CE9-BCE1-4F26CBF9CC9C}" srcOrd="0" destOrd="0" presId="urn:microsoft.com/office/officeart/2008/layout/AlternatingPictureBlocks"/>
    <dgm:cxn modelId="{62B38D6F-22B0-46C6-9F68-924C660ABA3A}" srcId="{3FDFE10B-D5BE-433E-9ED7-3A78C93C01F9}" destId="{7592C92F-1EED-4989-A52E-4DB8DA766083}" srcOrd="1" destOrd="0" parTransId="{C11BFE4F-839F-4258-B04F-5312AE5F1517}" sibTransId="{65138B48-8CD9-4335-B888-2A68952584DB}"/>
    <dgm:cxn modelId="{A09DD092-6C6B-4A94-9B1F-D1A1641ECF36}" type="presOf" srcId="{3FDFE10B-D5BE-433E-9ED7-3A78C93C01F9}" destId="{B4BC8A9F-13BF-469D-B274-5406A665D9ED}" srcOrd="0" destOrd="0" presId="urn:microsoft.com/office/officeart/2008/layout/AlternatingPictureBlocks"/>
    <dgm:cxn modelId="{7D3F720D-1452-453F-B511-E29348DBBF40}" srcId="{3FDFE10B-D5BE-433E-9ED7-3A78C93C01F9}" destId="{13BB70D8-7199-47FC-94E9-67E095206204}" srcOrd="0" destOrd="0" parTransId="{6F009835-E0DF-4CF5-A3BB-46A0BC452BC7}" sibTransId="{DD165609-E8D5-401B-916B-DAF7FF3274F2}"/>
    <dgm:cxn modelId="{6406B204-325A-46DB-BF00-E3931943DE78}" type="presOf" srcId="{7592C92F-1EED-4989-A52E-4DB8DA766083}" destId="{D99DE92F-53F9-4504-A329-5C12573BDDEB}" srcOrd="0" destOrd="0" presId="urn:microsoft.com/office/officeart/2008/layout/AlternatingPictureBlocks"/>
    <dgm:cxn modelId="{4D82B30F-F36C-4E60-A377-643DA871558A}" type="presParOf" srcId="{B4BC8A9F-13BF-469D-B274-5406A665D9ED}" destId="{54C435E5-E004-4176-9566-F78E0466FAD2}" srcOrd="0" destOrd="0" presId="urn:microsoft.com/office/officeart/2008/layout/AlternatingPictureBlocks"/>
    <dgm:cxn modelId="{9A44B4B7-3ABE-4680-88F8-29C838F86A0F}" type="presParOf" srcId="{54C435E5-E004-4176-9566-F78E0466FAD2}" destId="{0CA41639-AFB1-4CE9-BCE1-4F26CBF9CC9C}" srcOrd="0" destOrd="0" presId="urn:microsoft.com/office/officeart/2008/layout/AlternatingPictureBlocks"/>
    <dgm:cxn modelId="{EFE93232-D879-4BA1-8525-2DAC596C4BD4}" type="presParOf" srcId="{54C435E5-E004-4176-9566-F78E0466FAD2}" destId="{94EFBBF3-C886-4442-A9EB-7FB8E7CD03E8}" srcOrd="1" destOrd="0" presId="urn:microsoft.com/office/officeart/2008/layout/AlternatingPictureBlocks"/>
    <dgm:cxn modelId="{79D2A955-2ABA-496F-877C-A5C3A18E9F37}" type="presParOf" srcId="{B4BC8A9F-13BF-469D-B274-5406A665D9ED}" destId="{CF32A3AB-F5D2-40D1-9C79-163CFDA32378}" srcOrd="1" destOrd="0" presId="urn:microsoft.com/office/officeart/2008/layout/AlternatingPictureBlocks"/>
    <dgm:cxn modelId="{7D830DE0-DDC5-44CB-9542-1C6D8287B640}" type="presParOf" srcId="{B4BC8A9F-13BF-469D-B274-5406A665D9ED}" destId="{531E08D0-4D90-499D-B7AF-F3AA8B0697EA}" srcOrd="2" destOrd="0" presId="urn:microsoft.com/office/officeart/2008/layout/AlternatingPictureBlocks"/>
    <dgm:cxn modelId="{75361304-C272-49F5-964B-53F2DC5ECA52}" type="presParOf" srcId="{531E08D0-4D90-499D-B7AF-F3AA8B0697EA}" destId="{D99DE92F-53F9-4504-A329-5C12573BDDEB}" srcOrd="0" destOrd="0" presId="urn:microsoft.com/office/officeart/2008/layout/AlternatingPictureBlocks"/>
    <dgm:cxn modelId="{4A590EBE-0930-4759-B98F-160971527AF0}" type="presParOf" srcId="{531E08D0-4D90-499D-B7AF-F3AA8B0697EA}" destId="{051C8823-622D-47A3-9EE2-3E89ECC7D579}" srcOrd="1" destOrd="0" presId="urn:microsoft.com/office/officeart/2008/layout/AlternatingPictureBlocks"/>
    <dgm:cxn modelId="{DD857858-FC52-4B10-A7BA-8EBD35F92163}" type="presParOf" srcId="{B4BC8A9F-13BF-469D-B274-5406A665D9ED}" destId="{F57BAEC2-37E6-4222-9AF4-FD2F5305D516}" srcOrd="3" destOrd="0" presId="urn:microsoft.com/office/officeart/2008/layout/AlternatingPictureBlocks"/>
    <dgm:cxn modelId="{45AAC9BB-55FB-4B15-B6AE-BA5C6270C85C}" type="presParOf" srcId="{B4BC8A9F-13BF-469D-B274-5406A665D9ED}" destId="{2E57B01C-E9DD-4491-B16A-05B1C9B56469}" srcOrd="4" destOrd="0" presId="urn:microsoft.com/office/officeart/2008/layout/AlternatingPictureBlocks"/>
    <dgm:cxn modelId="{560AAA63-8755-4FF6-8AC7-80D370486930}" type="presParOf" srcId="{2E57B01C-E9DD-4491-B16A-05B1C9B56469}" destId="{CE8EADD1-518B-4671-838D-92122E50ED57}" srcOrd="0" destOrd="0" presId="urn:microsoft.com/office/officeart/2008/layout/AlternatingPictureBlocks"/>
    <dgm:cxn modelId="{AF44F46D-54A9-4559-B54D-DDA064940374}" type="presParOf" srcId="{2E57B01C-E9DD-4491-B16A-05B1C9B56469}" destId="{070278A3-D6CD-45B7-BE3C-3EB4352EEBD5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AE949A-7606-4EDF-A44E-BB498EDF0662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C1F780DF-8554-4997-9DD8-18200AE7EA42}">
      <dgm:prSet phldrT="[Text]"/>
      <dgm:spPr/>
      <dgm:t>
        <a:bodyPr/>
        <a:lstStyle/>
        <a:p>
          <a:r>
            <a:rPr lang="id-ID" dirty="0" smtClean="0"/>
            <a:t>Based on Linux OS</a:t>
          </a:r>
          <a:endParaRPr lang="id-ID" dirty="0"/>
        </a:p>
      </dgm:t>
    </dgm:pt>
    <dgm:pt modelId="{060160F4-9EED-4E50-B712-BC3735C4203B}" type="parTrans" cxnId="{14775CB4-E2BB-44D6-877F-57889E99C361}">
      <dgm:prSet/>
      <dgm:spPr/>
      <dgm:t>
        <a:bodyPr/>
        <a:lstStyle/>
        <a:p>
          <a:endParaRPr lang="id-ID"/>
        </a:p>
      </dgm:t>
    </dgm:pt>
    <dgm:pt modelId="{A75AF5BC-640D-4299-9B57-E03FCD91E0EB}" type="sibTrans" cxnId="{14775CB4-E2BB-44D6-877F-57889E99C361}">
      <dgm:prSet/>
      <dgm:spPr/>
      <dgm:t>
        <a:bodyPr/>
        <a:lstStyle/>
        <a:p>
          <a:endParaRPr lang="id-ID"/>
        </a:p>
      </dgm:t>
    </dgm:pt>
    <dgm:pt modelId="{253D567B-5B3B-4EF0-B025-A917B5E5AC93}">
      <dgm:prSet phldrT="[Text]"/>
      <dgm:spPr/>
      <dgm:t>
        <a:bodyPr/>
        <a:lstStyle/>
        <a:p>
          <a:r>
            <a:rPr lang="id-ID" dirty="0" smtClean="0"/>
            <a:t>Apache License 2.0</a:t>
          </a:r>
          <a:endParaRPr lang="id-ID" dirty="0"/>
        </a:p>
      </dgm:t>
    </dgm:pt>
    <dgm:pt modelId="{062DC040-1A89-4286-9C0C-5F9B45DBC84C}" type="parTrans" cxnId="{EE9862FB-0556-4B8D-A95E-6F6999C112F3}">
      <dgm:prSet/>
      <dgm:spPr/>
      <dgm:t>
        <a:bodyPr/>
        <a:lstStyle/>
        <a:p>
          <a:endParaRPr lang="id-ID"/>
        </a:p>
      </dgm:t>
    </dgm:pt>
    <dgm:pt modelId="{4C7ADAFD-19A5-48CC-BF60-21B8C4483BFC}" type="sibTrans" cxnId="{EE9862FB-0556-4B8D-A95E-6F6999C112F3}">
      <dgm:prSet/>
      <dgm:spPr/>
      <dgm:t>
        <a:bodyPr/>
        <a:lstStyle/>
        <a:p>
          <a:endParaRPr lang="id-ID"/>
        </a:p>
      </dgm:t>
    </dgm:pt>
    <dgm:pt modelId="{E4D542A3-0A48-4AA6-A736-FAF63B108EBF}" type="pres">
      <dgm:prSet presAssocID="{5EAE949A-7606-4EDF-A44E-BB498EDF0662}" presName="Name0" presStyleCnt="0">
        <dgm:presLayoutVars>
          <dgm:dir/>
          <dgm:resizeHandles val="exact"/>
        </dgm:presLayoutVars>
      </dgm:prSet>
      <dgm:spPr/>
    </dgm:pt>
    <dgm:pt modelId="{F00C9819-8AAA-475F-92E1-9F9F13977BDD}" type="pres">
      <dgm:prSet presAssocID="{5EAE949A-7606-4EDF-A44E-BB498EDF0662}" presName="bkgdShp" presStyleLbl="alignAccFollowNode1" presStyleIdx="0" presStyleCnt="1"/>
      <dgm:spPr/>
    </dgm:pt>
    <dgm:pt modelId="{A2DB9615-508B-4C14-99E6-EA3C9FDA1A6A}" type="pres">
      <dgm:prSet presAssocID="{5EAE949A-7606-4EDF-A44E-BB498EDF0662}" presName="linComp" presStyleCnt="0"/>
      <dgm:spPr/>
    </dgm:pt>
    <dgm:pt modelId="{F33DF0BE-D968-4E07-BF5E-CF1E2D9CD2D3}" type="pres">
      <dgm:prSet presAssocID="{C1F780DF-8554-4997-9DD8-18200AE7EA42}" presName="compNode" presStyleCnt="0"/>
      <dgm:spPr/>
    </dgm:pt>
    <dgm:pt modelId="{7DB4A3DF-0563-433B-89CB-DC4F746E3748}" type="pres">
      <dgm:prSet presAssocID="{C1F780DF-8554-4997-9DD8-18200AE7EA4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4C54830-6669-4970-9C2E-75692A3513D5}" type="pres">
      <dgm:prSet presAssocID="{C1F780DF-8554-4997-9DD8-18200AE7EA42}" presName="invisiNode" presStyleLbl="node1" presStyleIdx="0" presStyleCnt="2"/>
      <dgm:spPr/>
    </dgm:pt>
    <dgm:pt modelId="{654FE7A9-E36D-4829-80C2-CD938329D43B}" type="pres">
      <dgm:prSet presAssocID="{C1F780DF-8554-4997-9DD8-18200AE7EA42}" presName="imagNode" presStyleLbl="fgImgPlace1" presStyleIdx="0" presStyleCnt="2" custScaleY="111131" custLinFactNeighborY="2600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14" r="-112" b="1638"/>
          </a:stretch>
        </a:blipFill>
      </dgm:spPr>
    </dgm:pt>
    <dgm:pt modelId="{738AB48E-E072-4049-8919-BFE39A0838A3}" type="pres">
      <dgm:prSet presAssocID="{A75AF5BC-640D-4299-9B57-E03FCD91E0EB}" presName="sibTrans" presStyleLbl="sibTrans2D1" presStyleIdx="0" presStyleCnt="0"/>
      <dgm:spPr/>
      <dgm:t>
        <a:bodyPr/>
        <a:lstStyle/>
        <a:p>
          <a:endParaRPr lang="id-ID"/>
        </a:p>
      </dgm:t>
    </dgm:pt>
    <dgm:pt modelId="{042DA589-D131-46DE-9A09-1F42B0CF3FF1}" type="pres">
      <dgm:prSet presAssocID="{253D567B-5B3B-4EF0-B025-A917B5E5AC93}" presName="compNode" presStyleCnt="0"/>
      <dgm:spPr/>
    </dgm:pt>
    <dgm:pt modelId="{89DC9AFA-12FD-4352-A2D4-D38C33BF79ED}" type="pres">
      <dgm:prSet presAssocID="{253D567B-5B3B-4EF0-B025-A917B5E5AC9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9DF532F-2691-4202-8791-727E1ECEBA62}" type="pres">
      <dgm:prSet presAssocID="{253D567B-5B3B-4EF0-B025-A917B5E5AC93}" presName="invisiNode" presStyleLbl="node1" presStyleIdx="1" presStyleCnt="2"/>
      <dgm:spPr/>
    </dgm:pt>
    <dgm:pt modelId="{D5345155-7497-4A9C-ADFC-695C2A5DB1A9}" type="pres">
      <dgm:prSet presAssocID="{253D567B-5B3B-4EF0-B025-A917B5E5AC93}" presName="imagNode" presStyleLbl="fgImgPlace1" presStyleIdx="1" presStyleCnt="2" custScaleY="111116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349" t="1081" r="16349" b="1081"/>
          </a:stretch>
        </a:blipFill>
      </dgm:spPr>
    </dgm:pt>
  </dgm:ptLst>
  <dgm:cxnLst>
    <dgm:cxn modelId="{DC8C6B26-2FD1-490F-822E-C81E4F1B5911}" type="presOf" srcId="{C1F780DF-8554-4997-9DD8-18200AE7EA42}" destId="{7DB4A3DF-0563-433B-89CB-DC4F746E3748}" srcOrd="0" destOrd="0" presId="urn:microsoft.com/office/officeart/2005/8/layout/pList2"/>
    <dgm:cxn modelId="{EE9862FB-0556-4B8D-A95E-6F6999C112F3}" srcId="{5EAE949A-7606-4EDF-A44E-BB498EDF0662}" destId="{253D567B-5B3B-4EF0-B025-A917B5E5AC93}" srcOrd="1" destOrd="0" parTransId="{062DC040-1A89-4286-9C0C-5F9B45DBC84C}" sibTransId="{4C7ADAFD-19A5-48CC-BF60-21B8C4483BFC}"/>
    <dgm:cxn modelId="{14775CB4-E2BB-44D6-877F-57889E99C361}" srcId="{5EAE949A-7606-4EDF-A44E-BB498EDF0662}" destId="{C1F780DF-8554-4997-9DD8-18200AE7EA42}" srcOrd="0" destOrd="0" parTransId="{060160F4-9EED-4E50-B712-BC3735C4203B}" sibTransId="{A75AF5BC-640D-4299-9B57-E03FCD91E0EB}"/>
    <dgm:cxn modelId="{D0CD94A4-37FA-4023-913B-A16FEB9F92A5}" type="presOf" srcId="{A75AF5BC-640D-4299-9B57-E03FCD91E0EB}" destId="{738AB48E-E072-4049-8919-BFE39A0838A3}" srcOrd="0" destOrd="0" presId="urn:microsoft.com/office/officeart/2005/8/layout/pList2"/>
    <dgm:cxn modelId="{1028E5C9-80CC-420E-964A-30F4AF175A87}" type="presOf" srcId="{253D567B-5B3B-4EF0-B025-A917B5E5AC93}" destId="{89DC9AFA-12FD-4352-A2D4-D38C33BF79ED}" srcOrd="0" destOrd="0" presId="urn:microsoft.com/office/officeart/2005/8/layout/pList2"/>
    <dgm:cxn modelId="{5E4515D3-6D19-414E-8CA0-43CCD29AD628}" type="presOf" srcId="{5EAE949A-7606-4EDF-A44E-BB498EDF0662}" destId="{E4D542A3-0A48-4AA6-A736-FAF63B108EBF}" srcOrd="0" destOrd="0" presId="urn:microsoft.com/office/officeart/2005/8/layout/pList2"/>
    <dgm:cxn modelId="{7D1A22F2-8CC9-4CDB-B638-DF5202180C5E}" type="presParOf" srcId="{E4D542A3-0A48-4AA6-A736-FAF63B108EBF}" destId="{F00C9819-8AAA-475F-92E1-9F9F13977BDD}" srcOrd="0" destOrd="0" presId="urn:microsoft.com/office/officeart/2005/8/layout/pList2"/>
    <dgm:cxn modelId="{60E3D71E-8D7A-4CB8-9E06-493494D8F1F7}" type="presParOf" srcId="{E4D542A3-0A48-4AA6-A736-FAF63B108EBF}" destId="{A2DB9615-508B-4C14-99E6-EA3C9FDA1A6A}" srcOrd="1" destOrd="0" presId="urn:microsoft.com/office/officeart/2005/8/layout/pList2"/>
    <dgm:cxn modelId="{EF7C26A3-9A66-464D-A31B-81041D6C5390}" type="presParOf" srcId="{A2DB9615-508B-4C14-99E6-EA3C9FDA1A6A}" destId="{F33DF0BE-D968-4E07-BF5E-CF1E2D9CD2D3}" srcOrd="0" destOrd="0" presId="urn:microsoft.com/office/officeart/2005/8/layout/pList2"/>
    <dgm:cxn modelId="{AEACD251-8FA8-4BB6-8D73-DF278FE7D7D9}" type="presParOf" srcId="{F33DF0BE-D968-4E07-BF5E-CF1E2D9CD2D3}" destId="{7DB4A3DF-0563-433B-89CB-DC4F746E3748}" srcOrd="0" destOrd="0" presId="urn:microsoft.com/office/officeart/2005/8/layout/pList2"/>
    <dgm:cxn modelId="{B86F0C86-BFCF-4271-B887-90850F21E051}" type="presParOf" srcId="{F33DF0BE-D968-4E07-BF5E-CF1E2D9CD2D3}" destId="{F4C54830-6669-4970-9C2E-75692A3513D5}" srcOrd="1" destOrd="0" presId="urn:microsoft.com/office/officeart/2005/8/layout/pList2"/>
    <dgm:cxn modelId="{EFF5356E-9E6F-4F9A-A9FE-66F4BDE45A5C}" type="presParOf" srcId="{F33DF0BE-D968-4E07-BF5E-CF1E2D9CD2D3}" destId="{654FE7A9-E36D-4829-80C2-CD938329D43B}" srcOrd="2" destOrd="0" presId="urn:microsoft.com/office/officeart/2005/8/layout/pList2"/>
    <dgm:cxn modelId="{E2E4A4C2-44E8-47B1-B1DA-F8BEBBB980DD}" type="presParOf" srcId="{A2DB9615-508B-4C14-99E6-EA3C9FDA1A6A}" destId="{738AB48E-E072-4049-8919-BFE39A0838A3}" srcOrd="1" destOrd="0" presId="urn:microsoft.com/office/officeart/2005/8/layout/pList2"/>
    <dgm:cxn modelId="{771250BB-E04F-4799-AECC-235DA7ED3E5F}" type="presParOf" srcId="{A2DB9615-508B-4C14-99E6-EA3C9FDA1A6A}" destId="{042DA589-D131-46DE-9A09-1F42B0CF3FF1}" srcOrd="2" destOrd="0" presId="urn:microsoft.com/office/officeart/2005/8/layout/pList2"/>
    <dgm:cxn modelId="{62D4B09A-4F39-4CA8-8467-AD815C056792}" type="presParOf" srcId="{042DA589-D131-46DE-9A09-1F42B0CF3FF1}" destId="{89DC9AFA-12FD-4352-A2D4-D38C33BF79ED}" srcOrd="0" destOrd="0" presId="urn:microsoft.com/office/officeart/2005/8/layout/pList2"/>
    <dgm:cxn modelId="{605E0D34-0AA0-422D-9213-B030129D12EE}" type="presParOf" srcId="{042DA589-D131-46DE-9A09-1F42B0CF3FF1}" destId="{F9DF532F-2691-4202-8791-727E1ECEBA62}" srcOrd="1" destOrd="0" presId="urn:microsoft.com/office/officeart/2005/8/layout/pList2"/>
    <dgm:cxn modelId="{65BC318F-55C6-4C56-BAA8-873D5511B767}" type="presParOf" srcId="{042DA589-D131-46DE-9A09-1F42B0CF3FF1}" destId="{D5345155-7497-4A9C-ADFC-695C2A5DB1A9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4ED964-E144-4230-BA58-1CF3486A8AF4}" type="doc">
      <dgm:prSet loTypeId="urn:microsoft.com/office/officeart/2005/8/layout/hList7" loCatId="pictur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1E6AADAE-CD25-4957-8269-1F76FF6DD745}">
      <dgm:prSet/>
      <dgm:spPr/>
      <dgm:t>
        <a:bodyPr/>
        <a:lstStyle/>
        <a:p>
          <a:r>
            <a:rPr lang="id-ID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Android OS on Smartphone</a:t>
          </a:r>
          <a:endParaRPr lang="id-ID" b="0" cap="none" spc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3EFE9B08-62AC-4CC1-9F7A-59A4D0713523}" type="parTrans" cxnId="{4C1FC6AE-9664-4A96-90B1-FCC8C9D9513C}">
      <dgm:prSet/>
      <dgm:spPr/>
      <dgm:t>
        <a:bodyPr/>
        <a:lstStyle/>
        <a:p>
          <a:endParaRPr lang="id-ID"/>
        </a:p>
      </dgm:t>
    </dgm:pt>
    <dgm:pt modelId="{CCBEDB00-EF93-4A05-ADB8-EB3357EAE97E}" type="sibTrans" cxnId="{4C1FC6AE-9664-4A96-90B1-FCC8C9D9513C}">
      <dgm:prSet/>
      <dgm:spPr/>
      <dgm:t>
        <a:bodyPr/>
        <a:lstStyle/>
        <a:p>
          <a:endParaRPr lang="id-ID"/>
        </a:p>
      </dgm:t>
    </dgm:pt>
    <dgm:pt modelId="{F816136D-A538-4F80-8632-5DF7E38F37FB}">
      <dgm:prSet phldrT="[Text]"/>
      <dgm:spPr/>
      <dgm:t>
        <a:bodyPr/>
        <a:lstStyle/>
        <a:p>
          <a:r>
            <a:rPr lang="id-ID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Android on PC</a:t>
          </a:r>
          <a:endParaRPr lang="id-ID" b="0" cap="none" spc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A6F260F7-3BCF-4E68-9ED1-AC2675BB6CE2}" type="parTrans" cxnId="{71698BBD-25B4-40B5-9C43-5DE653AE77CA}">
      <dgm:prSet/>
      <dgm:spPr/>
      <dgm:t>
        <a:bodyPr/>
        <a:lstStyle/>
        <a:p>
          <a:endParaRPr lang="id-ID"/>
        </a:p>
      </dgm:t>
    </dgm:pt>
    <dgm:pt modelId="{6E7A2216-C124-4AF7-8C66-DBC58FF8B0F8}" type="sibTrans" cxnId="{71698BBD-25B4-40B5-9C43-5DE653AE77CA}">
      <dgm:prSet/>
      <dgm:spPr/>
      <dgm:t>
        <a:bodyPr/>
        <a:lstStyle/>
        <a:p>
          <a:endParaRPr lang="id-ID"/>
        </a:p>
      </dgm:t>
    </dgm:pt>
    <dgm:pt modelId="{F1A2BA04-180F-488F-99C1-3DA8CDDB5E05}">
      <dgm:prSet phldrT="[Text]"/>
      <dgm:spPr/>
      <dgm:t>
        <a:bodyPr/>
        <a:lstStyle/>
        <a:p>
          <a:r>
            <a:rPr lang="id-ID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Android OS on Smart TV</a:t>
          </a:r>
          <a:endParaRPr lang="id-ID" b="0" cap="none" spc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5E037999-EF57-4E81-8D10-B7D5E44C4A41}" type="parTrans" cxnId="{34147F43-4A73-422F-B1A8-E7CDA6F0A82D}">
      <dgm:prSet/>
      <dgm:spPr/>
      <dgm:t>
        <a:bodyPr/>
        <a:lstStyle/>
        <a:p>
          <a:endParaRPr lang="id-ID"/>
        </a:p>
      </dgm:t>
    </dgm:pt>
    <dgm:pt modelId="{D1F41C5B-2D5A-4AE9-9149-498E44ACDFC4}" type="sibTrans" cxnId="{34147F43-4A73-422F-B1A8-E7CDA6F0A82D}">
      <dgm:prSet/>
      <dgm:spPr/>
      <dgm:t>
        <a:bodyPr/>
        <a:lstStyle/>
        <a:p>
          <a:endParaRPr lang="id-ID"/>
        </a:p>
      </dgm:t>
    </dgm:pt>
    <dgm:pt modelId="{47A6968B-805E-4CA6-9C89-77C7D7D8D574}">
      <dgm:prSet phldrT="[Text]"/>
      <dgm:spPr/>
      <dgm:t>
        <a:bodyPr/>
        <a:lstStyle/>
        <a:p>
          <a:r>
            <a:rPr lang="id-ID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Android OS on Tablet</a:t>
          </a:r>
          <a:endParaRPr lang="id-ID" b="0" cap="none" spc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B5BA5FA4-1A41-4BBF-ABEE-5F50C7F06F0A}" type="sibTrans" cxnId="{1630646F-DDB8-4A61-8A10-DF47B06D8FEE}">
      <dgm:prSet/>
      <dgm:spPr/>
      <dgm:t>
        <a:bodyPr/>
        <a:lstStyle/>
        <a:p>
          <a:endParaRPr lang="id-ID"/>
        </a:p>
      </dgm:t>
    </dgm:pt>
    <dgm:pt modelId="{762E8189-5B86-4E55-902A-3B56713BA1F1}" type="parTrans" cxnId="{1630646F-DDB8-4A61-8A10-DF47B06D8FEE}">
      <dgm:prSet/>
      <dgm:spPr/>
      <dgm:t>
        <a:bodyPr/>
        <a:lstStyle/>
        <a:p>
          <a:endParaRPr lang="id-ID"/>
        </a:p>
      </dgm:t>
    </dgm:pt>
    <dgm:pt modelId="{56200F47-3305-40CF-A713-5D57B8C5B210}">
      <dgm:prSet/>
      <dgm:spPr/>
      <dgm:t>
        <a:bodyPr/>
        <a:lstStyle/>
        <a:p>
          <a:r>
            <a:rPr lang="id-ID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Android OS on Camera Device</a:t>
          </a:r>
          <a:endParaRPr lang="id-ID" b="0" cap="none" spc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0D1943B5-DE89-4166-B0D0-D42DD0EC4069}" type="parTrans" cxnId="{D02FF85F-B149-45B6-B22F-FFEF830B9816}">
      <dgm:prSet/>
      <dgm:spPr/>
      <dgm:t>
        <a:bodyPr/>
        <a:lstStyle/>
        <a:p>
          <a:endParaRPr lang="id-ID"/>
        </a:p>
      </dgm:t>
    </dgm:pt>
    <dgm:pt modelId="{5D677AD9-F7CE-4EC8-8BFC-B811E99DB269}" type="sibTrans" cxnId="{D02FF85F-B149-45B6-B22F-FFEF830B9816}">
      <dgm:prSet/>
      <dgm:spPr/>
      <dgm:t>
        <a:bodyPr/>
        <a:lstStyle/>
        <a:p>
          <a:endParaRPr lang="id-ID"/>
        </a:p>
      </dgm:t>
    </dgm:pt>
    <dgm:pt modelId="{FACF6B11-D048-4144-AC1D-3B99E9A7CF33}">
      <dgm:prSet/>
      <dgm:spPr/>
      <dgm:t>
        <a:bodyPr/>
        <a:lstStyle/>
        <a:p>
          <a:r>
            <a:rPr lang="id-ID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Android OS on Smart Cars</a:t>
          </a:r>
          <a:endParaRPr lang="id-ID" b="0" cap="none" spc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4BA1A809-880B-42E2-9A2D-D6DAAC0FAB95}" type="parTrans" cxnId="{AAE953D1-4151-4B5F-B174-893FB0553B1F}">
      <dgm:prSet/>
      <dgm:spPr/>
      <dgm:t>
        <a:bodyPr/>
        <a:lstStyle/>
        <a:p>
          <a:endParaRPr lang="id-ID"/>
        </a:p>
      </dgm:t>
    </dgm:pt>
    <dgm:pt modelId="{E6057D31-0B7F-4779-871E-8B151406426A}" type="sibTrans" cxnId="{AAE953D1-4151-4B5F-B174-893FB0553B1F}">
      <dgm:prSet/>
      <dgm:spPr/>
      <dgm:t>
        <a:bodyPr/>
        <a:lstStyle/>
        <a:p>
          <a:endParaRPr lang="id-ID"/>
        </a:p>
      </dgm:t>
    </dgm:pt>
    <dgm:pt modelId="{6BF0CDA7-7987-482C-9B88-7C4BF867171E}" type="pres">
      <dgm:prSet presAssocID="{9E4ED964-E144-4230-BA58-1CF3486A8AF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97FCE06-B934-4143-94D8-804CD8D52662}" type="pres">
      <dgm:prSet presAssocID="{9E4ED964-E144-4230-BA58-1CF3486A8AF4}" presName="fgShape" presStyleLbl="fgShp" presStyleIdx="0" presStyleCnt="1"/>
      <dgm:spPr/>
      <dgm:t>
        <a:bodyPr/>
        <a:lstStyle/>
        <a:p>
          <a:endParaRPr lang="id-ID"/>
        </a:p>
      </dgm:t>
    </dgm:pt>
    <dgm:pt modelId="{CB29D782-A504-4CBD-97AD-3C06B7573303}" type="pres">
      <dgm:prSet presAssocID="{9E4ED964-E144-4230-BA58-1CF3486A8AF4}" presName="linComp" presStyleCnt="0"/>
      <dgm:spPr/>
      <dgm:t>
        <a:bodyPr/>
        <a:lstStyle/>
        <a:p>
          <a:endParaRPr lang="id-ID"/>
        </a:p>
      </dgm:t>
    </dgm:pt>
    <dgm:pt modelId="{8D9725CC-AA96-4B00-ADD7-7957F0FF2E33}" type="pres">
      <dgm:prSet presAssocID="{1E6AADAE-CD25-4957-8269-1F76FF6DD745}" presName="compNode" presStyleCnt="0"/>
      <dgm:spPr/>
      <dgm:t>
        <a:bodyPr/>
        <a:lstStyle/>
        <a:p>
          <a:endParaRPr lang="id-ID"/>
        </a:p>
      </dgm:t>
    </dgm:pt>
    <dgm:pt modelId="{8D8BF745-0995-4E13-96C6-C0CF54375508}" type="pres">
      <dgm:prSet presAssocID="{1E6AADAE-CD25-4957-8269-1F76FF6DD745}" presName="bkgdShape" presStyleLbl="node1" presStyleIdx="0" presStyleCnt="6"/>
      <dgm:spPr/>
      <dgm:t>
        <a:bodyPr/>
        <a:lstStyle/>
        <a:p>
          <a:endParaRPr lang="id-ID"/>
        </a:p>
      </dgm:t>
    </dgm:pt>
    <dgm:pt modelId="{1B0FEAE7-BA8C-4BDC-991F-243F6DA1E92D}" type="pres">
      <dgm:prSet presAssocID="{1E6AADAE-CD25-4957-8269-1F76FF6DD745}" presName="nodeTx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E0F7C68-AB6A-4EBB-985F-CD0723AA1498}" type="pres">
      <dgm:prSet presAssocID="{1E6AADAE-CD25-4957-8269-1F76FF6DD745}" presName="invisiNode" presStyleLbl="node1" presStyleIdx="0" presStyleCnt="6"/>
      <dgm:spPr/>
      <dgm:t>
        <a:bodyPr/>
        <a:lstStyle/>
        <a:p>
          <a:endParaRPr lang="id-ID"/>
        </a:p>
      </dgm:t>
    </dgm:pt>
    <dgm:pt modelId="{43B31402-327D-4191-A8B2-04B8997807FB}" type="pres">
      <dgm:prSet presAssocID="{1E6AADAE-CD25-4957-8269-1F76FF6DD745}" presName="imagNode" presStyleLbl="fgImgPlace1" presStyleIdx="0" presStyleCnt="6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661" t="34" r="-29160" b="62"/>
          </a:stretch>
        </a:blipFill>
      </dgm:spPr>
      <dgm:t>
        <a:bodyPr/>
        <a:lstStyle/>
        <a:p>
          <a:endParaRPr lang="id-ID"/>
        </a:p>
      </dgm:t>
    </dgm:pt>
    <dgm:pt modelId="{5B8C7773-0B5F-4B60-8D55-A0A2FDB84137}" type="pres">
      <dgm:prSet presAssocID="{CCBEDB00-EF93-4A05-ADB8-EB3357EAE97E}" presName="sibTrans" presStyleLbl="sibTrans2D1" presStyleIdx="0" presStyleCnt="0"/>
      <dgm:spPr/>
      <dgm:t>
        <a:bodyPr/>
        <a:lstStyle/>
        <a:p>
          <a:endParaRPr lang="id-ID"/>
        </a:p>
      </dgm:t>
    </dgm:pt>
    <dgm:pt modelId="{94001F4D-033E-4C03-A9BE-7DAB88E2CA5F}" type="pres">
      <dgm:prSet presAssocID="{47A6968B-805E-4CA6-9C89-77C7D7D8D574}" presName="compNode" presStyleCnt="0"/>
      <dgm:spPr/>
      <dgm:t>
        <a:bodyPr/>
        <a:lstStyle/>
        <a:p>
          <a:endParaRPr lang="id-ID"/>
        </a:p>
      </dgm:t>
    </dgm:pt>
    <dgm:pt modelId="{6AD177B7-DE2C-4FCD-AF8B-4FA193FA2B35}" type="pres">
      <dgm:prSet presAssocID="{47A6968B-805E-4CA6-9C89-77C7D7D8D574}" presName="bkgdShape" presStyleLbl="node1" presStyleIdx="1" presStyleCnt="6"/>
      <dgm:spPr/>
      <dgm:t>
        <a:bodyPr/>
        <a:lstStyle/>
        <a:p>
          <a:endParaRPr lang="id-ID"/>
        </a:p>
      </dgm:t>
    </dgm:pt>
    <dgm:pt modelId="{46002F22-E102-4BEA-AF21-C618893E843F}" type="pres">
      <dgm:prSet presAssocID="{47A6968B-805E-4CA6-9C89-77C7D7D8D574}" presName="nodeTx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B99CCBA-5EC4-4C4F-BBAC-BDC364E0D560}" type="pres">
      <dgm:prSet presAssocID="{47A6968B-805E-4CA6-9C89-77C7D7D8D574}" presName="invisiNode" presStyleLbl="node1" presStyleIdx="1" presStyleCnt="6"/>
      <dgm:spPr/>
      <dgm:t>
        <a:bodyPr/>
        <a:lstStyle/>
        <a:p>
          <a:endParaRPr lang="id-ID"/>
        </a:p>
      </dgm:t>
    </dgm:pt>
    <dgm:pt modelId="{87F0B2B2-5CF5-444A-9955-9F4B9DC94487}" type="pres">
      <dgm:prSet presAssocID="{47A6968B-805E-4CA6-9C89-77C7D7D8D574}" presName="imagNode" presStyleLbl="fgImgPlace1" presStyleIdx="1" presStyleCnt="6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130" t="-1415" r="-11354" b="-5001"/>
          </a:stretch>
        </a:blipFill>
      </dgm:spPr>
      <dgm:t>
        <a:bodyPr/>
        <a:lstStyle/>
        <a:p>
          <a:endParaRPr lang="id-ID"/>
        </a:p>
      </dgm:t>
    </dgm:pt>
    <dgm:pt modelId="{948D8CFB-D8DF-41F1-9A0F-331A2CB42957}" type="pres">
      <dgm:prSet presAssocID="{B5BA5FA4-1A41-4BBF-ABEE-5F50C7F06F0A}" presName="sibTrans" presStyleLbl="sibTrans2D1" presStyleIdx="0" presStyleCnt="0"/>
      <dgm:spPr/>
      <dgm:t>
        <a:bodyPr/>
        <a:lstStyle/>
        <a:p>
          <a:endParaRPr lang="id-ID"/>
        </a:p>
      </dgm:t>
    </dgm:pt>
    <dgm:pt modelId="{57445CAA-7754-4D01-8D99-8EAD1F725863}" type="pres">
      <dgm:prSet presAssocID="{F816136D-A538-4F80-8632-5DF7E38F37FB}" presName="compNode" presStyleCnt="0"/>
      <dgm:spPr/>
      <dgm:t>
        <a:bodyPr/>
        <a:lstStyle/>
        <a:p>
          <a:endParaRPr lang="id-ID"/>
        </a:p>
      </dgm:t>
    </dgm:pt>
    <dgm:pt modelId="{E3AF4468-80EC-431E-89BA-B0F6FF4DA230}" type="pres">
      <dgm:prSet presAssocID="{F816136D-A538-4F80-8632-5DF7E38F37FB}" presName="bkgdShape" presStyleLbl="node1" presStyleIdx="2" presStyleCnt="6"/>
      <dgm:spPr/>
      <dgm:t>
        <a:bodyPr/>
        <a:lstStyle/>
        <a:p>
          <a:endParaRPr lang="id-ID"/>
        </a:p>
      </dgm:t>
    </dgm:pt>
    <dgm:pt modelId="{A1CC3643-CED7-44F5-8207-39C109281E53}" type="pres">
      <dgm:prSet presAssocID="{F816136D-A538-4F80-8632-5DF7E38F37FB}" presName="nodeTx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1AAA76D-EB8C-4362-BD5E-F5771829727B}" type="pres">
      <dgm:prSet presAssocID="{F816136D-A538-4F80-8632-5DF7E38F37FB}" presName="invisiNode" presStyleLbl="node1" presStyleIdx="2" presStyleCnt="6"/>
      <dgm:spPr/>
      <dgm:t>
        <a:bodyPr/>
        <a:lstStyle/>
        <a:p>
          <a:endParaRPr lang="id-ID"/>
        </a:p>
      </dgm:t>
    </dgm:pt>
    <dgm:pt modelId="{438A83A8-C945-436C-9AD3-1F17BE5D619D}" type="pres">
      <dgm:prSet presAssocID="{F816136D-A538-4F80-8632-5DF7E38F37FB}" presName="imagNode" presStyleLbl="fgImgPlac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id-ID"/>
        </a:p>
      </dgm:t>
    </dgm:pt>
    <dgm:pt modelId="{8B435816-A8C1-4F3A-B8EF-5171CCF41368}" type="pres">
      <dgm:prSet presAssocID="{6E7A2216-C124-4AF7-8C66-DBC58FF8B0F8}" presName="sibTrans" presStyleLbl="sibTrans2D1" presStyleIdx="0" presStyleCnt="0"/>
      <dgm:spPr/>
      <dgm:t>
        <a:bodyPr/>
        <a:lstStyle/>
        <a:p>
          <a:endParaRPr lang="id-ID"/>
        </a:p>
      </dgm:t>
    </dgm:pt>
    <dgm:pt modelId="{690C5816-604C-44E9-91C0-D3A8949670CA}" type="pres">
      <dgm:prSet presAssocID="{F1A2BA04-180F-488F-99C1-3DA8CDDB5E05}" presName="compNode" presStyleCnt="0"/>
      <dgm:spPr/>
      <dgm:t>
        <a:bodyPr/>
        <a:lstStyle/>
        <a:p>
          <a:endParaRPr lang="id-ID"/>
        </a:p>
      </dgm:t>
    </dgm:pt>
    <dgm:pt modelId="{E7F0B319-5C23-4ECB-96C5-F3C112857B6D}" type="pres">
      <dgm:prSet presAssocID="{F1A2BA04-180F-488F-99C1-3DA8CDDB5E05}" presName="bkgdShape" presStyleLbl="node1" presStyleIdx="3" presStyleCnt="6"/>
      <dgm:spPr/>
      <dgm:t>
        <a:bodyPr/>
        <a:lstStyle/>
        <a:p>
          <a:endParaRPr lang="id-ID"/>
        </a:p>
      </dgm:t>
    </dgm:pt>
    <dgm:pt modelId="{3F11EAD3-5F4C-41B2-9BD7-0F9AFF866D7B}" type="pres">
      <dgm:prSet presAssocID="{F1A2BA04-180F-488F-99C1-3DA8CDDB5E05}" presName="nodeTx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6A1774C-04A9-4624-B19A-02AA0A8A9039}" type="pres">
      <dgm:prSet presAssocID="{F1A2BA04-180F-488F-99C1-3DA8CDDB5E05}" presName="invisiNode" presStyleLbl="node1" presStyleIdx="3" presStyleCnt="6"/>
      <dgm:spPr/>
      <dgm:t>
        <a:bodyPr/>
        <a:lstStyle/>
        <a:p>
          <a:endParaRPr lang="id-ID"/>
        </a:p>
      </dgm:t>
    </dgm:pt>
    <dgm:pt modelId="{1BF44D7F-AA3C-41F2-923E-2DEC352263FF}" type="pres">
      <dgm:prSet presAssocID="{F1A2BA04-180F-488F-99C1-3DA8CDDB5E05}" presName="imagNode" presStyleLbl="fgImgPlace1" presStyleIdx="3" presStyleCnt="6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271" t="2207" r="-23809" b="-3"/>
          </a:stretch>
        </a:blipFill>
      </dgm:spPr>
      <dgm:t>
        <a:bodyPr/>
        <a:lstStyle/>
        <a:p>
          <a:endParaRPr lang="id-ID"/>
        </a:p>
      </dgm:t>
    </dgm:pt>
    <dgm:pt modelId="{A66F8309-3444-46DE-99DA-30C0EEA66E55}" type="pres">
      <dgm:prSet presAssocID="{D1F41C5B-2D5A-4AE9-9149-498E44ACDFC4}" presName="sibTrans" presStyleLbl="sibTrans2D1" presStyleIdx="0" presStyleCnt="0"/>
      <dgm:spPr/>
      <dgm:t>
        <a:bodyPr/>
        <a:lstStyle/>
        <a:p>
          <a:endParaRPr lang="id-ID"/>
        </a:p>
      </dgm:t>
    </dgm:pt>
    <dgm:pt modelId="{B48F7ED1-6994-41D2-9D9C-D0B403855E8A}" type="pres">
      <dgm:prSet presAssocID="{56200F47-3305-40CF-A713-5D57B8C5B210}" presName="compNode" presStyleCnt="0"/>
      <dgm:spPr/>
      <dgm:t>
        <a:bodyPr/>
        <a:lstStyle/>
        <a:p>
          <a:endParaRPr lang="id-ID"/>
        </a:p>
      </dgm:t>
    </dgm:pt>
    <dgm:pt modelId="{22C92F05-C02B-487E-88C1-448760514EA0}" type="pres">
      <dgm:prSet presAssocID="{56200F47-3305-40CF-A713-5D57B8C5B210}" presName="bkgdShape" presStyleLbl="node1" presStyleIdx="4" presStyleCnt="6"/>
      <dgm:spPr/>
      <dgm:t>
        <a:bodyPr/>
        <a:lstStyle/>
        <a:p>
          <a:endParaRPr lang="id-ID"/>
        </a:p>
      </dgm:t>
    </dgm:pt>
    <dgm:pt modelId="{591F8057-3C18-4722-83FA-218D447CB9E6}" type="pres">
      <dgm:prSet presAssocID="{56200F47-3305-40CF-A713-5D57B8C5B210}" presName="nodeTx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2E32C9C-2DB9-4B6C-9984-3B0CB50C0284}" type="pres">
      <dgm:prSet presAssocID="{56200F47-3305-40CF-A713-5D57B8C5B210}" presName="invisiNode" presStyleLbl="node1" presStyleIdx="4" presStyleCnt="6"/>
      <dgm:spPr/>
      <dgm:t>
        <a:bodyPr/>
        <a:lstStyle/>
        <a:p>
          <a:endParaRPr lang="id-ID"/>
        </a:p>
      </dgm:t>
    </dgm:pt>
    <dgm:pt modelId="{7141BF27-C8F0-4155-9E40-799845E20384}" type="pres">
      <dgm:prSet presAssocID="{56200F47-3305-40CF-A713-5D57B8C5B210}" presName="imagNode" presStyleLbl="fgImgPlace1" presStyleIdx="4" presStyleCnt="6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49" t="1477" r="-2506" b="790"/>
          </a:stretch>
        </a:blipFill>
      </dgm:spPr>
      <dgm:t>
        <a:bodyPr/>
        <a:lstStyle/>
        <a:p>
          <a:endParaRPr lang="id-ID"/>
        </a:p>
      </dgm:t>
    </dgm:pt>
    <dgm:pt modelId="{C27B6E34-0FE5-4C39-AFFE-DD0EBB55C8CC}" type="pres">
      <dgm:prSet presAssocID="{5D677AD9-F7CE-4EC8-8BFC-B811E99DB269}" presName="sibTrans" presStyleLbl="sibTrans2D1" presStyleIdx="0" presStyleCnt="0"/>
      <dgm:spPr/>
      <dgm:t>
        <a:bodyPr/>
        <a:lstStyle/>
        <a:p>
          <a:endParaRPr lang="id-ID"/>
        </a:p>
      </dgm:t>
    </dgm:pt>
    <dgm:pt modelId="{1F88B32C-61B2-4082-8809-57954E114DE7}" type="pres">
      <dgm:prSet presAssocID="{FACF6B11-D048-4144-AC1D-3B99E9A7CF33}" presName="compNode" presStyleCnt="0"/>
      <dgm:spPr/>
      <dgm:t>
        <a:bodyPr/>
        <a:lstStyle/>
        <a:p>
          <a:endParaRPr lang="id-ID"/>
        </a:p>
      </dgm:t>
    </dgm:pt>
    <dgm:pt modelId="{8A94EB72-14D8-4217-8F81-E109C4186970}" type="pres">
      <dgm:prSet presAssocID="{FACF6B11-D048-4144-AC1D-3B99E9A7CF33}" presName="bkgdShape" presStyleLbl="node1" presStyleIdx="5" presStyleCnt="6"/>
      <dgm:spPr/>
      <dgm:t>
        <a:bodyPr/>
        <a:lstStyle/>
        <a:p>
          <a:endParaRPr lang="id-ID"/>
        </a:p>
      </dgm:t>
    </dgm:pt>
    <dgm:pt modelId="{527AFD37-8C22-4EBD-98A4-AEB85B63132E}" type="pres">
      <dgm:prSet presAssocID="{FACF6B11-D048-4144-AC1D-3B99E9A7CF33}" presName="nodeTx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0DDC4B6-5FD0-42CD-AE90-1684D7CE0EDB}" type="pres">
      <dgm:prSet presAssocID="{FACF6B11-D048-4144-AC1D-3B99E9A7CF33}" presName="invisiNode" presStyleLbl="node1" presStyleIdx="5" presStyleCnt="6"/>
      <dgm:spPr/>
      <dgm:t>
        <a:bodyPr/>
        <a:lstStyle/>
        <a:p>
          <a:endParaRPr lang="id-ID"/>
        </a:p>
      </dgm:t>
    </dgm:pt>
    <dgm:pt modelId="{1868CBC4-F786-45B1-B40F-6B456246F85B}" type="pres">
      <dgm:prSet presAssocID="{FACF6B11-D048-4144-AC1D-3B99E9A7CF33}" presName="imagNode" presStyleLbl="fgImgPlace1" presStyleIdx="5" presStyleCnt="6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94" t="-2863" r="-2180" b="785"/>
          </a:stretch>
        </a:blipFill>
      </dgm:spPr>
      <dgm:t>
        <a:bodyPr/>
        <a:lstStyle/>
        <a:p>
          <a:endParaRPr lang="id-ID"/>
        </a:p>
      </dgm:t>
    </dgm:pt>
  </dgm:ptLst>
  <dgm:cxnLst>
    <dgm:cxn modelId="{C99AA51C-583E-4DE7-A7D1-D00E00CE14B8}" type="presOf" srcId="{1E6AADAE-CD25-4957-8269-1F76FF6DD745}" destId="{1B0FEAE7-BA8C-4BDC-991F-243F6DA1E92D}" srcOrd="1" destOrd="0" presId="urn:microsoft.com/office/officeart/2005/8/layout/hList7"/>
    <dgm:cxn modelId="{758B6214-D3D4-4878-9408-3232957C188B}" type="presOf" srcId="{FACF6B11-D048-4144-AC1D-3B99E9A7CF33}" destId="{527AFD37-8C22-4EBD-98A4-AEB85B63132E}" srcOrd="1" destOrd="0" presId="urn:microsoft.com/office/officeart/2005/8/layout/hList7"/>
    <dgm:cxn modelId="{1630646F-DDB8-4A61-8A10-DF47B06D8FEE}" srcId="{9E4ED964-E144-4230-BA58-1CF3486A8AF4}" destId="{47A6968B-805E-4CA6-9C89-77C7D7D8D574}" srcOrd="1" destOrd="0" parTransId="{762E8189-5B86-4E55-902A-3B56713BA1F1}" sibTransId="{B5BA5FA4-1A41-4BBF-ABEE-5F50C7F06F0A}"/>
    <dgm:cxn modelId="{375A2590-3E14-4978-8B73-70EB1DDFE676}" type="presOf" srcId="{F1A2BA04-180F-488F-99C1-3DA8CDDB5E05}" destId="{3F11EAD3-5F4C-41B2-9BD7-0F9AFF866D7B}" srcOrd="1" destOrd="0" presId="urn:microsoft.com/office/officeart/2005/8/layout/hList7"/>
    <dgm:cxn modelId="{0178B7AF-1440-4BCE-8EB7-0D182B56B7BE}" type="presOf" srcId="{47A6968B-805E-4CA6-9C89-77C7D7D8D574}" destId="{6AD177B7-DE2C-4FCD-AF8B-4FA193FA2B35}" srcOrd="0" destOrd="0" presId="urn:microsoft.com/office/officeart/2005/8/layout/hList7"/>
    <dgm:cxn modelId="{34147F43-4A73-422F-B1A8-E7CDA6F0A82D}" srcId="{9E4ED964-E144-4230-BA58-1CF3486A8AF4}" destId="{F1A2BA04-180F-488F-99C1-3DA8CDDB5E05}" srcOrd="3" destOrd="0" parTransId="{5E037999-EF57-4E81-8D10-B7D5E44C4A41}" sibTransId="{D1F41C5B-2D5A-4AE9-9149-498E44ACDFC4}"/>
    <dgm:cxn modelId="{0CBCB22E-A358-43F0-95AA-2BFA8A2EC015}" type="presOf" srcId="{1E6AADAE-CD25-4957-8269-1F76FF6DD745}" destId="{8D8BF745-0995-4E13-96C6-C0CF54375508}" srcOrd="0" destOrd="0" presId="urn:microsoft.com/office/officeart/2005/8/layout/hList7"/>
    <dgm:cxn modelId="{F2CF6DC5-C701-49FB-BF97-38A4A20EBE4C}" type="presOf" srcId="{56200F47-3305-40CF-A713-5D57B8C5B210}" destId="{591F8057-3C18-4722-83FA-218D447CB9E6}" srcOrd="1" destOrd="0" presId="urn:microsoft.com/office/officeart/2005/8/layout/hList7"/>
    <dgm:cxn modelId="{2F0B18CA-FFDA-44C4-8134-458FD61D449F}" type="presOf" srcId="{D1F41C5B-2D5A-4AE9-9149-498E44ACDFC4}" destId="{A66F8309-3444-46DE-99DA-30C0EEA66E55}" srcOrd="0" destOrd="0" presId="urn:microsoft.com/office/officeart/2005/8/layout/hList7"/>
    <dgm:cxn modelId="{3813EA4A-CB15-4B4C-96E1-F5AF9E294279}" type="presOf" srcId="{B5BA5FA4-1A41-4BBF-ABEE-5F50C7F06F0A}" destId="{948D8CFB-D8DF-41F1-9A0F-331A2CB42957}" srcOrd="0" destOrd="0" presId="urn:microsoft.com/office/officeart/2005/8/layout/hList7"/>
    <dgm:cxn modelId="{FB631ED3-6AC6-4DC1-B267-D3228FD194D1}" type="presOf" srcId="{FACF6B11-D048-4144-AC1D-3B99E9A7CF33}" destId="{8A94EB72-14D8-4217-8F81-E109C4186970}" srcOrd="0" destOrd="0" presId="urn:microsoft.com/office/officeart/2005/8/layout/hList7"/>
    <dgm:cxn modelId="{4F6C2233-C4CE-43B8-B049-01CD8ECBC3A0}" type="presOf" srcId="{F816136D-A538-4F80-8632-5DF7E38F37FB}" destId="{E3AF4468-80EC-431E-89BA-B0F6FF4DA230}" srcOrd="0" destOrd="0" presId="urn:microsoft.com/office/officeart/2005/8/layout/hList7"/>
    <dgm:cxn modelId="{D02FF85F-B149-45B6-B22F-FFEF830B9816}" srcId="{9E4ED964-E144-4230-BA58-1CF3486A8AF4}" destId="{56200F47-3305-40CF-A713-5D57B8C5B210}" srcOrd="4" destOrd="0" parTransId="{0D1943B5-DE89-4166-B0D0-D42DD0EC4069}" sibTransId="{5D677AD9-F7CE-4EC8-8BFC-B811E99DB269}"/>
    <dgm:cxn modelId="{38C19F58-4302-43F7-829D-737C7412A648}" type="presOf" srcId="{9E4ED964-E144-4230-BA58-1CF3486A8AF4}" destId="{6BF0CDA7-7987-482C-9B88-7C4BF867171E}" srcOrd="0" destOrd="0" presId="urn:microsoft.com/office/officeart/2005/8/layout/hList7"/>
    <dgm:cxn modelId="{EE27A571-3F64-410E-81EE-EB7A0DFC1755}" type="presOf" srcId="{CCBEDB00-EF93-4A05-ADB8-EB3357EAE97E}" destId="{5B8C7773-0B5F-4B60-8D55-A0A2FDB84137}" srcOrd="0" destOrd="0" presId="urn:microsoft.com/office/officeart/2005/8/layout/hList7"/>
    <dgm:cxn modelId="{71698BBD-25B4-40B5-9C43-5DE653AE77CA}" srcId="{9E4ED964-E144-4230-BA58-1CF3486A8AF4}" destId="{F816136D-A538-4F80-8632-5DF7E38F37FB}" srcOrd="2" destOrd="0" parTransId="{A6F260F7-3BCF-4E68-9ED1-AC2675BB6CE2}" sibTransId="{6E7A2216-C124-4AF7-8C66-DBC58FF8B0F8}"/>
    <dgm:cxn modelId="{9117F301-6C45-4721-B67E-154E5EFE15E2}" type="presOf" srcId="{56200F47-3305-40CF-A713-5D57B8C5B210}" destId="{22C92F05-C02B-487E-88C1-448760514EA0}" srcOrd="0" destOrd="0" presId="urn:microsoft.com/office/officeart/2005/8/layout/hList7"/>
    <dgm:cxn modelId="{3834AAC3-679B-4D73-8A7A-8C2B23A105FE}" type="presOf" srcId="{F1A2BA04-180F-488F-99C1-3DA8CDDB5E05}" destId="{E7F0B319-5C23-4ECB-96C5-F3C112857B6D}" srcOrd="0" destOrd="0" presId="urn:microsoft.com/office/officeart/2005/8/layout/hList7"/>
    <dgm:cxn modelId="{790DC9FA-8238-43A1-8C58-C18ACE0B555B}" type="presOf" srcId="{F816136D-A538-4F80-8632-5DF7E38F37FB}" destId="{A1CC3643-CED7-44F5-8207-39C109281E53}" srcOrd="1" destOrd="0" presId="urn:microsoft.com/office/officeart/2005/8/layout/hList7"/>
    <dgm:cxn modelId="{4C1FC6AE-9664-4A96-90B1-FCC8C9D9513C}" srcId="{9E4ED964-E144-4230-BA58-1CF3486A8AF4}" destId="{1E6AADAE-CD25-4957-8269-1F76FF6DD745}" srcOrd="0" destOrd="0" parTransId="{3EFE9B08-62AC-4CC1-9F7A-59A4D0713523}" sibTransId="{CCBEDB00-EF93-4A05-ADB8-EB3357EAE97E}"/>
    <dgm:cxn modelId="{7ADA0D4D-6152-4F98-9D44-7702CFA602C1}" type="presOf" srcId="{47A6968B-805E-4CA6-9C89-77C7D7D8D574}" destId="{46002F22-E102-4BEA-AF21-C618893E843F}" srcOrd="1" destOrd="0" presId="urn:microsoft.com/office/officeart/2005/8/layout/hList7"/>
    <dgm:cxn modelId="{4B4FCBEC-CBCF-46A8-84DA-7C1428C5DA79}" type="presOf" srcId="{5D677AD9-F7CE-4EC8-8BFC-B811E99DB269}" destId="{C27B6E34-0FE5-4C39-AFFE-DD0EBB55C8CC}" srcOrd="0" destOrd="0" presId="urn:microsoft.com/office/officeart/2005/8/layout/hList7"/>
    <dgm:cxn modelId="{A7593F70-EA3E-457C-9F1B-D19423C88EB7}" type="presOf" srcId="{6E7A2216-C124-4AF7-8C66-DBC58FF8B0F8}" destId="{8B435816-A8C1-4F3A-B8EF-5171CCF41368}" srcOrd="0" destOrd="0" presId="urn:microsoft.com/office/officeart/2005/8/layout/hList7"/>
    <dgm:cxn modelId="{AAE953D1-4151-4B5F-B174-893FB0553B1F}" srcId="{9E4ED964-E144-4230-BA58-1CF3486A8AF4}" destId="{FACF6B11-D048-4144-AC1D-3B99E9A7CF33}" srcOrd="5" destOrd="0" parTransId="{4BA1A809-880B-42E2-9A2D-D6DAAC0FAB95}" sibTransId="{E6057D31-0B7F-4779-871E-8B151406426A}"/>
    <dgm:cxn modelId="{5D8C8303-F12F-4CA6-AFB8-A4670C7A3AD4}" type="presParOf" srcId="{6BF0CDA7-7987-482C-9B88-7C4BF867171E}" destId="{C97FCE06-B934-4143-94D8-804CD8D52662}" srcOrd="0" destOrd="0" presId="urn:microsoft.com/office/officeart/2005/8/layout/hList7"/>
    <dgm:cxn modelId="{48245B16-57DF-41DC-BEC6-80BD075482E5}" type="presParOf" srcId="{6BF0CDA7-7987-482C-9B88-7C4BF867171E}" destId="{CB29D782-A504-4CBD-97AD-3C06B7573303}" srcOrd="1" destOrd="0" presId="urn:microsoft.com/office/officeart/2005/8/layout/hList7"/>
    <dgm:cxn modelId="{651604A1-2F44-4D75-AAEA-E02950BEC17A}" type="presParOf" srcId="{CB29D782-A504-4CBD-97AD-3C06B7573303}" destId="{8D9725CC-AA96-4B00-ADD7-7957F0FF2E33}" srcOrd="0" destOrd="0" presId="urn:microsoft.com/office/officeart/2005/8/layout/hList7"/>
    <dgm:cxn modelId="{DB5F094D-DC31-4949-8049-152920C202CA}" type="presParOf" srcId="{8D9725CC-AA96-4B00-ADD7-7957F0FF2E33}" destId="{8D8BF745-0995-4E13-96C6-C0CF54375508}" srcOrd="0" destOrd="0" presId="urn:microsoft.com/office/officeart/2005/8/layout/hList7"/>
    <dgm:cxn modelId="{BB24B8FC-012B-4B79-80E2-BC59966145D2}" type="presParOf" srcId="{8D9725CC-AA96-4B00-ADD7-7957F0FF2E33}" destId="{1B0FEAE7-BA8C-4BDC-991F-243F6DA1E92D}" srcOrd="1" destOrd="0" presId="urn:microsoft.com/office/officeart/2005/8/layout/hList7"/>
    <dgm:cxn modelId="{D9619466-1BC9-4A15-9504-8083000A3E0F}" type="presParOf" srcId="{8D9725CC-AA96-4B00-ADD7-7957F0FF2E33}" destId="{AE0F7C68-AB6A-4EBB-985F-CD0723AA1498}" srcOrd="2" destOrd="0" presId="urn:microsoft.com/office/officeart/2005/8/layout/hList7"/>
    <dgm:cxn modelId="{10C3C2B3-9B25-4729-8F95-345C1A4D09D6}" type="presParOf" srcId="{8D9725CC-AA96-4B00-ADD7-7957F0FF2E33}" destId="{43B31402-327D-4191-A8B2-04B8997807FB}" srcOrd="3" destOrd="0" presId="urn:microsoft.com/office/officeart/2005/8/layout/hList7"/>
    <dgm:cxn modelId="{46410EF1-B4E7-4882-81D7-CAB58D1F5E1E}" type="presParOf" srcId="{CB29D782-A504-4CBD-97AD-3C06B7573303}" destId="{5B8C7773-0B5F-4B60-8D55-A0A2FDB84137}" srcOrd="1" destOrd="0" presId="urn:microsoft.com/office/officeart/2005/8/layout/hList7"/>
    <dgm:cxn modelId="{29B664E8-E7E3-42C3-ABA0-C89BED01EFEB}" type="presParOf" srcId="{CB29D782-A504-4CBD-97AD-3C06B7573303}" destId="{94001F4D-033E-4C03-A9BE-7DAB88E2CA5F}" srcOrd="2" destOrd="0" presId="urn:microsoft.com/office/officeart/2005/8/layout/hList7"/>
    <dgm:cxn modelId="{8BBCD95D-A8B5-4A82-9731-71F3A26F493B}" type="presParOf" srcId="{94001F4D-033E-4C03-A9BE-7DAB88E2CA5F}" destId="{6AD177B7-DE2C-4FCD-AF8B-4FA193FA2B35}" srcOrd="0" destOrd="0" presId="urn:microsoft.com/office/officeart/2005/8/layout/hList7"/>
    <dgm:cxn modelId="{0A5E61F8-3E0B-46B2-A96A-4AD9BA001986}" type="presParOf" srcId="{94001F4D-033E-4C03-A9BE-7DAB88E2CA5F}" destId="{46002F22-E102-4BEA-AF21-C618893E843F}" srcOrd="1" destOrd="0" presId="urn:microsoft.com/office/officeart/2005/8/layout/hList7"/>
    <dgm:cxn modelId="{5583B414-3D2F-4FE0-A876-FC5D55A78BEA}" type="presParOf" srcId="{94001F4D-033E-4C03-A9BE-7DAB88E2CA5F}" destId="{1B99CCBA-5EC4-4C4F-BBAC-BDC364E0D560}" srcOrd="2" destOrd="0" presId="urn:microsoft.com/office/officeart/2005/8/layout/hList7"/>
    <dgm:cxn modelId="{5824D58E-B99F-49A5-8D3E-76F3DEA34A83}" type="presParOf" srcId="{94001F4D-033E-4C03-A9BE-7DAB88E2CA5F}" destId="{87F0B2B2-5CF5-444A-9955-9F4B9DC94487}" srcOrd="3" destOrd="0" presId="urn:microsoft.com/office/officeart/2005/8/layout/hList7"/>
    <dgm:cxn modelId="{52E9DF7E-2935-4712-A4FE-ECAE3E05F82C}" type="presParOf" srcId="{CB29D782-A504-4CBD-97AD-3C06B7573303}" destId="{948D8CFB-D8DF-41F1-9A0F-331A2CB42957}" srcOrd="3" destOrd="0" presId="urn:microsoft.com/office/officeart/2005/8/layout/hList7"/>
    <dgm:cxn modelId="{47724DC7-3F38-4C1C-8922-404458CDC1B2}" type="presParOf" srcId="{CB29D782-A504-4CBD-97AD-3C06B7573303}" destId="{57445CAA-7754-4D01-8D99-8EAD1F725863}" srcOrd="4" destOrd="0" presId="urn:microsoft.com/office/officeart/2005/8/layout/hList7"/>
    <dgm:cxn modelId="{65B6AEAB-A2D4-4B17-BA53-07BFD13FD267}" type="presParOf" srcId="{57445CAA-7754-4D01-8D99-8EAD1F725863}" destId="{E3AF4468-80EC-431E-89BA-B0F6FF4DA230}" srcOrd="0" destOrd="0" presId="urn:microsoft.com/office/officeart/2005/8/layout/hList7"/>
    <dgm:cxn modelId="{A0AC160C-A422-4D23-B962-F8617C39DE7A}" type="presParOf" srcId="{57445CAA-7754-4D01-8D99-8EAD1F725863}" destId="{A1CC3643-CED7-44F5-8207-39C109281E53}" srcOrd="1" destOrd="0" presId="urn:microsoft.com/office/officeart/2005/8/layout/hList7"/>
    <dgm:cxn modelId="{AB25D2D4-D3BE-466E-946E-7FD537BA33F4}" type="presParOf" srcId="{57445CAA-7754-4D01-8D99-8EAD1F725863}" destId="{B1AAA76D-EB8C-4362-BD5E-F5771829727B}" srcOrd="2" destOrd="0" presId="urn:microsoft.com/office/officeart/2005/8/layout/hList7"/>
    <dgm:cxn modelId="{0E8DD043-BEE7-4EFF-9080-0FD5B497A108}" type="presParOf" srcId="{57445CAA-7754-4D01-8D99-8EAD1F725863}" destId="{438A83A8-C945-436C-9AD3-1F17BE5D619D}" srcOrd="3" destOrd="0" presId="urn:microsoft.com/office/officeart/2005/8/layout/hList7"/>
    <dgm:cxn modelId="{ECC6AFA7-547B-4ADD-AA0E-657D8BE2B744}" type="presParOf" srcId="{CB29D782-A504-4CBD-97AD-3C06B7573303}" destId="{8B435816-A8C1-4F3A-B8EF-5171CCF41368}" srcOrd="5" destOrd="0" presId="urn:microsoft.com/office/officeart/2005/8/layout/hList7"/>
    <dgm:cxn modelId="{6BDB974A-5F9A-475D-B4F6-535138462453}" type="presParOf" srcId="{CB29D782-A504-4CBD-97AD-3C06B7573303}" destId="{690C5816-604C-44E9-91C0-D3A8949670CA}" srcOrd="6" destOrd="0" presId="urn:microsoft.com/office/officeart/2005/8/layout/hList7"/>
    <dgm:cxn modelId="{3ACBF8FB-46BD-41EA-9D8C-9B135FB005EA}" type="presParOf" srcId="{690C5816-604C-44E9-91C0-D3A8949670CA}" destId="{E7F0B319-5C23-4ECB-96C5-F3C112857B6D}" srcOrd="0" destOrd="0" presId="urn:microsoft.com/office/officeart/2005/8/layout/hList7"/>
    <dgm:cxn modelId="{54565792-ECA4-4136-B796-E1A90AF512CA}" type="presParOf" srcId="{690C5816-604C-44E9-91C0-D3A8949670CA}" destId="{3F11EAD3-5F4C-41B2-9BD7-0F9AFF866D7B}" srcOrd="1" destOrd="0" presId="urn:microsoft.com/office/officeart/2005/8/layout/hList7"/>
    <dgm:cxn modelId="{EA76493F-1542-4311-91F1-24AAE6DD387F}" type="presParOf" srcId="{690C5816-604C-44E9-91C0-D3A8949670CA}" destId="{46A1774C-04A9-4624-B19A-02AA0A8A9039}" srcOrd="2" destOrd="0" presId="urn:microsoft.com/office/officeart/2005/8/layout/hList7"/>
    <dgm:cxn modelId="{D6386585-CBA3-45CE-BD3E-73E8683D0D71}" type="presParOf" srcId="{690C5816-604C-44E9-91C0-D3A8949670CA}" destId="{1BF44D7F-AA3C-41F2-923E-2DEC352263FF}" srcOrd="3" destOrd="0" presId="urn:microsoft.com/office/officeart/2005/8/layout/hList7"/>
    <dgm:cxn modelId="{1182DA90-A5A3-41CA-8C4A-261736EE2C7A}" type="presParOf" srcId="{CB29D782-A504-4CBD-97AD-3C06B7573303}" destId="{A66F8309-3444-46DE-99DA-30C0EEA66E55}" srcOrd="7" destOrd="0" presId="urn:microsoft.com/office/officeart/2005/8/layout/hList7"/>
    <dgm:cxn modelId="{9EB42033-DE91-47D2-ABC4-03CCEC63D83A}" type="presParOf" srcId="{CB29D782-A504-4CBD-97AD-3C06B7573303}" destId="{B48F7ED1-6994-41D2-9D9C-D0B403855E8A}" srcOrd="8" destOrd="0" presId="urn:microsoft.com/office/officeart/2005/8/layout/hList7"/>
    <dgm:cxn modelId="{34BDAB2B-4B47-487A-B366-4CF0B9F9F55A}" type="presParOf" srcId="{B48F7ED1-6994-41D2-9D9C-D0B403855E8A}" destId="{22C92F05-C02B-487E-88C1-448760514EA0}" srcOrd="0" destOrd="0" presId="urn:microsoft.com/office/officeart/2005/8/layout/hList7"/>
    <dgm:cxn modelId="{475F1A37-F6E4-4ED0-80E7-50441F91FB8A}" type="presParOf" srcId="{B48F7ED1-6994-41D2-9D9C-D0B403855E8A}" destId="{591F8057-3C18-4722-83FA-218D447CB9E6}" srcOrd="1" destOrd="0" presId="urn:microsoft.com/office/officeart/2005/8/layout/hList7"/>
    <dgm:cxn modelId="{8AC2FEB4-0AE8-43CE-AB3B-68366F48E1FD}" type="presParOf" srcId="{B48F7ED1-6994-41D2-9D9C-D0B403855E8A}" destId="{72E32C9C-2DB9-4B6C-9984-3B0CB50C0284}" srcOrd="2" destOrd="0" presId="urn:microsoft.com/office/officeart/2005/8/layout/hList7"/>
    <dgm:cxn modelId="{B3AF2533-4E31-4CD3-AAA5-47C7A053E74E}" type="presParOf" srcId="{B48F7ED1-6994-41D2-9D9C-D0B403855E8A}" destId="{7141BF27-C8F0-4155-9E40-799845E20384}" srcOrd="3" destOrd="0" presId="urn:microsoft.com/office/officeart/2005/8/layout/hList7"/>
    <dgm:cxn modelId="{C1328DA9-F123-4A78-981E-A352E8630003}" type="presParOf" srcId="{CB29D782-A504-4CBD-97AD-3C06B7573303}" destId="{C27B6E34-0FE5-4C39-AFFE-DD0EBB55C8CC}" srcOrd="9" destOrd="0" presId="urn:microsoft.com/office/officeart/2005/8/layout/hList7"/>
    <dgm:cxn modelId="{D12991D5-6E13-4EA4-882E-2D6A98AC4902}" type="presParOf" srcId="{CB29D782-A504-4CBD-97AD-3C06B7573303}" destId="{1F88B32C-61B2-4082-8809-57954E114DE7}" srcOrd="10" destOrd="0" presId="urn:microsoft.com/office/officeart/2005/8/layout/hList7"/>
    <dgm:cxn modelId="{6C35EA2C-4DD5-4F62-A969-5895831D0A60}" type="presParOf" srcId="{1F88B32C-61B2-4082-8809-57954E114DE7}" destId="{8A94EB72-14D8-4217-8F81-E109C4186970}" srcOrd="0" destOrd="0" presId="urn:microsoft.com/office/officeart/2005/8/layout/hList7"/>
    <dgm:cxn modelId="{FB5AC590-3153-45F2-976D-29831645FD65}" type="presParOf" srcId="{1F88B32C-61B2-4082-8809-57954E114DE7}" destId="{527AFD37-8C22-4EBD-98A4-AEB85B63132E}" srcOrd="1" destOrd="0" presId="urn:microsoft.com/office/officeart/2005/8/layout/hList7"/>
    <dgm:cxn modelId="{C418CA05-7431-4CDA-833A-89D4C79D8000}" type="presParOf" srcId="{1F88B32C-61B2-4082-8809-57954E114DE7}" destId="{B0DDC4B6-5FD0-42CD-AE90-1684D7CE0EDB}" srcOrd="2" destOrd="0" presId="urn:microsoft.com/office/officeart/2005/8/layout/hList7"/>
    <dgm:cxn modelId="{7654F62E-7C6D-473E-9BB1-8482C459C304}" type="presParOf" srcId="{1F88B32C-61B2-4082-8809-57954E114DE7}" destId="{1868CBC4-F786-45B1-B40F-6B456246F85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41639-AFB1-4CE9-BCE1-4F26CBF9CC9C}">
      <dsp:nvSpPr>
        <dsp:cNvPr id="0" name=""/>
        <dsp:cNvSpPr/>
      </dsp:nvSpPr>
      <dsp:spPr>
        <a:xfrm>
          <a:off x="3670869" y="1112"/>
          <a:ext cx="3826806" cy="1730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9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1.Android OS is Open Sources</a:t>
          </a:r>
          <a:endParaRPr lang="id-ID" sz="29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0000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3670869" y="1112"/>
        <a:ext cx="3826806" cy="1730803"/>
      </dsp:txXfrm>
    </dsp:sp>
    <dsp:sp modelId="{94EFBBF3-C886-4442-A9EB-7FB8E7CD03E8}">
      <dsp:nvSpPr>
        <dsp:cNvPr id="0" name=""/>
        <dsp:cNvSpPr/>
      </dsp:nvSpPr>
      <dsp:spPr>
        <a:xfrm>
          <a:off x="1786024" y="1112"/>
          <a:ext cx="1713495" cy="1730803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9796" t="-959" r="-49796" b="-959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DE92F-53F9-4504-A329-5C12573BDDEB}">
      <dsp:nvSpPr>
        <dsp:cNvPr id="0" name=""/>
        <dsp:cNvSpPr/>
      </dsp:nvSpPr>
      <dsp:spPr>
        <a:xfrm>
          <a:off x="1786024" y="2017498"/>
          <a:ext cx="3826806" cy="1730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9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2.Android OS has Millions Applications and Games</a:t>
          </a:r>
          <a:endParaRPr lang="id-ID" sz="29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0000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1786024" y="2017498"/>
        <a:ext cx="3826806" cy="1730803"/>
      </dsp:txXfrm>
    </dsp:sp>
    <dsp:sp modelId="{051C8823-622D-47A3-9EE2-3E89ECC7D579}">
      <dsp:nvSpPr>
        <dsp:cNvPr id="0" name=""/>
        <dsp:cNvSpPr/>
      </dsp:nvSpPr>
      <dsp:spPr>
        <a:xfrm>
          <a:off x="5784180" y="2017498"/>
          <a:ext cx="1713495" cy="1730803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75" t="81" r="-3575" b="81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EADD1-518B-4671-838D-92122E50ED57}">
      <dsp:nvSpPr>
        <dsp:cNvPr id="0" name=""/>
        <dsp:cNvSpPr/>
      </dsp:nvSpPr>
      <dsp:spPr>
        <a:xfrm>
          <a:off x="3670869" y="4033884"/>
          <a:ext cx="3826806" cy="17308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900" b="1" kern="1200" cap="none" spc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3.Android OS is Multiplatform</a:t>
          </a:r>
          <a:endParaRPr lang="id-ID" sz="2900" b="1" kern="1200" cap="none" spc="0" dirty="0">
            <a:ln w="10160">
              <a:solidFill>
                <a:schemeClr val="accent5"/>
              </a:solidFill>
              <a:prstDash val="solid"/>
            </a:ln>
            <a:solidFill>
              <a:srgbClr val="FF0000"/>
            </a:solidFill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3670869" y="4033884"/>
        <a:ext cx="3826806" cy="1730803"/>
      </dsp:txXfrm>
    </dsp:sp>
    <dsp:sp modelId="{070278A3-D6CD-45B7-BE3C-3EB4352EEBD5}">
      <dsp:nvSpPr>
        <dsp:cNvPr id="0" name=""/>
        <dsp:cNvSpPr/>
      </dsp:nvSpPr>
      <dsp:spPr>
        <a:xfrm>
          <a:off x="1786024" y="4033884"/>
          <a:ext cx="1713495" cy="17308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C9819-8AAA-475F-92E1-9F9F13977BDD}">
      <dsp:nvSpPr>
        <dsp:cNvPr id="0" name=""/>
        <dsp:cNvSpPr/>
      </dsp:nvSpPr>
      <dsp:spPr>
        <a:xfrm>
          <a:off x="0" y="0"/>
          <a:ext cx="8128000" cy="24384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FE7A9-E36D-4829-80C2-CD938329D43B}">
      <dsp:nvSpPr>
        <dsp:cNvPr id="0" name=""/>
        <dsp:cNvSpPr/>
      </dsp:nvSpPr>
      <dsp:spPr>
        <a:xfrm>
          <a:off x="244772" y="272092"/>
          <a:ext cx="3637359" cy="1987200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14" r="-112" b="1638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4A3DF-0563-433B-89CB-DC4F746E3748}">
      <dsp:nvSpPr>
        <dsp:cNvPr id="0" name=""/>
        <dsp:cNvSpPr/>
      </dsp:nvSpPr>
      <dsp:spPr>
        <a:xfrm rot="10800000">
          <a:off x="244772" y="2438400"/>
          <a:ext cx="3637359" cy="298026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t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300" kern="1200" dirty="0" smtClean="0"/>
            <a:t>Based on Linux OS</a:t>
          </a:r>
          <a:endParaRPr lang="id-ID" sz="5300" kern="1200" dirty="0"/>
        </a:p>
      </dsp:txBody>
      <dsp:txXfrm rot="10800000">
        <a:off x="336425" y="2438400"/>
        <a:ext cx="3454053" cy="2888613"/>
      </dsp:txXfrm>
    </dsp:sp>
    <dsp:sp modelId="{D5345155-7497-4A9C-ADFC-695C2A5DB1A9}">
      <dsp:nvSpPr>
        <dsp:cNvPr id="0" name=""/>
        <dsp:cNvSpPr/>
      </dsp:nvSpPr>
      <dsp:spPr>
        <a:xfrm>
          <a:off x="4245867" y="225734"/>
          <a:ext cx="3637359" cy="1986931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349" t="1081" r="16349" b="1081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C9AFA-12FD-4352-A2D4-D38C33BF79ED}">
      <dsp:nvSpPr>
        <dsp:cNvPr id="0" name=""/>
        <dsp:cNvSpPr/>
      </dsp:nvSpPr>
      <dsp:spPr>
        <a:xfrm rot="10800000">
          <a:off x="4245867" y="2438400"/>
          <a:ext cx="3637359" cy="298026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6936" tIns="376936" rIns="376936" bIns="376936" numCol="1" spcCol="1270" anchor="t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5300" kern="1200" dirty="0" smtClean="0"/>
            <a:t>Apache License 2.0</a:t>
          </a:r>
          <a:endParaRPr lang="id-ID" sz="5300" kern="1200" dirty="0"/>
        </a:p>
      </dsp:txBody>
      <dsp:txXfrm rot="10800000">
        <a:off x="4337520" y="2438400"/>
        <a:ext cx="3454053" cy="28886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BF745-0995-4E13-96C6-C0CF54375508}">
      <dsp:nvSpPr>
        <dsp:cNvPr id="0" name=""/>
        <dsp:cNvSpPr/>
      </dsp:nvSpPr>
      <dsp:spPr>
        <a:xfrm>
          <a:off x="119" y="0"/>
          <a:ext cx="1590042" cy="541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b="0" kern="120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Android OS on Smartphone</a:t>
          </a:r>
          <a:endParaRPr lang="id-ID" sz="1900" b="0" kern="1200" cap="none" spc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sp:txBody>
      <dsp:txXfrm>
        <a:off x="119" y="2167466"/>
        <a:ext cx="1590042" cy="2167466"/>
      </dsp:txXfrm>
    </dsp:sp>
    <dsp:sp modelId="{43B31402-327D-4191-A8B2-04B8997807FB}">
      <dsp:nvSpPr>
        <dsp:cNvPr id="0" name=""/>
        <dsp:cNvSpPr/>
      </dsp:nvSpPr>
      <dsp:spPr>
        <a:xfrm>
          <a:off x="47820" y="325120"/>
          <a:ext cx="1494639" cy="1804416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661" t="34" r="-29160" b="62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AD177B7-DE2C-4FCD-AF8B-4FA193FA2B35}">
      <dsp:nvSpPr>
        <dsp:cNvPr id="0" name=""/>
        <dsp:cNvSpPr/>
      </dsp:nvSpPr>
      <dsp:spPr>
        <a:xfrm>
          <a:off x="1637863" y="0"/>
          <a:ext cx="1590042" cy="541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b="0" kern="120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Android OS on Tablet</a:t>
          </a:r>
          <a:endParaRPr lang="id-ID" sz="1900" b="0" kern="1200" cap="none" spc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sp:txBody>
      <dsp:txXfrm>
        <a:off x="1637863" y="2167466"/>
        <a:ext cx="1590042" cy="2167466"/>
      </dsp:txXfrm>
    </dsp:sp>
    <dsp:sp modelId="{87F0B2B2-5CF5-444A-9955-9F4B9DC94487}">
      <dsp:nvSpPr>
        <dsp:cNvPr id="0" name=""/>
        <dsp:cNvSpPr/>
      </dsp:nvSpPr>
      <dsp:spPr>
        <a:xfrm>
          <a:off x="1685564" y="325120"/>
          <a:ext cx="1494639" cy="1804416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130" t="-1415" r="-11354" b="-5001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3AF4468-80EC-431E-89BA-B0F6FF4DA230}">
      <dsp:nvSpPr>
        <dsp:cNvPr id="0" name=""/>
        <dsp:cNvSpPr/>
      </dsp:nvSpPr>
      <dsp:spPr>
        <a:xfrm>
          <a:off x="3275606" y="0"/>
          <a:ext cx="1590042" cy="541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b="0" kern="120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Android on PC</a:t>
          </a:r>
          <a:endParaRPr lang="id-ID" sz="1900" b="0" kern="1200" cap="none" spc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sp:txBody>
      <dsp:txXfrm>
        <a:off x="3275606" y="2167466"/>
        <a:ext cx="1590042" cy="2167466"/>
      </dsp:txXfrm>
    </dsp:sp>
    <dsp:sp modelId="{438A83A8-C945-436C-9AD3-1F17BE5D619D}">
      <dsp:nvSpPr>
        <dsp:cNvPr id="0" name=""/>
        <dsp:cNvSpPr/>
      </dsp:nvSpPr>
      <dsp:spPr>
        <a:xfrm>
          <a:off x="3323308" y="325120"/>
          <a:ext cx="1494639" cy="180441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7F0B319-5C23-4ECB-96C5-F3C112857B6D}">
      <dsp:nvSpPr>
        <dsp:cNvPr id="0" name=""/>
        <dsp:cNvSpPr/>
      </dsp:nvSpPr>
      <dsp:spPr>
        <a:xfrm>
          <a:off x="4913350" y="0"/>
          <a:ext cx="1590042" cy="541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b="0" kern="120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Android OS on Smart TV</a:t>
          </a:r>
          <a:endParaRPr lang="id-ID" sz="1900" b="0" kern="1200" cap="none" spc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sp:txBody>
      <dsp:txXfrm>
        <a:off x="4913350" y="2167466"/>
        <a:ext cx="1590042" cy="2167466"/>
      </dsp:txXfrm>
    </dsp:sp>
    <dsp:sp modelId="{1BF44D7F-AA3C-41F2-923E-2DEC352263FF}">
      <dsp:nvSpPr>
        <dsp:cNvPr id="0" name=""/>
        <dsp:cNvSpPr/>
      </dsp:nvSpPr>
      <dsp:spPr>
        <a:xfrm>
          <a:off x="4961051" y="325120"/>
          <a:ext cx="1494639" cy="1804416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271" t="2207" r="-23809" b="-3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2C92F05-C02B-487E-88C1-448760514EA0}">
      <dsp:nvSpPr>
        <dsp:cNvPr id="0" name=""/>
        <dsp:cNvSpPr/>
      </dsp:nvSpPr>
      <dsp:spPr>
        <a:xfrm>
          <a:off x="6551094" y="0"/>
          <a:ext cx="1590042" cy="541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b="0" kern="120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Android OS on Camera Device</a:t>
          </a:r>
          <a:endParaRPr lang="id-ID" sz="1900" b="0" kern="1200" cap="none" spc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sp:txBody>
      <dsp:txXfrm>
        <a:off x="6551094" y="2167466"/>
        <a:ext cx="1590042" cy="2167466"/>
      </dsp:txXfrm>
    </dsp:sp>
    <dsp:sp modelId="{7141BF27-C8F0-4155-9E40-799845E20384}">
      <dsp:nvSpPr>
        <dsp:cNvPr id="0" name=""/>
        <dsp:cNvSpPr/>
      </dsp:nvSpPr>
      <dsp:spPr>
        <a:xfrm>
          <a:off x="6598795" y="325120"/>
          <a:ext cx="1494639" cy="1804416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49" t="1477" r="-2506" b="79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A94EB72-14D8-4217-8F81-E109C4186970}">
      <dsp:nvSpPr>
        <dsp:cNvPr id="0" name=""/>
        <dsp:cNvSpPr/>
      </dsp:nvSpPr>
      <dsp:spPr>
        <a:xfrm>
          <a:off x="8188838" y="0"/>
          <a:ext cx="1590042" cy="541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b="0" kern="120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rPr>
            <a:t>Android OS on Smart Cars</a:t>
          </a:r>
          <a:endParaRPr lang="id-ID" sz="1900" b="0" kern="1200" cap="none" spc="0" dirty="0">
            <a:ln w="0"/>
            <a:gradFill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5400000"/>
            </a:gradFill>
            <a:effectLst>
              <a:reflection blurRad="6350" stA="53000" endA="300" endPos="35500" dir="5400000" sy="-90000" algn="bl" rotWithShape="0"/>
            </a:effectLst>
          </a:endParaRPr>
        </a:p>
      </dsp:txBody>
      <dsp:txXfrm>
        <a:off x="8188838" y="2167466"/>
        <a:ext cx="1590042" cy="2167466"/>
      </dsp:txXfrm>
    </dsp:sp>
    <dsp:sp modelId="{1868CBC4-F786-45B1-B40F-6B456246F85B}">
      <dsp:nvSpPr>
        <dsp:cNvPr id="0" name=""/>
        <dsp:cNvSpPr/>
      </dsp:nvSpPr>
      <dsp:spPr>
        <a:xfrm>
          <a:off x="8236539" y="325120"/>
          <a:ext cx="1494639" cy="1804416"/>
        </a:xfrm>
        <a:prstGeom prst="ellipse">
          <a:avLst/>
        </a:prstGeom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194" t="-2863" r="-2180" b="785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97FCE06-B934-4143-94D8-804CD8D52662}">
      <dsp:nvSpPr>
        <dsp:cNvPr id="0" name=""/>
        <dsp:cNvSpPr/>
      </dsp:nvSpPr>
      <dsp:spPr>
        <a:xfrm>
          <a:off x="391159" y="4334933"/>
          <a:ext cx="8996680" cy="812800"/>
        </a:xfrm>
        <a:prstGeom prst="left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576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897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43865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653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63672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72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695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748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339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818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535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288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238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507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187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478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7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gi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gi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1138271"/>
            <a:ext cx="7973672" cy="41703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3210736"/>
            <a:ext cx="5671224" cy="319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026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3100" y="2768600"/>
            <a:ext cx="7835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7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hiller" panose="04020404031007020602" pitchFamily="82" charset="0"/>
              </a:rPr>
              <a:t>Thank  You...</a:t>
            </a:r>
          </a:p>
          <a:p>
            <a:r>
              <a:rPr lang="id-ID" sz="7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hiller" panose="04020404031007020602" pitchFamily="82" charset="0"/>
              </a:rPr>
              <a:t>Have a nice day</a:t>
            </a:r>
            <a:endParaRPr lang="id-ID" sz="7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737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9600" y="2908300"/>
            <a:ext cx="8597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dirty="0" smtClean="0">
                <a:ln w="66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accent3">
                        <a:lumMod val="0"/>
                        <a:lumOff val="100000"/>
                      </a:schemeClr>
                    </a:gs>
                    <a:gs pos="17000">
                      <a:schemeClr val="accent3">
                        <a:lumMod val="0"/>
                        <a:lumOff val="100000"/>
                      </a:schemeClr>
                    </a:gs>
                    <a:gs pos="100000">
                      <a:schemeClr val="accent3">
                        <a:lumMod val="10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Kristen ITC" panose="03050502040202030202" pitchFamily="66" charset="0"/>
              </a:rPr>
              <a:t>Why Android OS is The Most Popular Mobile OS in The World ?</a:t>
            </a:r>
            <a:endParaRPr lang="id-ID" sz="3600" b="1" dirty="0">
              <a:ln w="6600">
                <a:solidFill>
                  <a:schemeClr val="accent2">
                    <a:lumMod val="50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17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50800" dist="38100" dir="10800000" algn="r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  <a:latin typeface="Kristen ITC" panose="03050502040202030202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72" y="4787900"/>
            <a:ext cx="3680177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044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33662436"/>
              </p:ext>
            </p:extLst>
          </p:nvPr>
        </p:nvGraphicFramePr>
        <p:xfrm>
          <a:off x="863600" y="444500"/>
          <a:ext cx="9283700" cy="576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486" y="-101600"/>
            <a:ext cx="4105628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15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4800" y="2819400"/>
            <a:ext cx="4773600" cy="1828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1.Android OS is Open Sources</a:t>
            </a:r>
          </a:p>
          <a:p>
            <a:pPr algn="ctr"/>
            <a:endParaRPr lang="id-ID" sz="3200" dirty="0"/>
          </a:p>
        </p:txBody>
      </p:sp>
      <p:sp>
        <p:nvSpPr>
          <p:cNvPr id="3" name="Rectangle 2">
            <a:hlinkClick r:id="rId2" action="ppaction://hlinksldjump"/>
          </p:cNvPr>
          <p:cNvSpPr/>
          <p:nvPr/>
        </p:nvSpPr>
        <p:spPr>
          <a:xfrm>
            <a:off x="1524001" y="2819400"/>
            <a:ext cx="2590800" cy="18288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9796" t="-959" r="-49796" b="-959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72" y="4787900"/>
            <a:ext cx="3680177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606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2746941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72" y="4787900"/>
            <a:ext cx="3680177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620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4800" y="2819400"/>
            <a:ext cx="4773600" cy="1828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2.Android OS has Millions Applications and Games</a:t>
            </a:r>
          </a:p>
          <a:p>
            <a:pPr algn="ctr"/>
            <a:endParaRPr lang="id-ID" sz="2800" dirty="0"/>
          </a:p>
        </p:txBody>
      </p:sp>
      <p:sp>
        <p:nvSpPr>
          <p:cNvPr id="3" name="Rectangle 2">
            <a:hlinkClick r:id="rId2" action="ppaction://hlinksldjump"/>
          </p:cNvPr>
          <p:cNvSpPr/>
          <p:nvPr/>
        </p:nvSpPr>
        <p:spPr>
          <a:xfrm>
            <a:off x="1522800" y="2819400"/>
            <a:ext cx="2592000" cy="18288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575" t="81" r="-3575" b="81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72" y="4787900"/>
            <a:ext cx="3680177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462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438661174"/>
              </p:ext>
            </p:extLst>
          </p:nvPr>
        </p:nvGraphicFramePr>
        <p:xfrm>
          <a:off x="1602783" y="72827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0"/>
            <a:ext cx="3680177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03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4800" y="2819400"/>
            <a:ext cx="4773600" cy="18288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d-ID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3.Android OS is Multiplatform</a:t>
            </a:r>
          </a:p>
          <a:p>
            <a:pPr algn="ctr"/>
            <a:endParaRPr lang="id-ID" sz="3600" dirty="0"/>
          </a:p>
        </p:txBody>
      </p:sp>
      <p:sp>
        <p:nvSpPr>
          <p:cNvPr id="3" name="Rectangle 2">
            <a:hlinkClick r:id="rId2" action="ppaction://hlinksldjump"/>
          </p:cNvPr>
          <p:cNvSpPr/>
          <p:nvPr/>
        </p:nvSpPr>
        <p:spPr>
          <a:xfrm>
            <a:off x="1522800" y="2819400"/>
            <a:ext cx="2592000" cy="18288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000" r="-6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72" y="4787900"/>
            <a:ext cx="3680177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5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18884611"/>
              </p:ext>
            </p:extLst>
          </p:nvPr>
        </p:nvGraphicFramePr>
        <p:xfrm>
          <a:off x="660400" y="732366"/>
          <a:ext cx="9779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477" y="4787900"/>
            <a:ext cx="3680177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793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98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Chiller</vt:lpstr>
      <vt:lpstr>Kristen ITC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34</cp:revision>
  <dcterms:created xsi:type="dcterms:W3CDTF">2014-12-21T11:11:58Z</dcterms:created>
  <dcterms:modified xsi:type="dcterms:W3CDTF">2015-01-03T12:03:18Z</dcterms:modified>
</cp:coreProperties>
</file>