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0FE3CA9-16F2-44DF-A6BD-9B3998ADBAFE}" type="datetimeFigureOut">
              <a:rPr lang="en-US" smtClean="0"/>
              <a:t>7/5/2021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797BA9C-2DF7-4E50-8031-8F103B7EC4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FE3CA9-16F2-44DF-A6BD-9B3998ADBAFE}" type="datetimeFigureOut">
              <a:rPr lang="en-US" smtClean="0"/>
              <a:t>7/5/2021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97BA9C-2DF7-4E50-8031-8F103B7EC4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FE3CA9-16F2-44DF-A6BD-9B3998ADBAFE}" type="datetimeFigureOut">
              <a:rPr lang="en-US" smtClean="0"/>
              <a:t>7/5/2021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97BA9C-2DF7-4E50-8031-8F103B7EC4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FE3CA9-16F2-44DF-A6BD-9B3998ADBAFE}" type="datetimeFigureOut">
              <a:rPr lang="en-US" smtClean="0"/>
              <a:t>7/5/2021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97BA9C-2DF7-4E50-8031-8F103B7EC466}"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0FE3CA9-16F2-44DF-A6BD-9B3998ADBAFE}" type="datetimeFigureOut">
              <a:rPr lang="en-US" smtClean="0"/>
              <a:t>7/5/2021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797BA9C-2DF7-4E50-8031-8F103B7EC46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FE3CA9-16F2-44DF-A6BD-9B3998ADBAFE}" type="datetimeFigureOut">
              <a:rPr lang="en-US" smtClean="0"/>
              <a:t>7/5/2021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97BA9C-2DF7-4E50-8031-8F103B7EC466}"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0FE3CA9-16F2-44DF-A6BD-9B3998ADBAFE}" type="datetimeFigureOut">
              <a:rPr lang="en-US" smtClean="0"/>
              <a:t>7/5/2021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797BA9C-2DF7-4E50-8031-8F103B7EC4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0FE3CA9-16F2-44DF-A6BD-9B3998ADBAFE}" type="datetimeFigureOut">
              <a:rPr lang="en-US" smtClean="0"/>
              <a:t>7/5/2021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797BA9C-2DF7-4E50-8031-8F103B7EC466}"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0FE3CA9-16F2-44DF-A6BD-9B3998ADBAFE}" type="datetimeFigureOut">
              <a:rPr lang="en-US" smtClean="0"/>
              <a:t>7/5/2021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797BA9C-2DF7-4E50-8031-8F103B7EC4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0FE3CA9-16F2-44DF-A6BD-9B3998ADBAFE}" type="datetimeFigureOut">
              <a:rPr lang="en-US" smtClean="0"/>
              <a:t>7/5/2021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797BA9C-2DF7-4E50-8031-8F103B7EC4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0FE3CA9-16F2-44DF-A6BD-9B3998ADBAFE}" type="datetimeFigureOut">
              <a:rPr lang="en-US" smtClean="0"/>
              <a:t>7/5/2021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797BA9C-2DF7-4E50-8031-8F103B7EC46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0FE3CA9-16F2-44DF-A6BD-9B3998ADBAFE}" type="datetimeFigureOut">
              <a:rPr lang="en-US" smtClean="0"/>
              <a:t>7/5/2021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797BA9C-2DF7-4E50-8031-8F103B7EC4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428604"/>
            <a:ext cx="7772400" cy="2500330"/>
          </a:xfrm>
        </p:spPr>
        <p:txBody>
          <a:bodyPr>
            <a:normAutofit fontScale="90000"/>
          </a:bodyPr>
          <a:lstStyle/>
          <a:p>
            <a:pPr algn="l"/>
            <a:r>
              <a:rPr lang="en-US" dirty="0" smtClean="0"/>
              <a:t/>
            </a:r>
            <a:br>
              <a:rPr lang="en-US" dirty="0" smtClean="0"/>
            </a:br>
            <a:r>
              <a:rPr lang="en-US" dirty="0" smtClean="0"/>
              <a:t/>
            </a:r>
            <a:br>
              <a:rPr lang="en-US" dirty="0" smtClean="0"/>
            </a:br>
            <a:r>
              <a:rPr lang="en-US" dirty="0" smtClean="0"/>
              <a:t> UDAPEOPLE</a:t>
            </a:r>
            <a:br>
              <a:rPr lang="en-US" dirty="0" smtClean="0"/>
            </a:br>
            <a:r>
              <a:rPr lang="en-US" dirty="0" smtClean="0"/>
              <a:t>CI/CD BENEFITS PROPOSAL </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does CI/CD stand for? The concepts explained </a:t>
            </a:r>
            <a:endParaRPr lang="en-US" dirty="0" smtClean="0"/>
          </a:p>
          <a:p>
            <a:r>
              <a:rPr lang="en-US" dirty="0" smtClean="0"/>
              <a:t>What </a:t>
            </a:r>
            <a:r>
              <a:rPr lang="en-US" dirty="0" smtClean="0"/>
              <a:t>are our current pain points? </a:t>
            </a:r>
            <a:endParaRPr lang="en-US" dirty="0" smtClean="0"/>
          </a:p>
          <a:p>
            <a:r>
              <a:rPr lang="en-US" dirty="0" smtClean="0"/>
              <a:t>CI/CD </a:t>
            </a:r>
            <a:r>
              <a:rPr lang="en-US" dirty="0" smtClean="0"/>
              <a:t>to the rescue. How we could benefit from </a:t>
            </a:r>
            <a:r>
              <a:rPr lang="en-US" dirty="0" err="1" smtClean="0"/>
              <a:t>DevOps</a:t>
            </a:r>
            <a:r>
              <a:rPr lang="en-US" dirty="0" smtClean="0"/>
              <a:t> principles </a:t>
            </a:r>
            <a:endParaRPr lang="en-US" dirty="0" smtClean="0"/>
          </a:p>
          <a:p>
            <a:r>
              <a:rPr lang="en-US" dirty="0" smtClean="0"/>
              <a:t>What </a:t>
            </a:r>
            <a:r>
              <a:rPr lang="en-US" dirty="0" smtClean="0"/>
              <a:t>are the challenges we will be confronted with?</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buNone/>
            </a:pPr>
            <a:r>
              <a:rPr lang="en-US" dirty="0" smtClean="0"/>
              <a:t>CI/CD consist of three major concepts </a:t>
            </a:r>
            <a:endParaRPr lang="en-US" dirty="0" smtClean="0"/>
          </a:p>
          <a:p>
            <a:pPr>
              <a:buNone/>
            </a:pPr>
            <a:endParaRPr lang="en-US" dirty="0" smtClean="0"/>
          </a:p>
          <a:p>
            <a:pPr lvl="1">
              <a:buNone/>
            </a:pPr>
            <a:r>
              <a:rPr lang="en-US" b="1" dirty="0" smtClean="0"/>
              <a:t>	Continuous </a:t>
            </a:r>
            <a:r>
              <a:rPr lang="en-US" b="1" dirty="0" smtClean="0"/>
              <a:t>Integration </a:t>
            </a:r>
            <a:endParaRPr lang="en-US" b="1" dirty="0" smtClean="0"/>
          </a:p>
          <a:p>
            <a:pPr lvl="2">
              <a:buNone/>
            </a:pPr>
            <a:r>
              <a:rPr lang="en-US" dirty="0" smtClean="0"/>
              <a:t>	Continuous Integration describes the process of merging developer branches to the main branch several times a day. CI puts an emphasis on test automation and finally generates a high quality, deployable artifact. </a:t>
            </a:r>
          </a:p>
          <a:p>
            <a:pPr lvl="2">
              <a:buNone/>
            </a:pPr>
            <a:endParaRPr lang="en-US" sz="2500" dirty="0" smtClean="0"/>
          </a:p>
          <a:p>
            <a:pPr lvl="2">
              <a:buNone/>
            </a:pPr>
            <a:r>
              <a:rPr lang="en-US" sz="2500" b="1" dirty="0" smtClean="0"/>
              <a:t>Continuous Delivery </a:t>
            </a:r>
          </a:p>
          <a:p>
            <a:pPr lvl="2">
              <a:buNone/>
            </a:pPr>
            <a:r>
              <a:rPr lang="en-US" dirty="0" smtClean="0"/>
              <a:t>	In </a:t>
            </a:r>
            <a:r>
              <a:rPr lang="en-US" dirty="0" smtClean="0"/>
              <a:t>addition to Continuous Integration, Continuous Delivery makes sure that changes of a software product can be released quickly to customers in an automated way and at any point in time. </a:t>
            </a:r>
            <a:endParaRPr lang="en-US" dirty="0" smtClean="0"/>
          </a:p>
          <a:p>
            <a:pPr lvl="3"/>
            <a:endParaRPr lang="en-US" dirty="0" smtClean="0"/>
          </a:p>
          <a:p>
            <a:pPr lvl="2">
              <a:buNone/>
            </a:pPr>
            <a:r>
              <a:rPr lang="en-US" sz="2500" b="1" dirty="0" smtClean="0"/>
              <a:t>Continuous Deployment </a:t>
            </a:r>
          </a:p>
          <a:p>
            <a:pPr lvl="2">
              <a:buNone/>
            </a:pPr>
            <a:r>
              <a:rPr lang="en-US" dirty="0" smtClean="0"/>
              <a:t> 	Continuous </a:t>
            </a:r>
            <a:r>
              <a:rPr lang="en-US" dirty="0" smtClean="0"/>
              <a:t>Deployment extends Continuous Delivery in such a way that it allows frequent automated deployments without any human interaction. Typical phases in Continuous Deployment are Infrastructure Provisioning, Smoke Testing, Production Deployments and automated Rollbacks.</a:t>
            </a:r>
            <a:endParaRPr lang="en-US" dirty="0"/>
          </a:p>
        </p:txBody>
      </p:sp>
      <p:sp>
        <p:nvSpPr>
          <p:cNvPr id="3" name="Title 2"/>
          <p:cNvSpPr>
            <a:spLocks noGrp="1"/>
          </p:cNvSpPr>
          <p:nvPr>
            <p:ph type="title"/>
          </p:nvPr>
        </p:nvSpPr>
        <p:spPr/>
        <p:txBody>
          <a:bodyPr/>
          <a:lstStyle/>
          <a:p>
            <a:r>
              <a:rPr lang="en-US" dirty="0" smtClean="0"/>
              <a:t>CI/CD Concepts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None/>
            </a:pPr>
            <a:r>
              <a:rPr lang="en-US" dirty="0" smtClean="0"/>
              <a:t>Problem Statement: </a:t>
            </a:r>
          </a:p>
          <a:p>
            <a:pPr>
              <a:buNone/>
            </a:pPr>
            <a:r>
              <a:rPr lang="en-US" dirty="0" smtClean="0"/>
              <a:t>   Manual </a:t>
            </a:r>
            <a:r>
              <a:rPr lang="en-US" dirty="0" smtClean="0"/>
              <a:t>and error-prone release process </a:t>
            </a:r>
            <a:r>
              <a:rPr lang="en-US" dirty="0" smtClean="0"/>
              <a:t>and poor </a:t>
            </a:r>
            <a:r>
              <a:rPr lang="en-US" dirty="0" smtClean="0"/>
              <a:t>software quality </a:t>
            </a:r>
          </a:p>
          <a:p>
            <a:pPr>
              <a:buNone/>
            </a:pPr>
            <a:endParaRPr lang="en-US" dirty="0" smtClean="0"/>
          </a:p>
          <a:p>
            <a:pPr>
              <a:buNone/>
            </a:pPr>
            <a:r>
              <a:rPr lang="en-US" dirty="0" smtClean="0"/>
              <a:t>Solutions</a:t>
            </a:r>
            <a:r>
              <a:rPr lang="en-US" dirty="0" smtClean="0"/>
              <a:t>: </a:t>
            </a:r>
            <a:r>
              <a:rPr lang="en-US" dirty="0" smtClean="0"/>
              <a:t/>
            </a:r>
            <a:br>
              <a:rPr lang="en-US" dirty="0" smtClean="0"/>
            </a:br>
            <a:r>
              <a:rPr lang="en-US" dirty="0" smtClean="0"/>
              <a:t>▸ </a:t>
            </a:r>
            <a:r>
              <a:rPr lang="en-US" dirty="0" smtClean="0"/>
              <a:t>Implement Continuous Integration: automate compiling, testing, code analysis and artifact storage </a:t>
            </a:r>
            <a:endParaRPr lang="en-US" dirty="0" smtClean="0"/>
          </a:p>
          <a:p>
            <a:pPr>
              <a:buNone/>
            </a:pPr>
            <a:r>
              <a:rPr lang="en-US" dirty="0" smtClean="0"/>
              <a:t>   ▸ </a:t>
            </a:r>
            <a:r>
              <a:rPr lang="en-US" dirty="0" smtClean="0"/>
              <a:t>Automate Infrastructure Creation </a:t>
            </a:r>
            <a:r>
              <a:rPr lang="en-US" dirty="0" smtClean="0"/>
              <a:t> </a:t>
            </a:r>
          </a:p>
          <a:p>
            <a:pPr>
              <a:buNone/>
            </a:pPr>
            <a:endParaRPr lang="en-US" dirty="0" smtClean="0"/>
          </a:p>
          <a:p>
            <a:pPr>
              <a:buNone/>
            </a:pPr>
            <a:r>
              <a:rPr lang="en-US" dirty="0" smtClean="0"/>
              <a:t>Benefits</a:t>
            </a:r>
            <a:r>
              <a:rPr lang="en-US" dirty="0" smtClean="0"/>
              <a:t>: </a:t>
            </a:r>
            <a:endParaRPr lang="en-US" dirty="0" smtClean="0"/>
          </a:p>
          <a:p>
            <a:pPr>
              <a:buNone/>
            </a:pPr>
            <a:r>
              <a:rPr lang="en-US" dirty="0" smtClean="0"/>
              <a:t>   ▸ </a:t>
            </a:r>
            <a:r>
              <a:rPr lang="en-US" dirty="0" smtClean="0"/>
              <a:t>Cost reduction due to less human errors and faster deployments </a:t>
            </a:r>
            <a:endParaRPr lang="en-US" dirty="0" smtClean="0"/>
          </a:p>
          <a:p>
            <a:pPr>
              <a:buNone/>
            </a:pPr>
            <a:r>
              <a:rPr lang="en-US" dirty="0" smtClean="0"/>
              <a:t>   ▸ </a:t>
            </a:r>
            <a:r>
              <a:rPr lang="en-US" dirty="0" smtClean="0"/>
              <a:t>Reduce complexity and safe manual troubleshooting time</a:t>
            </a:r>
            <a:endParaRPr lang="en-US" dirty="0"/>
          </a:p>
        </p:txBody>
      </p:sp>
      <p:sp>
        <p:nvSpPr>
          <p:cNvPr id="3" name="Title 2"/>
          <p:cNvSpPr>
            <a:spLocks noGrp="1"/>
          </p:cNvSpPr>
          <p:nvPr>
            <p:ph type="title"/>
          </p:nvPr>
        </p:nvSpPr>
        <p:spPr/>
        <p:txBody>
          <a:bodyPr/>
          <a:lstStyle/>
          <a:p>
            <a:r>
              <a:rPr lang="en-US" dirty="0" smtClean="0"/>
              <a:t>CI/CD BENEFITS </a:t>
            </a:r>
            <a:r>
              <a:rPr lang="en-US" dirty="0" smtClean="0"/>
              <a:t>PROPOSAL - 1</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dirty="0" smtClean="0"/>
              <a:t>Problem </a:t>
            </a:r>
            <a:r>
              <a:rPr lang="en-US" dirty="0" smtClean="0"/>
              <a:t>Statement: </a:t>
            </a:r>
            <a:endParaRPr lang="en-US" dirty="0" smtClean="0"/>
          </a:p>
          <a:p>
            <a:pPr>
              <a:buNone/>
            </a:pPr>
            <a:r>
              <a:rPr lang="en-US" dirty="0" smtClean="0"/>
              <a:t>  Complex </a:t>
            </a:r>
            <a:r>
              <a:rPr lang="en-US" dirty="0" smtClean="0"/>
              <a:t>deployments and handcrafted automation which often fail. Missing smoke tests and rollback mechanisms</a:t>
            </a:r>
            <a:r>
              <a:rPr lang="en-US" dirty="0" smtClean="0"/>
              <a:t>.</a:t>
            </a:r>
          </a:p>
          <a:p>
            <a:pPr>
              <a:buNone/>
            </a:pPr>
            <a:endParaRPr lang="en-US" dirty="0" smtClean="0"/>
          </a:p>
          <a:p>
            <a:pPr>
              <a:buNone/>
            </a:pPr>
            <a:r>
              <a:rPr lang="en-US" dirty="0" smtClean="0"/>
              <a:t>Solutions</a:t>
            </a:r>
            <a:r>
              <a:rPr lang="en-US" dirty="0" smtClean="0"/>
              <a:t>:</a:t>
            </a:r>
          </a:p>
          <a:p>
            <a:pPr>
              <a:buNone/>
            </a:pPr>
            <a:r>
              <a:rPr lang="en-US" dirty="0" smtClean="0"/>
              <a:t>   ▸ Automate today’s manual deployment steps for smoke tests and rollbacks </a:t>
            </a:r>
            <a:endParaRPr lang="en-US" dirty="0" smtClean="0"/>
          </a:p>
          <a:p>
            <a:pPr>
              <a:buNone/>
            </a:pPr>
            <a:r>
              <a:rPr lang="en-US" dirty="0" smtClean="0"/>
              <a:t>   ▸ </a:t>
            </a:r>
            <a:r>
              <a:rPr lang="en-US" dirty="0" smtClean="0"/>
              <a:t>Add automated infrastructure provisioning </a:t>
            </a:r>
            <a:endParaRPr lang="en-US" dirty="0" smtClean="0"/>
          </a:p>
          <a:p>
            <a:pPr>
              <a:buNone/>
            </a:pPr>
            <a:endParaRPr lang="en-US" dirty="0" smtClean="0"/>
          </a:p>
          <a:p>
            <a:pPr>
              <a:buNone/>
            </a:pPr>
            <a:r>
              <a:rPr lang="en-US" dirty="0" smtClean="0"/>
              <a:t>Benefits</a:t>
            </a:r>
            <a:r>
              <a:rPr lang="en-US" dirty="0" smtClean="0"/>
              <a:t>: </a:t>
            </a:r>
            <a:endParaRPr lang="en-US" dirty="0" smtClean="0"/>
          </a:p>
          <a:p>
            <a:pPr>
              <a:buNone/>
            </a:pPr>
            <a:r>
              <a:rPr lang="en-US" dirty="0" smtClean="0"/>
              <a:t> </a:t>
            </a:r>
            <a:r>
              <a:rPr lang="en-US" dirty="0" smtClean="0"/>
              <a:t>  ▸ </a:t>
            </a:r>
            <a:r>
              <a:rPr lang="en-US" dirty="0" smtClean="0"/>
              <a:t>The truth lies in the source code and not in the heads of one or two experts. This means that regressions and breaking changes in code as well as in infrastructure deployments can be found much quicker and can be resolved for the whole automation process. And as a plus changes are always documented in source code. </a:t>
            </a:r>
            <a:endParaRPr lang="en-US" dirty="0" smtClean="0"/>
          </a:p>
          <a:p>
            <a:pPr>
              <a:buNone/>
            </a:pPr>
            <a:r>
              <a:rPr lang="en-US" dirty="0" smtClean="0"/>
              <a:t> </a:t>
            </a:r>
            <a:r>
              <a:rPr lang="en-US" dirty="0" smtClean="0"/>
              <a:t>   ▸ </a:t>
            </a:r>
            <a:r>
              <a:rPr lang="en-US" dirty="0" smtClean="0"/>
              <a:t>Automated Smoke Tests and Rollbacks will protect project revenue due to reduced downtimes from deploy-related crashes and fast and automated rebuilding of production ready state</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CI/CD BENEFITS PROPOSAL - </a:t>
            </a:r>
            <a:r>
              <a:rPr lang="en-US" dirty="0" smtClean="0"/>
              <a:t>2</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TotalTime>
  <Words>203</Words>
  <Application>Microsoft Office PowerPoint</Application>
  <PresentationFormat>On-screen Show (4:3)</PresentationFormat>
  <Paragraphs>38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   UDAPEOPLE CI/CD BENEFITS PROPOSAL  </vt:lpstr>
      <vt:lpstr>OVERVIEW</vt:lpstr>
      <vt:lpstr>CI/CD Concepts</vt:lpstr>
      <vt:lpstr>CI/CD BENEFITS PROPOSAL - 1</vt:lpstr>
      <vt:lpstr>CI/CD BENEFITS PROPOSAL - 2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 CI/CD BENEFITS PROPOSAL</dc:title>
  <dc:creator>Phanee Rameswara Reddy Chilumuru</dc:creator>
  <cp:lastModifiedBy>Phanee Rameswara Reddy Chilumuru</cp:lastModifiedBy>
  <cp:revision>2</cp:revision>
  <dcterms:created xsi:type="dcterms:W3CDTF">2021-07-05T07:36:48Z</dcterms:created>
  <dcterms:modified xsi:type="dcterms:W3CDTF">2021-07-05T07:52:33Z</dcterms:modified>
</cp:coreProperties>
</file>