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48"/>
  </p:notesMasterIdLst>
  <p:sldIdLst>
    <p:sldId id="256" r:id="rId2"/>
    <p:sldId id="257" r:id="rId3"/>
    <p:sldId id="276" r:id="rId4"/>
    <p:sldId id="258" r:id="rId5"/>
    <p:sldId id="277" r:id="rId6"/>
    <p:sldId id="259" r:id="rId7"/>
    <p:sldId id="278" r:id="rId8"/>
    <p:sldId id="261" r:id="rId9"/>
    <p:sldId id="306" r:id="rId10"/>
    <p:sldId id="262" r:id="rId11"/>
    <p:sldId id="279" r:id="rId12"/>
    <p:sldId id="263" r:id="rId13"/>
    <p:sldId id="280" r:id="rId14"/>
    <p:sldId id="264" r:id="rId15"/>
    <p:sldId id="284" r:id="rId16"/>
    <p:sldId id="281" r:id="rId17"/>
    <p:sldId id="265" r:id="rId18"/>
    <p:sldId id="297" r:id="rId19"/>
    <p:sldId id="298" r:id="rId20"/>
    <p:sldId id="299" r:id="rId21"/>
    <p:sldId id="300" r:id="rId22"/>
    <p:sldId id="301" r:id="rId23"/>
    <p:sldId id="302" r:id="rId24"/>
    <p:sldId id="303" r:id="rId25"/>
    <p:sldId id="304" r:id="rId26"/>
    <p:sldId id="305" r:id="rId27"/>
    <p:sldId id="282" r:id="rId28"/>
    <p:sldId id="266" r:id="rId29"/>
    <p:sldId id="287" r:id="rId30"/>
    <p:sldId id="286" r:id="rId31"/>
    <p:sldId id="288" r:id="rId32"/>
    <p:sldId id="283" r:id="rId33"/>
    <p:sldId id="267" r:id="rId34"/>
    <p:sldId id="289" r:id="rId35"/>
    <p:sldId id="291" r:id="rId36"/>
    <p:sldId id="268" r:id="rId37"/>
    <p:sldId id="292" r:id="rId38"/>
    <p:sldId id="274" r:id="rId39"/>
    <p:sldId id="270" r:id="rId40"/>
    <p:sldId id="269" r:id="rId41"/>
    <p:sldId id="293" r:id="rId42"/>
    <p:sldId id="271" r:id="rId43"/>
    <p:sldId id="295" r:id="rId44"/>
    <p:sldId id="272" r:id="rId45"/>
    <p:sldId id="296" r:id="rId46"/>
    <p:sldId id="27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2D61A-0A57-45F1-8492-B6E1C46A401B}" v="2219" dt="2021-05-21T08:25:12.713"/>
    <p1510:client id="{141D58FC-1A23-C625-FEF6-4852135B75B5}" v="49" dt="2021-05-20T18:40:56.310"/>
    <p1510:client id="{1AFFC99F-606C-C000-0419-442F923FC9E0}" v="673" dt="2021-05-21T07:47:55.536"/>
    <p1510:client id="{316B229C-78A9-1379-3CDD-FAE110C44428}" v="1" dt="2021-05-21T11:16:48.295"/>
    <p1510:client id="{357BC0D4-C27D-D02C-3C5A-220FD57BF5EB}" v="2609" dt="2021-05-21T12:17:12.966"/>
    <p1510:client id="{60B4C99F-D0E1-C000-0106-C6F03FA1FD35}" v="1253" dt="2021-05-20T10:19:45.408"/>
    <p1510:client id="{620A9045-D1DE-B283-39DD-B50A86A5E0F4}" v="2" dt="2021-05-21T14:34:05.973"/>
    <p1510:client id="{6BBDC99F-C08F-C000-0419-46E8EE85CFDF}" v="60" dt="2021-05-20T12:15:39.449"/>
    <p1510:client id="{A23B79D6-773B-0140-56F8-18DC636697A2}" v="185" dt="2021-05-21T12:42:36.808"/>
    <p1510:client id="{A703CA9F-200B-C000-0419-4E90F5B68F94}" v="62" dt="2021-05-21T08:41:12.932"/>
    <p1510:client id="{AE302C36-D434-9AFA-0E76-13BE4BBF3FC3}" v="78" dt="2021-05-20T20:07:36.068"/>
    <p1510:client id="{BF91466E-1544-1088-CCDC-01BE0DF2695D}" v="216" dt="2021-05-20T10:31:45.210"/>
    <p1510:client id="{C9F9691D-2843-6E49-F395-6E5505D824D6}" v="18" dt="2021-05-21T08:37:17.620"/>
    <p1510:client id="{D5968DB2-29BA-26AE-0A41-5BAE31AE346B}" v="13" dt="2021-05-21T12:11:22.213"/>
    <p1510:client id="{DD1C93CB-E614-888E-F01E-248A9FF1E58A}" v="29" dt="2021-05-20T16:39:11.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chea001@mymail.sim.edu.sg" userId="S::urn:spo:guest#chchea001@mymail.sim.edu.sg::" providerId="AD" clId="Web-{FBB88D65-EAF0-AE2D-D306-A8E9DB8AAAC3}"/>
    <pc:docChg chg="addSld delSld modSld sldOrd">
      <pc:chgData name="chchea001@mymail.sim.edu.sg" userId="S::urn:spo:guest#chchea001@mymail.sim.edu.sg::" providerId="AD" clId="Web-{FBB88D65-EAF0-AE2D-D306-A8E9DB8AAAC3}" dt="2021-05-19T14:10:35.608" v="125"/>
      <pc:docMkLst>
        <pc:docMk/>
      </pc:docMkLst>
      <pc:sldChg chg="modSp">
        <pc:chgData name="chchea001@mymail.sim.edu.sg" userId="S::urn:spo:guest#chchea001@mymail.sim.edu.sg::" providerId="AD" clId="Web-{FBB88D65-EAF0-AE2D-D306-A8E9DB8AAAC3}" dt="2021-05-19T13:55:21.979" v="5" actId="20577"/>
        <pc:sldMkLst>
          <pc:docMk/>
          <pc:sldMk cId="973025407" sldId="257"/>
        </pc:sldMkLst>
        <pc:spChg chg="mod">
          <ac:chgData name="chchea001@mymail.sim.edu.sg" userId="S::urn:spo:guest#chchea001@mymail.sim.edu.sg::" providerId="AD" clId="Web-{FBB88D65-EAF0-AE2D-D306-A8E9DB8AAAC3}" dt="2021-05-19T13:55:21.979" v="5" actId="20577"/>
          <ac:spMkLst>
            <pc:docMk/>
            <pc:sldMk cId="973025407" sldId="257"/>
            <ac:spMk id="3" creationId="{561F7A88-8539-46DF-B252-7998B4242614}"/>
          </ac:spMkLst>
        </pc:spChg>
      </pc:sldChg>
      <pc:sldChg chg="new del">
        <pc:chgData name="chchea001@mymail.sim.edu.sg" userId="S::urn:spo:guest#chchea001@mymail.sim.edu.sg::" providerId="AD" clId="Web-{FBB88D65-EAF0-AE2D-D306-A8E9DB8AAAC3}" dt="2021-05-19T13:59:09.969" v="7"/>
        <pc:sldMkLst>
          <pc:docMk/>
          <pc:sldMk cId="1267065715" sldId="276"/>
        </pc:sldMkLst>
      </pc:sldChg>
      <pc:sldChg chg="modSp new del">
        <pc:chgData name="chchea001@mymail.sim.edu.sg" userId="S::urn:spo:guest#chchea001@mymail.sim.edu.sg::" providerId="AD" clId="Web-{FBB88D65-EAF0-AE2D-D306-A8E9DB8AAAC3}" dt="2021-05-19T13:59:42.876" v="11"/>
        <pc:sldMkLst>
          <pc:docMk/>
          <pc:sldMk cId="2165372248" sldId="276"/>
        </pc:sldMkLst>
        <pc:spChg chg="mod">
          <ac:chgData name="chchea001@mymail.sim.edu.sg" userId="S::urn:spo:guest#chchea001@mymail.sim.edu.sg::" providerId="AD" clId="Web-{FBB88D65-EAF0-AE2D-D306-A8E9DB8AAAC3}" dt="2021-05-19T13:59:42.157" v="10" actId="14100"/>
          <ac:spMkLst>
            <pc:docMk/>
            <pc:sldMk cId="2165372248" sldId="276"/>
            <ac:spMk id="2" creationId="{2A64FC10-0C6F-47F6-B303-21F75AE22B4B}"/>
          </ac:spMkLst>
        </pc:spChg>
      </pc:sldChg>
      <pc:sldChg chg="addSp delSp modSp new mod setBg setClrOvrMap">
        <pc:chgData name="chchea001@mymail.sim.edu.sg" userId="S::urn:spo:guest#chchea001@mymail.sim.edu.sg::" providerId="AD" clId="Web-{FBB88D65-EAF0-AE2D-D306-A8E9DB8AAAC3}" dt="2021-05-19T14:09:43.529" v="118"/>
        <pc:sldMkLst>
          <pc:docMk/>
          <pc:sldMk cId="3392251831" sldId="276"/>
        </pc:sldMkLst>
        <pc:spChg chg="del">
          <ac:chgData name="chchea001@mymail.sim.edu.sg" userId="S::urn:spo:guest#chchea001@mymail.sim.edu.sg::" providerId="AD" clId="Web-{FBB88D65-EAF0-AE2D-D306-A8E9DB8AAAC3}" dt="2021-05-19T14:00:07.064" v="13"/>
          <ac:spMkLst>
            <pc:docMk/>
            <pc:sldMk cId="3392251831" sldId="276"/>
            <ac:spMk id="2" creationId="{57A6E195-164B-4976-A35A-C14E0FA83A95}"/>
          </ac:spMkLst>
        </pc:spChg>
        <pc:spChg chg="del mod">
          <ac:chgData name="chchea001@mymail.sim.edu.sg" userId="S::urn:spo:guest#chchea001@mymail.sim.edu.sg::" providerId="AD" clId="Web-{FBB88D65-EAF0-AE2D-D306-A8E9DB8AAAC3}" dt="2021-05-19T14:09:43.529" v="118"/>
          <ac:spMkLst>
            <pc:docMk/>
            <pc:sldMk cId="3392251831" sldId="276"/>
            <ac:spMk id="3" creationId="{8183DD89-6B97-4800-953D-72ADCEE4C86C}"/>
          </ac:spMkLst>
        </pc:spChg>
        <pc:spChg chg="mod">
          <ac:chgData name="chchea001@mymail.sim.edu.sg" userId="S::urn:spo:guest#chchea001@mymail.sim.edu.sg::" providerId="AD" clId="Web-{FBB88D65-EAF0-AE2D-D306-A8E9DB8AAAC3}" dt="2021-05-19T14:09:37.638" v="117"/>
          <ac:spMkLst>
            <pc:docMk/>
            <pc:sldMk cId="3392251831" sldId="276"/>
            <ac:spMk id="4" creationId="{5FF5B698-07EC-421B-94B1-AA42BE7EA06B}"/>
          </ac:spMkLst>
        </pc:spChg>
        <pc:spChg chg="add del mod">
          <ac:chgData name="chchea001@mymail.sim.edu.sg" userId="S::urn:spo:guest#chchea001@mymail.sim.edu.sg::" providerId="AD" clId="Web-{FBB88D65-EAF0-AE2D-D306-A8E9DB8AAAC3}" dt="2021-05-19T14:09:37.638" v="117"/>
          <ac:spMkLst>
            <pc:docMk/>
            <pc:sldMk cId="3392251831" sldId="276"/>
            <ac:spMk id="5" creationId="{B21C4BC0-C0E2-4C08-B86D-B1D942C1D0E7}"/>
          </ac:spMkLst>
        </pc:spChg>
        <pc:spChg chg="add del">
          <ac:chgData name="chchea001@mymail.sim.edu.sg" userId="S::urn:spo:guest#chchea001@mymail.sim.edu.sg::" providerId="AD" clId="Web-{FBB88D65-EAF0-AE2D-D306-A8E9DB8AAAC3}" dt="2021-05-19T14:09:37.638" v="117"/>
          <ac:spMkLst>
            <pc:docMk/>
            <pc:sldMk cId="3392251831" sldId="276"/>
            <ac:spMk id="8" creationId="{416A0E3C-60E6-4F39-BC55-5F7C224E1F7C}"/>
          </ac:spMkLst>
        </pc:spChg>
        <pc:spChg chg="add del">
          <ac:chgData name="chchea001@mymail.sim.edu.sg" userId="S::urn:spo:guest#chchea001@mymail.sim.edu.sg::" providerId="AD" clId="Web-{FBB88D65-EAF0-AE2D-D306-A8E9DB8AAAC3}" dt="2021-05-19T14:09:16.638" v="113"/>
          <ac:spMkLst>
            <pc:docMk/>
            <pc:sldMk cId="3392251831" sldId="276"/>
            <ac:spMk id="10" creationId="{416A0E3C-60E6-4F39-BC55-5F7C224E1F7C}"/>
          </ac:spMkLst>
        </pc:spChg>
        <pc:spChg chg="add del">
          <ac:chgData name="chchea001@mymail.sim.edu.sg" userId="S::urn:spo:guest#chchea001@mymail.sim.edu.sg::" providerId="AD" clId="Web-{FBB88D65-EAF0-AE2D-D306-A8E9DB8AAAC3}" dt="2021-05-19T14:09:22.841" v="115"/>
          <ac:spMkLst>
            <pc:docMk/>
            <pc:sldMk cId="3392251831" sldId="276"/>
            <ac:spMk id="11" creationId="{416A0E3C-60E6-4F39-BC55-5F7C224E1F7C}"/>
          </ac:spMkLst>
        </pc:spChg>
        <pc:spChg chg="add del">
          <ac:chgData name="chchea001@mymail.sim.edu.sg" userId="S::urn:spo:guest#chchea001@mymail.sim.edu.sg::" providerId="AD" clId="Web-{FBB88D65-EAF0-AE2D-D306-A8E9DB8AAAC3}" dt="2021-05-19T14:09:16.638" v="113"/>
          <ac:spMkLst>
            <pc:docMk/>
            <pc:sldMk cId="3392251831" sldId="276"/>
            <ac:spMk id="14" creationId="{C8DD82D3-D002-45B0-B16A-82B3DA4EFDDB}"/>
          </ac:spMkLst>
        </pc:spChg>
        <pc:spChg chg="add del">
          <ac:chgData name="chchea001@mymail.sim.edu.sg" userId="S::urn:spo:guest#chchea001@mymail.sim.edu.sg::" providerId="AD" clId="Web-{FBB88D65-EAF0-AE2D-D306-A8E9DB8AAAC3}" dt="2021-05-19T14:09:22.841" v="115"/>
          <ac:spMkLst>
            <pc:docMk/>
            <pc:sldMk cId="3392251831" sldId="276"/>
            <ac:spMk id="15" creationId="{E844E128-FF69-4E9F-8327-6B504B3C5AE1}"/>
          </ac:spMkLst>
        </pc:spChg>
        <pc:spChg chg="add del">
          <ac:chgData name="chchea001@mymail.sim.edu.sg" userId="S::urn:spo:guest#chchea001@mymail.sim.edu.sg::" providerId="AD" clId="Web-{FBB88D65-EAF0-AE2D-D306-A8E9DB8AAAC3}" dt="2021-05-19T14:09:16.638" v="113"/>
          <ac:spMkLst>
            <pc:docMk/>
            <pc:sldMk cId="3392251831" sldId="276"/>
            <ac:spMk id="18" creationId="{14552793-7DFF-4EC7-AC69-D34A75D01880}"/>
          </ac:spMkLst>
        </pc:spChg>
        <pc:spChg chg="add del">
          <ac:chgData name="chchea001@mymail.sim.edu.sg" userId="S::urn:spo:guest#chchea001@mymail.sim.edu.sg::" providerId="AD" clId="Web-{FBB88D65-EAF0-AE2D-D306-A8E9DB8AAAC3}" dt="2021-05-19T14:09:37.638" v="117"/>
          <ac:spMkLst>
            <pc:docMk/>
            <pc:sldMk cId="3392251831" sldId="276"/>
            <ac:spMk id="19" creationId="{3558DB37-9FEE-48A2-8578-ED0401573943}"/>
          </ac:spMkLst>
        </pc:spChg>
        <pc:spChg chg="add del">
          <ac:chgData name="chchea001@mymail.sim.edu.sg" userId="S::urn:spo:guest#chchea001@mymail.sim.edu.sg::" providerId="AD" clId="Web-{FBB88D65-EAF0-AE2D-D306-A8E9DB8AAAC3}" dt="2021-05-19T14:09:37.638" v="117"/>
          <ac:spMkLst>
            <pc:docMk/>
            <pc:sldMk cId="3392251831" sldId="276"/>
            <ac:spMk id="20" creationId="{5F7FCCA6-00E2-4F74-A105-0D769872F243}"/>
          </ac:spMkLst>
        </pc:spChg>
        <pc:spChg chg="add del">
          <ac:chgData name="chchea001@mymail.sim.edu.sg" userId="S::urn:spo:guest#chchea001@mymail.sim.edu.sg::" providerId="AD" clId="Web-{FBB88D65-EAF0-AE2D-D306-A8E9DB8AAAC3}" dt="2021-05-19T14:09:37.638" v="117"/>
          <ac:spMkLst>
            <pc:docMk/>
            <pc:sldMk cId="3392251831" sldId="276"/>
            <ac:spMk id="21" creationId="{359CEC61-F44B-43B3-B40F-AE38C5AF1D5F}"/>
          </ac:spMkLst>
        </pc:spChg>
        <pc:picChg chg="add del">
          <ac:chgData name="chchea001@mymail.sim.edu.sg" userId="S::urn:spo:guest#chchea001@mymail.sim.edu.sg::" providerId="AD" clId="Web-{FBB88D65-EAF0-AE2D-D306-A8E9DB8AAAC3}" dt="2021-05-19T14:09:22.841" v="115"/>
          <ac:picMkLst>
            <pc:docMk/>
            <pc:sldMk cId="3392251831" sldId="276"/>
            <ac:picMk id="7" creationId="{60E9DCB1-179F-41A0-9480-8688CB6719BA}"/>
          </ac:picMkLst>
        </pc:picChg>
        <pc:cxnChg chg="add del">
          <ac:chgData name="chchea001@mymail.sim.edu.sg" userId="S::urn:spo:guest#chchea001@mymail.sim.edu.sg::" providerId="AD" clId="Web-{FBB88D65-EAF0-AE2D-D306-A8E9DB8AAAC3}" dt="2021-05-19T14:09:37.638" v="117"/>
          <ac:cxnSpMkLst>
            <pc:docMk/>
            <pc:sldMk cId="3392251831" sldId="276"/>
            <ac:cxnSpMk id="9" creationId="{C5025DAC-8B93-4160-B017-3A274A5828C0}"/>
          </ac:cxnSpMkLst>
        </pc:cxnChg>
        <pc:cxnChg chg="add del">
          <ac:chgData name="chchea001@mymail.sim.edu.sg" userId="S::urn:spo:guest#chchea001@mymail.sim.edu.sg::" providerId="AD" clId="Web-{FBB88D65-EAF0-AE2D-D306-A8E9DB8AAAC3}" dt="2021-05-19T14:09:16.638" v="113"/>
          <ac:cxnSpMkLst>
            <pc:docMk/>
            <pc:sldMk cId="3392251831" sldId="276"/>
            <ac:cxnSpMk id="12" creationId="{C5025DAC-8B93-4160-B017-3A274A5828C0}"/>
          </ac:cxnSpMkLst>
        </pc:cxnChg>
        <pc:cxnChg chg="add del">
          <ac:chgData name="chchea001@mymail.sim.edu.sg" userId="S::urn:spo:guest#chchea001@mymail.sim.edu.sg::" providerId="AD" clId="Web-{FBB88D65-EAF0-AE2D-D306-A8E9DB8AAAC3}" dt="2021-05-19T14:09:22.841" v="115"/>
          <ac:cxnSpMkLst>
            <pc:docMk/>
            <pc:sldMk cId="3392251831" sldId="276"/>
            <ac:cxnSpMk id="13" creationId="{C5025DAC-8B93-4160-B017-3A274A5828C0}"/>
          </ac:cxnSpMkLst>
        </pc:cxnChg>
        <pc:cxnChg chg="add del">
          <ac:chgData name="chchea001@mymail.sim.edu.sg" userId="S::urn:spo:guest#chchea001@mymail.sim.edu.sg::" providerId="AD" clId="Web-{FBB88D65-EAF0-AE2D-D306-A8E9DB8AAAC3}" dt="2021-05-19T14:09:16.638" v="113"/>
          <ac:cxnSpMkLst>
            <pc:docMk/>
            <pc:sldMk cId="3392251831" sldId="276"/>
            <ac:cxnSpMk id="16" creationId="{9F09C252-16FE-4557-AD6D-BB5CA773496C}"/>
          </ac:cxnSpMkLst>
        </pc:cxnChg>
        <pc:cxnChg chg="add del">
          <ac:chgData name="chchea001@mymail.sim.edu.sg" userId="S::urn:spo:guest#chchea001@mymail.sim.edu.sg::" providerId="AD" clId="Web-{FBB88D65-EAF0-AE2D-D306-A8E9DB8AAAC3}" dt="2021-05-19T14:09:22.841" v="115"/>
          <ac:cxnSpMkLst>
            <pc:docMk/>
            <pc:sldMk cId="3392251831" sldId="276"/>
            <ac:cxnSpMk id="17" creationId="{055CEADF-09EA-423C-8C45-F94AF44D5AF0}"/>
          </ac:cxnSpMkLst>
        </pc:cxnChg>
      </pc:sldChg>
      <pc:sldChg chg="delSp modSp add ord replId">
        <pc:chgData name="chchea001@mymail.sim.edu.sg" userId="S::urn:spo:guest#chchea001@mymail.sim.edu.sg::" providerId="AD" clId="Web-{FBB88D65-EAF0-AE2D-D306-A8E9DB8AAAC3}" dt="2021-05-19T14:10:02.904" v="119"/>
        <pc:sldMkLst>
          <pc:docMk/>
          <pc:sldMk cId="2744945130" sldId="277"/>
        </pc:sldMkLst>
        <pc:spChg chg="del">
          <ac:chgData name="chchea001@mymail.sim.edu.sg" userId="S::urn:spo:guest#chchea001@mymail.sim.edu.sg::" providerId="AD" clId="Web-{FBB88D65-EAF0-AE2D-D306-A8E9DB8AAAC3}" dt="2021-05-19T14:10:02.904" v="119"/>
          <ac:spMkLst>
            <pc:docMk/>
            <pc:sldMk cId="2744945130" sldId="277"/>
            <ac:spMk id="3" creationId="{8183DD89-6B97-4800-953D-72ADCEE4C86C}"/>
          </ac:spMkLst>
        </pc:spChg>
        <pc:spChg chg="mod">
          <ac:chgData name="chchea001@mymail.sim.edu.sg" userId="S::urn:spo:guest#chchea001@mymail.sim.edu.sg::" providerId="AD" clId="Web-{FBB88D65-EAF0-AE2D-D306-A8E9DB8AAAC3}" dt="2021-05-19T14:03:33.334" v="43" actId="1076"/>
          <ac:spMkLst>
            <pc:docMk/>
            <pc:sldMk cId="2744945130" sldId="277"/>
            <ac:spMk id="5" creationId="{B21C4BC0-C0E2-4C08-B86D-B1D942C1D0E7}"/>
          </ac:spMkLst>
        </pc:spChg>
      </pc:sldChg>
      <pc:sldChg chg="delSp modSp add ord replId">
        <pc:chgData name="chchea001@mymail.sim.edu.sg" userId="S::urn:spo:guest#chchea001@mymail.sim.edu.sg::" providerId="AD" clId="Web-{FBB88D65-EAF0-AE2D-D306-A8E9DB8AAAC3}" dt="2021-05-19T14:10:08.014" v="120"/>
        <pc:sldMkLst>
          <pc:docMk/>
          <pc:sldMk cId="50226052" sldId="278"/>
        </pc:sldMkLst>
        <pc:spChg chg="del">
          <ac:chgData name="chchea001@mymail.sim.edu.sg" userId="S::urn:spo:guest#chchea001@mymail.sim.edu.sg::" providerId="AD" clId="Web-{FBB88D65-EAF0-AE2D-D306-A8E9DB8AAAC3}" dt="2021-05-19T14:10:08.014" v="120"/>
          <ac:spMkLst>
            <pc:docMk/>
            <pc:sldMk cId="50226052" sldId="278"/>
            <ac:spMk id="3" creationId="{8183DD89-6B97-4800-953D-72ADCEE4C86C}"/>
          </ac:spMkLst>
        </pc:spChg>
        <pc:spChg chg="mod">
          <ac:chgData name="chchea001@mymail.sim.edu.sg" userId="S::urn:spo:guest#chchea001@mymail.sim.edu.sg::" providerId="AD" clId="Web-{FBB88D65-EAF0-AE2D-D306-A8E9DB8AAAC3}" dt="2021-05-19T14:04:19.256" v="59" actId="1076"/>
          <ac:spMkLst>
            <pc:docMk/>
            <pc:sldMk cId="50226052" sldId="278"/>
            <ac:spMk id="5" creationId="{B21C4BC0-C0E2-4C08-B86D-B1D942C1D0E7}"/>
          </ac:spMkLst>
        </pc:spChg>
      </pc:sldChg>
      <pc:sldChg chg="delSp modSp add ord replId">
        <pc:chgData name="chchea001@mymail.sim.edu.sg" userId="S::urn:spo:guest#chchea001@mymail.sim.edu.sg::" providerId="AD" clId="Web-{FBB88D65-EAF0-AE2D-D306-A8E9DB8AAAC3}" dt="2021-05-19T14:10:17.592" v="121"/>
        <pc:sldMkLst>
          <pc:docMk/>
          <pc:sldMk cId="3664027453" sldId="279"/>
        </pc:sldMkLst>
        <pc:spChg chg="del">
          <ac:chgData name="chchea001@mymail.sim.edu.sg" userId="S::urn:spo:guest#chchea001@mymail.sim.edu.sg::" providerId="AD" clId="Web-{FBB88D65-EAF0-AE2D-D306-A8E9DB8AAAC3}" dt="2021-05-19T14:10:17.592" v="121"/>
          <ac:spMkLst>
            <pc:docMk/>
            <pc:sldMk cId="3664027453" sldId="279"/>
            <ac:spMk id="3" creationId="{8183DD89-6B97-4800-953D-72ADCEE4C86C}"/>
          </ac:spMkLst>
        </pc:spChg>
        <pc:spChg chg="mod">
          <ac:chgData name="chchea001@mymail.sim.edu.sg" userId="S::urn:spo:guest#chchea001@mymail.sim.edu.sg::" providerId="AD" clId="Web-{FBB88D65-EAF0-AE2D-D306-A8E9DB8AAAC3}" dt="2021-05-19T14:05:19.945" v="69" actId="1076"/>
          <ac:spMkLst>
            <pc:docMk/>
            <pc:sldMk cId="3664027453" sldId="279"/>
            <ac:spMk id="5" creationId="{B21C4BC0-C0E2-4C08-B86D-B1D942C1D0E7}"/>
          </ac:spMkLst>
        </pc:spChg>
      </pc:sldChg>
      <pc:sldChg chg="delSp modSp add ord replId">
        <pc:chgData name="chchea001@mymail.sim.edu.sg" userId="S::urn:spo:guest#chchea001@mymail.sim.edu.sg::" providerId="AD" clId="Web-{FBB88D65-EAF0-AE2D-D306-A8E9DB8AAAC3}" dt="2021-05-19T14:10:22.873" v="122"/>
        <pc:sldMkLst>
          <pc:docMk/>
          <pc:sldMk cId="1607621871" sldId="280"/>
        </pc:sldMkLst>
        <pc:spChg chg="del">
          <ac:chgData name="chchea001@mymail.sim.edu.sg" userId="S::urn:spo:guest#chchea001@mymail.sim.edu.sg::" providerId="AD" clId="Web-{FBB88D65-EAF0-AE2D-D306-A8E9DB8AAAC3}" dt="2021-05-19T14:10:22.873" v="122"/>
          <ac:spMkLst>
            <pc:docMk/>
            <pc:sldMk cId="1607621871" sldId="280"/>
            <ac:spMk id="3" creationId="{8183DD89-6B97-4800-953D-72ADCEE4C86C}"/>
          </ac:spMkLst>
        </pc:spChg>
        <pc:spChg chg="mod">
          <ac:chgData name="chchea001@mymail.sim.edu.sg" userId="S::urn:spo:guest#chchea001@mymail.sim.edu.sg::" providerId="AD" clId="Web-{FBB88D65-EAF0-AE2D-D306-A8E9DB8AAAC3}" dt="2021-05-19T14:06:06.649" v="86" actId="1076"/>
          <ac:spMkLst>
            <pc:docMk/>
            <pc:sldMk cId="1607621871" sldId="280"/>
            <ac:spMk id="5" creationId="{B21C4BC0-C0E2-4C08-B86D-B1D942C1D0E7}"/>
          </ac:spMkLst>
        </pc:spChg>
      </pc:sldChg>
      <pc:sldChg chg="delSp modSp add ord replId">
        <pc:chgData name="chchea001@mymail.sim.edu.sg" userId="S::urn:spo:guest#chchea001@mymail.sim.edu.sg::" providerId="AD" clId="Web-{FBB88D65-EAF0-AE2D-D306-A8E9DB8AAAC3}" dt="2021-05-19T14:10:27.248" v="123"/>
        <pc:sldMkLst>
          <pc:docMk/>
          <pc:sldMk cId="3294449736" sldId="281"/>
        </pc:sldMkLst>
        <pc:spChg chg="del">
          <ac:chgData name="chchea001@mymail.sim.edu.sg" userId="S::urn:spo:guest#chchea001@mymail.sim.edu.sg::" providerId="AD" clId="Web-{FBB88D65-EAF0-AE2D-D306-A8E9DB8AAAC3}" dt="2021-05-19T14:10:27.248" v="123"/>
          <ac:spMkLst>
            <pc:docMk/>
            <pc:sldMk cId="3294449736" sldId="281"/>
            <ac:spMk id="3" creationId="{8183DD89-6B97-4800-953D-72ADCEE4C86C}"/>
          </ac:spMkLst>
        </pc:spChg>
        <pc:spChg chg="mod">
          <ac:chgData name="chchea001@mymail.sim.edu.sg" userId="S::urn:spo:guest#chchea001@mymail.sim.edu.sg::" providerId="AD" clId="Web-{FBB88D65-EAF0-AE2D-D306-A8E9DB8AAAC3}" dt="2021-05-19T14:06:36.494" v="100" actId="1076"/>
          <ac:spMkLst>
            <pc:docMk/>
            <pc:sldMk cId="3294449736" sldId="281"/>
            <ac:spMk id="5" creationId="{B21C4BC0-C0E2-4C08-B86D-B1D942C1D0E7}"/>
          </ac:spMkLst>
        </pc:spChg>
      </pc:sldChg>
      <pc:sldChg chg="delSp modSp add ord replId">
        <pc:chgData name="chchea001@mymail.sim.edu.sg" userId="S::urn:spo:guest#chchea001@mymail.sim.edu.sg::" providerId="AD" clId="Web-{FBB88D65-EAF0-AE2D-D306-A8E9DB8AAAC3}" dt="2021-05-19T14:10:31.202" v="124"/>
        <pc:sldMkLst>
          <pc:docMk/>
          <pc:sldMk cId="1322559414" sldId="282"/>
        </pc:sldMkLst>
        <pc:spChg chg="del">
          <ac:chgData name="chchea001@mymail.sim.edu.sg" userId="S::urn:spo:guest#chchea001@mymail.sim.edu.sg::" providerId="AD" clId="Web-{FBB88D65-EAF0-AE2D-D306-A8E9DB8AAAC3}" dt="2021-05-19T14:10:31.202" v="124"/>
          <ac:spMkLst>
            <pc:docMk/>
            <pc:sldMk cId="1322559414" sldId="282"/>
            <ac:spMk id="3" creationId="{8183DD89-6B97-4800-953D-72ADCEE4C86C}"/>
          </ac:spMkLst>
        </pc:spChg>
        <pc:spChg chg="mod">
          <ac:chgData name="chchea001@mymail.sim.edu.sg" userId="S::urn:spo:guest#chchea001@mymail.sim.edu.sg::" providerId="AD" clId="Web-{FBB88D65-EAF0-AE2D-D306-A8E9DB8AAAC3}" dt="2021-05-19T14:07:23.963" v="106" actId="1076"/>
          <ac:spMkLst>
            <pc:docMk/>
            <pc:sldMk cId="1322559414" sldId="282"/>
            <ac:spMk id="5" creationId="{B21C4BC0-C0E2-4C08-B86D-B1D942C1D0E7}"/>
          </ac:spMkLst>
        </pc:spChg>
      </pc:sldChg>
      <pc:sldChg chg="delSp modSp add ord replId">
        <pc:chgData name="chchea001@mymail.sim.edu.sg" userId="S::urn:spo:guest#chchea001@mymail.sim.edu.sg::" providerId="AD" clId="Web-{FBB88D65-EAF0-AE2D-D306-A8E9DB8AAAC3}" dt="2021-05-19T14:10:35.608" v="125"/>
        <pc:sldMkLst>
          <pc:docMk/>
          <pc:sldMk cId="4000675504" sldId="283"/>
        </pc:sldMkLst>
        <pc:spChg chg="del">
          <ac:chgData name="chchea001@mymail.sim.edu.sg" userId="S::urn:spo:guest#chchea001@mymail.sim.edu.sg::" providerId="AD" clId="Web-{FBB88D65-EAF0-AE2D-D306-A8E9DB8AAAC3}" dt="2021-05-19T14:10:35.608" v="125"/>
          <ac:spMkLst>
            <pc:docMk/>
            <pc:sldMk cId="4000675504" sldId="283"/>
            <ac:spMk id="3" creationId="{8183DD89-6B97-4800-953D-72ADCEE4C86C}"/>
          </ac:spMkLst>
        </pc:spChg>
        <pc:spChg chg="mod">
          <ac:chgData name="chchea001@mymail.sim.edu.sg" userId="S::urn:spo:guest#chchea001@mymail.sim.edu.sg::" providerId="AD" clId="Web-{FBB88D65-EAF0-AE2D-D306-A8E9DB8AAAC3}" dt="2021-05-19T14:07:54.792" v="111" actId="1076"/>
          <ac:spMkLst>
            <pc:docMk/>
            <pc:sldMk cId="4000675504" sldId="283"/>
            <ac:spMk id="5" creationId="{B21C4BC0-C0E2-4C08-B86D-B1D942C1D0E7}"/>
          </ac:spMkLst>
        </pc:spChg>
      </pc:sldChg>
    </pc:docChg>
  </pc:docChgLst>
  <pc:docChgLst>
    <pc:chgData name="Chun Tan" userId="S::cyat544@uowmail.edu.au::195e6564-f39b-4922-ba1a-ccf07640e6a7" providerId="AD" clId="Web-{AE302C36-D434-9AFA-0E76-13BE4BBF3FC3}"/>
    <pc:docChg chg="modSld">
      <pc:chgData name="Chun Tan" userId="S::cyat544@uowmail.edu.au::195e6564-f39b-4922-ba1a-ccf07640e6a7" providerId="AD" clId="Web-{AE302C36-D434-9AFA-0E76-13BE4BBF3FC3}" dt="2021-05-20T20:07:36.022" v="34" actId="20577"/>
      <pc:docMkLst>
        <pc:docMk/>
      </pc:docMkLst>
      <pc:sldChg chg="modSp">
        <pc:chgData name="Chun Tan" userId="S::cyat544@uowmail.edu.au::195e6564-f39b-4922-ba1a-ccf07640e6a7" providerId="AD" clId="Web-{AE302C36-D434-9AFA-0E76-13BE4BBF3FC3}" dt="2021-05-20T20:03:35.968" v="6" actId="20577"/>
        <pc:sldMkLst>
          <pc:docMk/>
          <pc:sldMk cId="3074658105" sldId="264"/>
        </pc:sldMkLst>
        <pc:spChg chg="mod">
          <ac:chgData name="Chun Tan" userId="S::cyat544@uowmail.edu.au::195e6564-f39b-4922-ba1a-ccf07640e6a7" providerId="AD" clId="Web-{AE302C36-D434-9AFA-0E76-13BE4BBF3FC3}" dt="2021-05-20T20:03:35.968" v="6" actId="20577"/>
          <ac:spMkLst>
            <pc:docMk/>
            <pc:sldMk cId="3074658105" sldId="264"/>
            <ac:spMk id="3" creationId="{5DD5F05D-09F3-4361-90AB-EAC5EDFA23A5}"/>
          </ac:spMkLst>
        </pc:spChg>
      </pc:sldChg>
      <pc:sldChg chg="modSp">
        <pc:chgData name="Chun Tan" userId="S::cyat544@uowmail.edu.au::195e6564-f39b-4922-ba1a-ccf07640e6a7" providerId="AD" clId="Web-{AE302C36-D434-9AFA-0E76-13BE4BBF3FC3}" dt="2021-05-20T20:04:20.547" v="9" actId="20577"/>
        <pc:sldMkLst>
          <pc:docMk/>
          <pc:sldMk cId="2130006811" sldId="284"/>
        </pc:sldMkLst>
        <pc:spChg chg="mod">
          <ac:chgData name="Chun Tan" userId="S::cyat544@uowmail.edu.au::195e6564-f39b-4922-ba1a-ccf07640e6a7" providerId="AD" clId="Web-{AE302C36-D434-9AFA-0E76-13BE4BBF3FC3}" dt="2021-05-20T20:04:20.547" v="9" actId="20577"/>
          <ac:spMkLst>
            <pc:docMk/>
            <pc:sldMk cId="2130006811" sldId="284"/>
            <ac:spMk id="3" creationId="{5DD5F05D-09F3-4361-90AB-EAC5EDFA23A5}"/>
          </ac:spMkLst>
        </pc:spChg>
      </pc:sldChg>
      <pc:sldChg chg="modSp">
        <pc:chgData name="Chun Tan" userId="S::cyat544@uowmail.edu.au::195e6564-f39b-4922-ba1a-ccf07640e6a7" providerId="AD" clId="Web-{AE302C36-D434-9AFA-0E76-13BE4BBF3FC3}" dt="2021-05-20T20:07:36.022" v="34" actId="20577"/>
        <pc:sldMkLst>
          <pc:docMk/>
          <pc:sldMk cId="406554419" sldId="285"/>
        </pc:sldMkLst>
        <pc:spChg chg="mod">
          <ac:chgData name="Chun Tan" userId="S::cyat544@uowmail.edu.au::195e6564-f39b-4922-ba1a-ccf07640e6a7" providerId="AD" clId="Web-{AE302C36-D434-9AFA-0E76-13BE4BBF3FC3}" dt="2021-05-20T20:07:36.022" v="34" actId="20577"/>
          <ac:spMkLst>
            <pc:docMk/>
            <pc:sldMk cId="406554419" sldId="285"/>
            <ac:spMk id="3" creationId="{5DD5F05D-09F3-4361-90AB-EAC5EDFA23A5}"/>
          </ac:spMkLst>
        </pc:spChg>
      </pc:sldChg>
    </pc:docChg>
  </pc:docChgLst>
  <pc:docChgLst>
    <pc:chgData name="chchea001@mymail.sim.edu.sg" userId="S::urn:spo:guest#chchea001@mymail.sim.edu.sg::" providerId="AD" clId="Web-{DD1C93CB-E614-888E-F01E-248A9FF1E58A}"/>
    <pc:docChg chg="modSld">
      <pc:chgData name="chchea001@mymail.sim.edu.sg" userId="S::urn:spo:guest#chchea001@mymail.sim.edu.sg::" providerId="AD" clId="Web-{DD1C93CB-E614-888E-F01E-248A9FF1E58A}" dt="2021-05-20T16:39:11.930" v="32"/>
      <pc:docMkLst>
        <pc:docMk/>
      </pc:docMkLst>
      <pc:sldChg chg="modSp">
        <pc:chgData name="chchea001@mymail.sim.edu.sg" userId="S::urn:spo:guest#chchea001@mymail.sim.edu.sg::" providerId="AD" clId="Web-{DD1C93CB-E614-888E-F01E-248A9FF1E58A}" dt="2021-05-20T15:43:55.643" v="2" actId="20577"/>
        <pc:sldMkLst>
          <pc:docMk/>
          <pc:sldMk cId="2108470232" sldId="259"/>
        </pc:sldMkLst>
        <pc:spChg chg="mod">
          <ac:chgData name="chchea001@mymail.sim.edu.sg" userId="S::urn:spo:guest#chchea001@mymail.sim.edu.sg::" providerId="AD" clId="Web-{DD1C93CB-E614-888E-F01E-248A9FF1E58A}" dt="2021-05-20T15:43:55.643" v="2" actId="20577"/>
          <ac:spMkLst>
            <pc:docMk/>
            <pc:sldMk cId="2108470232" sldId="259"/>
            <ac:spMk id="3" creationId="{1857D3F8-A13B-4A5D-ACE7-2946A515B18C}"/>
          </ac:spMkLst>
        </pc:spChg>
      </pc:sldChg>
      <pc:sldChg chg="addSp delSp modSp mod setBg setClrOvrMap">
        <pc:chgData name="chchea001@mymail.sim.edu.sg" userId="S::urn:spo:guest#chchea001@mymail.sim.edu.sg::" providerId="AD" clId="Web-{DD1C93CB-E614-888E-F01E-248A9FF1E58A}" dt="2021-05-20T16:37:41.367" v="22"/>
        <pc:sldMkLst>
          <pc:docMk/>
          <pc:sldMk cId="2982066558" sldId="263"/>
        </pc:sldMkLst>
        <pc:spChg chg="mod">
          <ac:chgData name="chchea001@mymail.sim.edu.sg" userId="S::urn:spo:guest#chchea001@mymail.sim.edu.sg::" providerId="AD" clId="Web-{DD1C93CB-E614-888E-F01E-248A9FF1E58A}" dt="2021-05-20T16:37:41.367" v="22"/>
          <ac:spMkLst>
            <pc:docMk/>
            <pc:sldMk cId="2982066558" sldId="263"/>
            <ac:spMk id="2" creationId="{6986B35F-4EA9-4D51-BB45-162B652B4274}"/>
          </ac:spMkLst>
        </pc:spChg>
        <pc:spChg chg="mod">
          <ac:chgData name="chchea001@mymail.sim.edu.sg" userId="S::urn:spo:guest#chchea001@mymail.sim.edu.sg::" providerId="AD" clId="Web-{DD1C93CB-E614-888E-F01E-248A9FF1E58A}" dt="2021-05-20T16:37:41.367" v="22"/>
          <ac:spMkLst>
            <pc:docMk/>
            <pc:sldMk cId="2982066558" sldId="263"/>
            <ac:spMk id="3" creationId="{55AE906D-E182-49E8-9551-3F52EEFAF1E3}"/>
          </ac:spMkLst>
        </pc:spChg>
        <pc:spChg chg="add del">
          <ac:chgData name="chchea001@mymail.sim.edu.sg" userId="S::urn:spo:guest#chchea001@mymail.sim.edu.sg::" providerId="AD" clId="Web-{DD1C93CB-E614-888E-F01E-248A9FF1E58A}" dt="2021-05-20T16:37:25.867" v="19"/>
          <ac:spMkLst>
            <pc:docMk/>
            <pc:sldMk cId="2982066558" sldId="263"/>
            <ac:spMk id="6" creationId="{F4FAA6B4-BAFB-4474-9B14-DC83A9096513}"/>
          </ac:spMkLst>
        </pc:spChg>
        <pc:spChg chg="add del">
          <ac:chgData name="chchea001@mymail.sim.edu.sg" userId="S::urn:spo:guest#chchea001@mymail.sim.edu.sg::" providerId="AD" clId="Web-{DD1C93CB-E614-888E-F01E-248A9FF1E58A}" dt="2021-05-20T16:37:25.867" v="19"/>
          <ac:spMkLst>
            <pc:docMk/>
            <pc:sldMk cId="2982066558" sldId="263"/>
            <ac:spMk id="8" creationId="{DB148495-5F82-48E2-A76C-C8E1C8949940}"/>
          </ac:spMkLst>
        </pc:spChg>
        <pc:spChg chg="add del">
          <ac:chgData name="chchea001@mymail.sim.edu.sg" userId="S::urn:spo:guest#chchea001@mymail.sim.edu.sg::" providerId="AD" clId="Web-{DD1C93CB-E614-888E-F01E-248A9FF1E58A}" dt="2021-05-20T16:37:14.991" v="17"/>
          <ac:spMkLst>
            <pc:docMk/>
            <pc:sldMk cId="2982066558" sldId="263"/>
            <ac:spMk id="9" creationId="{13BCCAE5-A35B-4B66-A4A7-E23C34A403A4}"/>
          </ac:spMkLst>
        </pc:spChg>
        <pc:spChg chg="add del">
          <ac:chgData name="chchea001@mymail.sim.edu.sg" userId="S::urn:spo:guest#chchea001@mymail.sim.edu.sg::" providerId="AD" clId="Web-{DD1C93CB-E614-888E-F01E-248A9FF1E58A}" dt="2021-05-20T16:37:41.351" v="21"/>
          <ac:spMkLst>
            <pc:docMk/>
            <pc:sldMk cId="2982066558" sldId="263"/>
            <ac:spMk id="10" creationId="{E844E128-FF69-4E9F-8327-6B504B3C5AE1}"/>
          </ac:spMkLst>
        </pc:spChg>
        <pc:spChg chg="add del">
          <ac:chgData name="chchea001@mymail.sim.edu.sg" userId="S::urn:spo:guest#chchea001@mymail.sim.edu.sg::" providerId="AD" clId="Web-{DD1C93CB-E614-888E-F01E-248A9FF1E58A}" dt="2021-05-20T16:37:14.991" v="17"/>
          <ac:spMkLst>
            <pc:docMk/>
            <pc:sldMk cId="2982066558" sldId="263"/>
            <ac:spMk id="13" creationId="{CB06839E-D8C3-4A74-BA2B-3B97E7B2CDB5}"/>
          </ac:spMkLst>
        </pc:spChg>
        <pc:spChg chg="add">
          <ac:chgData name="chchea001@mymail.sim.edu.sg" userId="S::urn:spo:guest#chchea001@mymail.sim.edu.sg::" providerId="AD" clId="Web-{DD1C93CB-E614-888E-F01E-248A9FF1E58A}" dt="2021-05-20T16:37:41.367" v="22"/>
          <ac:spMkLst>
            <pc:docMk/>
            <pc:sldMk cId="2982066558" sldId="263"/>
            <ac:spMk id="14" creationId="{F4FAA6B4-BAFB-4474-9B14-DC83A9096513}"/>
          </ac:spMkLst>
        </pc:spChg>
        <pc:spChg chg="add">
          <ac:chgData name="chchea001@mymail.sim.edu.sg" userId="S::urn:spo:guest#chchea001@mymail.sim.edu.sg::" providerId="AD" clId="Web-{DD1C93CB-E614-888E-F01E-248A9FF1E58A}" dt="2021-05-20T16:37:41.367" v="22"/>
          <ac:spMkLst>
            <pc:docMk/>
            <pc:sldMk cId="2982066558" sldId="263"/>
            <ac:spMk id="16" creationId="{DB148495-5F82-48E2-A76C-C8E1C8949940}"/>
          </ac:spMkLst>
        </pc:spChg>
        <pc:picChg chg="add mod">
          <ac:chgData name="chchea001@mymail.sim.edu.sg" userId="S::urn:spo:guest#chchea001@mymail.sim.edu.sg::" providerId="AD" clId="Web-{DD1C93CB-E614-888E-F01E-248A9FF1E58A}" dt="2021-05-20T16:37:41.367" v="22"/>
          <ac:picMkLst>
            <pc:docMk/>
            <pc:sldMk cId="2982066558" sldId="263"/>
            <ac:picMk id="4" creationId="{31AA6F0D-714D-4E21-A621-A4B4A47E1E75}"/>
          </ac:picMkLst>
        </pc:picChg>
        <pc:cxnChg chg="add del">
          <ac:chgData name="chchea001@mymail.sim.edu.sg" userId="S::urn:spo:guest#chchea001@mymail.sim.edu.sg::" providerId="AD" clId="Web-{DD1C93CB-E614-888E-F01E-248A9FF1E58A}" dt="2021-05-20T16:37:25.867" v="19"/>
          <ac:cxnSpMkLst>
            <pc:docMk/>
            <pc:sldMk cId="2982066558" sldId="263"/>
            <ac:cxnSpMk id="7" creationId="{4364CDC3-ADB0-4691-9286-5925F160C2D5}"/>
          </ac:cxnSpMkLst>
        </pc:cxnChg>
        <pc:cxnChg chg="add del">
          <ac:chgData name="chchea001@mymail.sim.edu.sg" userId="S::urn:spo:guest#chchea001@mymail.sim.edu.sg::" providerId="AD" clId="Web-{DD1C93CB-E614-888E-F01E-248A9FF1E58A}" dt="2021-05-20T16:37:14.991" v="17"/>
          <ac:cxnSpMkLst>
            <pc:docMk/>
            <pc:sldMk cId="2982066558" sldId="263"/>
            <ac:cxnSpMk id="11" creationId="{6987BDFB-DE64-4B56-B44F-45FAE19FA94E}"/>
          </ac:cxnSpMkLst>
        </pc:cxnChg>
        <pc:cxnChg chg="add del">
          <ac:chgData name="chchea001@mymail.sim.edu.sg" userId="S::urn:spo:guest#chchea001@mymail.sim.edu.sg::" providerId="AD" clId="Web-{DD1C93CB-E614-888E-F01E-248A9FF1E58A}" dt="2021-05-20T16:37:41.351" v="21"/>
          <ac:cxnSpMkLst>
            <pc:docMk/>
            <pc:sldMk cId="2982066558" sldId="263"/>
            <ac:cxnSpMk id="12" creationId="{055CEADF-09EA-423C-8C45-F94AF44D5AF0}"/>
          </ac:cxnSpMkLst>
        </pc:cxnChg>
        <pc:cxnChg chg="add">
          <ac:chgData name="chchea001@mymail.sim.edu.sg" userId="S::urn:spo:guest#chchea001@mymail.sim.edu.sg::" providerId="AD" clId="Web-{DD1C93CB-E614-888E-F01E-248A9FF1E58A}" dt="2021-05-20T16:37:41.367" v="22"/>
          <ac:cxnSpMkLst>
            <pc:docMk/>
            <pc:sldMk cId="2982066558" sldId="263"/>
            <ac:cxnSpMk id="15" creationId="{4364CDC3-ADB0-4691-9286-5925F160C2D5}"/>
          </ac:cxnSpMkLst>
        </pc:cxnChg>
      </pc:sldChg>
      <pc:sldChg chg="addSp delSp modSp mod setBg">
        <pc:chgData name="chchea001@mymail.sim.edu.sg" userId="S::urn:spo:guest#chchea001@mymail.sim.edu.sg::" providerId="AD" clId="Web-{DD1C93CB-E614-888E-F01E-248A9FF1E58A}" dt="2021-05-20T16:39:11.930" v="32"/>
        <pc:sldMkLst>
          <pc:docMk/>
          <pc:sldMk cId="3074658105" sldId="264"/>
        </pc:sldMkLst>
        <pc:spChg chg="mod">
          <ac:chgData name="chchea001@mymail.sim.edu.sg" userId="S::urn:spo:guest#chchea001@mymail.sim.edu.sg::" providerId="AD" clId="Web-{DD1C93CB-E614-888E-F01E-248A9FF1E58A}" dt="2021-05-20T16:39:11.930" v="32"/>
          <ac:spMkLst>
            <pc:docMk/>
            <pc:sldMk cId="3074658105" sldId="264"/>
            <ac:spMk id="2" creationId="{7249859C-19E8-45A2-8082-4BF896329C97}"/>
          </ac:spMkLst>
        </pc:spChg>
        <pc:spChg chg="add del mod">
          <ac:chgData name="chchea001@mymail.sim.edu.sg" userId="S::urn:spo:guest#chchea001@mymail.sim.edu.sg::" providerId="AD" clId="Web-{DD1C93CB-E614-888E-F01E-248A9FF1E58A}" dt="2021-05-20T16:39:11.930" v="32"/>
          <ac:spMkLst>
            <pc:docMk/>
            <pc:sldMk cId="3074658105" sldId="264"/>
            <ac:spMk id="3" creationId="{5DD5F05D-09F3-4361-90AB-EAC5EDFA23A5}"/>
          </ac:spMkLst>
        </pc:spChg>
        <pc:spChg chg="add del">
          <ac:chgData name="chchea001@mymail.sim.edu.sg" userId="S::urn:spo:guest#chchea001@mymail.sim.edu.sg::" providerId="AD" clId="Web-{DD1C93CB-E614-888E-F01E-248A9FF1E58A}" dt="2021-05-20T16:38:39.977" v="26"/>
          <ac:spMkLst>
            <pc:docMk/>
            <pc:sldMk cId="3074658105" sldId="264"/>
            <ac:spMk id="8" creationId="{F5FE1B2C-7BC1-4AE2-9A50-2A4A70A9D6A1}"/>
          </ac:spMkLst>
        </pc:spChg>
        <pc:spChg chg="add del">
          <ac:chgData name="chchea001@mymail.sim.edu.sg" userId="S::urn:spo:guest#chchea001@mymail.sim.edu.sg::" providerId="AD" clId="Web-{DD1C93CB-E614-888E-F01E-248A9FF1E58A}" dt="2021-05-20T16:38:19.071" v="24"/>
          <ac:spMkLst>
            <pc:docMk/>
            <pc:sldMk cId="3074658105" sldId="264"/>
            <ac:spMk id="9" creationId="{68BDBE5C-BBE9-4E89-BEE5-DEB6EAB8702D}"/>
          </ac:spMkLst>
        </pc:spChg>
        <pc:spChg chg="add del">
          <ac:chgData name="chchea001@mymail.sim.edu.sg" userId="S::urn:spo:guest#chchea001@mymail.sim.edu.sg::" providerId="AD" clId="Web-{DD1C93CB-E614-888E-F01E-248A9FF1E58A}" dt="2021-05-20T16:38:39.977" v="26"/>
          <ac:spMkLst>
            <pc:docMk/>
            <pc:sldMk cId="3074658105" sldId="264"/>
            <ac:spMk id="10" creationId="{97E8244A-2C81-4C0E-A929-3EC8EFF35564}"/>
          </ac:spMkLst>
        </pc:spChg>
        <pc:spChg chg="add del">
          <ac:chgData name="chchea001@mymail.sim.edu.sg" userId="S::urn:spo:guest#chchea001@mymail.sim.edu.sg::" providerId="AD" clId="Web-{DD1C93CB-E614-888E-F01E-248A9FF1E58A}" dt="2021-05-20T16:38:19.071" v="24"/>
          <ac:spMkLst>
            <pc:docMk/>
            <pc:sldMk cId="3074658105" sldId="264"/>
            <ac:spMk id="13" creationId="{DFC4168B-AA75-4715-9B96-CF84B170A68B}"/>
          </ac:spMkLst>
        </pc:spChg>
        <pc:spChg chg="add del">
          <ac:chgData name="chchea001@mymail.sim.edu.sg" userId="S::urn:spo:guest#chchea001@mymail.sim.edu.sg::" providerId="AD" clId="Web-{DD1C93CB-E614-888E-F01E-248A9FF1E58A}" dt="2021-05-20T16:39:11.930" v="32"/>
          <ac:spMkLst>
            <pc:docMk/>
            <pc:sldMk cId="3074658105" sldId="264"/>
            <ac:spMk id="14" creationId="{3558DB37-9FEE-48A2-8578-ED0401573943}"/>
          </ac:spMkLst>
        </pc:spChg>
        <pc:spChg chg="add del">
          <ac:chgData name="chchea001@mymail.sim.edu.sg" userId="S::urn:spo:guest#chchea001@mymail.sim.edu.sg::" providerId="AD" clId="Web-{DD1C93CB-E614-888E-F01E-248A9FF1E58A}" dt="2021-05-20T16:39:11.930" v="32"/>
          <ac:spMkLst>
            <pc:docMk/>
            <pc:sldMk cId="3074658105" sldId="264"/>
            <ac:spMk id="15" creationId="{5F7FCCA6-00E2-4F74-A105-0D769872F243}"/>
          </ac:spMkLst>
        </pc:spChg>
        <pc:spChg chg="add del">
          <ac:chgData name="chchea001@mymail.sim.edu.sg" userId="S::urn:spo:guest#chchea001@mymail.sim.edu.sg::" providerId="AD" clId="Web-{DD1C93CB-E614-888E-F01E-248A9FF1E58A}" dt="2021-05-20T16:39:11.930" v="32"/>
          <ac:spMkLst>
            <pc:docMk/>
            <pc:sldMk cId="3074658105" sldId="264"/>
            <ac:spMk id="16" creationId="{359CEC61-F44B-43B3-B40F-AE38C5AF1D5F}"/>
          </ac:spMkLst>
        </pc:spChg>
        <pc:graphicFrameChg chg="add del">
          <ac:chgData name="chchea001@mymail.sim.edu.sg" userId="S::urn:spo:guest#chchea001@mymail.sim.edu.sg::" providerId="AD" clId="Web-{DD1C93CB-E614-888E-F01E-248A9FF1E58A}" dt="2021-05-20T16:38:19.071" v="24"/>
          <ac:graphicFrameMkLst>
            <pc:docMk/>
            <pc:sldMk cId="3074658105" sldId="264"/>
            <ac:graphicFrameMk id="5" creationId="{0982496A-40D9-41B4-9FF0-939C1D6D7753}"/>
          </ac:graphicFrameMkLst>
        </pc:graphicFrameChg>
        <pc:graphicFrameChg chg="add del">
          <ac:chgData name="chchea001@mymail.sim.edu.sg" userId="S::urn:spo:guest#chchea001@mymail.sim.edu.sg::" providerId="AD" clId="Web-{DD1C93CB-E614-888E-F01E-248A9FF1E58A}" dt="2021-05-20T16:38:47.430" v="28"/>
          <ac:graphicFrameMkLst>
            <pc:docMk/>
            <pc:sldMk cId="3074658105" sldId="264"/>
            <ac:graphicFrameMk id="6" creationId="{BF1C14E2-424B-4DBC-A217-CF344143FE21}"/>
          </ac:graphicFrameMkLst>
        </pc:graphicFrameChg>
        <pc:graphicFrameChg chg="add del">
          <ac:chgData name="chchea001@mymail.sim.edu.sg" userId="S::urn:spo:guest#chchea001@mymail.sim.edu.sg::" providerId="AD" clId="Web-{DD1C93CB-E614-888E-F01E-248A9FF1E58A}" dt="2021-05-20T16:38:54.196" v="30"/>
          <ac:graphicFrameMkLst>
            <pc:docMk/>
            <pc:sldMk cId="3074658105" sldId="264"/>
            <ac:graphicFrameMk id="7" creationId="{839EA295-41E3-4B0D-ABBE-A6013C9F7787}"/>
          </ac:graphicFrameMkLst>
        </pc:graphicFrameChg>
        <pc:cxnChg chg="add del">
          <ac:chgData name="chchea001@mymail.sim.edu.sg" userId="S::urn:spo:guest#chchea001@mymail.sim.edu.sg::" providerId="AD" clId="Web-{DD1C93CB-E614-888E-F01E-248A9FF1E58A}" dt="2021-05-20T16:38:19.071" v="24"/>
          <ac:cxnSpMkLst>
            <pc:docMk/>
            <pc:sldMk cId="3074658105" sldId="264"/>
            <ac:cxnSpMk id="11" creationId="{2752F38C-F560-47AA-90AD-209F39C04150}"/>
          </ac:cxnSpMkLst>
        </pc:cxnChg>
        <pc:cxnChg chg="add del">
          <ac:chgData name="chchea001@mymail.sim.edu.sg" userId="S::urn:spo:guest#chchea001@mymail.sim.edu.sg::" providerId="AD" clId="Web-{DD1C93CB-E614-888E-F01E-248A9FF1E58A}" dt="2021-05-20T16:38:39.977" v="26"/>
          <ac:cxnSpMkLst>
            <pc:docMk/>
            <pc:sldMk cId="3074658105" sldId="264"/>
            <ac:cxnSpMk id="12" creationId="{02CC3441-26B3-4381-B3DF-8AE3C288BC0D}"/>
          </ac:cxnSpMkLst>
        </pc:cxnChg>
      </pc:sldChg>
    </pc:docChg>
  </pc:docChgLst>
  <pc:docChgLst>
    <pc:chgData name="tngminli@gmail.com" userId="S::urn:spo:guest#tngminli@gmail.com::" providerId="AD" clId="Web-{357BC0D4-C27D-D02C-3C5A-220FD57BF5EB}"/>
    <pc:docChg chg="addSld delSld modSld sldOrd">
      <pc:chgData name="tngminli@gmail.com" userId="S::urn:spo:guest#tngminli@gmail.com::" providerId="AD" clId="Web-{357BC0D4-C27D-D02C-3C5A-220FD57BF5EB}" dt="2021-05-21T12:17:12.966" v="1507"/>
      <pc:docMkLst>
        <pc:docMk/>
      </pc:docMkLst>
      <pc:sldChg chg="addSp delSp modSp mod setBg">
        <pc:chgData name="tngminli@gmail.com" userId="S::urn:spo:guest#tngminli@gmail.com::" providerId="AD" clId="Web-{357BC0D4-C27D-D02C-3C5A-220FD57BF5EB}" dt="2021-05-21T11:21:09.489" v="1288" actId="1076"/>
        <pc:sldMkLst>
          <pc:docMk/>
          <pc:sldMk cId="1451017992" sldId="261"/>
        </pc:sldMkLst>
        <pc:spChg chg="mod">
          <ac:chgData name="tngminli@gmail.com" userId="S::urn:spo:guest#tngminli@gmail.com::" providerId="AD" clId="Web-{357BC0D4-C27D-D02C-3C5A-220FD57BF5EB}" dt="2021-05-21T10:55:14.551" v="273"/>
          <ac:spMkLst>
            <pc:docMk/>
            <pc:sldMk cId="1451017992" sldId="261"/>
            <ac:spMk id="2" creationId="{86C74853-C19D-4832-BAFA-E3097B660F33}"/>
          </ac:spMkLst>
        </pc:spChg>
        <pc:spChg chg="mod">
          <ac:chgData name="tngminli@gmail.com" userId="S::urn:spo:guest#tngminli@gmail.com::" providerId="AD" clId="Web-{357BC0D4-C27D-D02C-3C5A-220FD57BF5EB}" dt="2021-05-21T11:19:24.269" v="1272" actId="20577"/>
          <ac:spMkLst>
            <pc:docMk/>
            <pc:sldMk cId="1451017992" sldId="261"/>
            <ac:spMk id="3" creationId="{EE3F45F3-64DF-40E8-BA45-3EBDFAA8CDCD}"/>
          </ac:spMkLst>
        </pc:spChg>
        <pc:spChg chg="add">
          <ac:chgData name="tngminli@gmail.com" userId="S::urn:spo:guest#tngminli@gmail.com::" providerId="AD" clId="Web-{357BC0D4-C27D-D02C-3C5A-220FD57BF5EB}" dt="2021-05-21T10:55:14.551" v="273"/>
          <ac:spMkLst>
            <pc:docMk/>
            <pc:sldMk cId="1451017992" sldId="261"/>
            <ac:spMk id="14" creationId="{13BCCAE5-A35B-4B66-A4A7-E23C34A403A4}"/>
          </ac:spMkLst>
        </pc:spChg>
        <pc:spChg chg="add">
          <ac:chgData name="tngminli@gmail.com" userId="S::urn:spo:guest#tngminli@gmail.com::" providerId="AD" clId="Web-{357BC0D4-C27D-D02C-3C5A-220FD57BF5EB}" dt="2021-05-21T10:55:14.551" v="273"/>
          <ac:spMkLst>
            <pc:docMk/>
            <pc:sldMk cId="1451017992" sldId="261"/>
            <ac:spMk id="18" creationId="{CB06839E-D8C3-4A74-BA2B-3B97E7B2CDB5}"/>
          </ac:spMkLst>
        </pc:spChg>
        <pc:picChg chg="add del mod">
          <ac:chgData name="tngminli@gmail.com" userId="S::urn:spo:guest#tngminli@gmail.com::" providerId="AD" clId="Web-{357BC0D4-C27D-D02C-3C5A-220FD57BF5EB}" dt="2021-05-21T10:38:04.372" v="125"/>
          <ac:picMkLst>
            <pc:docMk/>
            <pc:sldMk cId="1451017992" sldId="261"/>
            <ac:picMk id="4" creationId="{0D9E665E-8612-4E95-A14A-20D3A69B4151}"/>
          </ac:picMkLst>
        </pc:picChg>
        <pc:picChg chg="add del mod">
          <ac:chgData name="tngminli@gmail.com" userId="S::urn:spo:guest#tngminli@gmail.com::" providerId="AD" clId="Web-{357BC0D4-C27D-D02C-3C5A-220FD57BF5EB}" dt="2021-05-21T10:39:17.872" v="129"/>
          <ac:picMkLst>
            <pc:docMk/>
            <pc:sldMk cId="1451017992" sldId="261"/>
            <ac:picMk id="5" creationId="{77A22712-CCE5-4999-9619-D2A9B35C9DD4}"/>
          </ac:picMkLst>
        </pc:picChg>
        <pc:picChg chg="add del mod">
          <ac:chgData name="tngminli@gmail.com" userId="S::urn:spo:guest#tngminli@gmail.com::" providerId="AD" clId="Web-{357BC0D4-C27D-D02C-3C5A-220FD57BF5EB}" dt="2021-05-21T10:39:17.872" v="128"/>
          <ac:picMkLst>
            <pc:docMk/>
            <pc:sldMk cId="1451017992" sldId="261"/>
            <ac:picMk id="6" creationId="{F3ACEB8D-51FD-4308-B0B3-901D0855DECB}"/>
          </ac:picMkLst>
        </pc:picChg>
        <pc:picChg chg="add del mod">
          <ac:chgData name="tngminli@gmail.com" userId="S::urn:spo:guest#tngminli@gmail.com::" providerId="AD" clId="Web-{357BC0D4-C27D-D02C-3C5A-220FD57BF5EB}" dt="2021-05-21T10:39:17.872" v="127"/>
          <ac:picMkLst>
            <pc:docMk/>
            <pc:sldMk cId="1451017992" sldId="261"/>
            <ac:picMk id="7" creationId="{2AD55C7C-EBF7-4A81-998C-7A4F25CA3D9D}"/>
          </ac:picMkLst>
        </pc:picChg>
        <pc:picChg chg="add del mod">
          <ac:chgData name="tngminli@gmail.com" userId="S::urn:spo:guest#tngminli@gmail.com::" providerId="AD" clId="Web-{357BC0D4-C27D-D02C-3C5A-220FD57BF5EB}" dt="2021-05-21T10:40:10.967" v="135"/>
          <ac:picMkLst>
            <pc:docMk/>
            <pc:sldMk cId="1451017992" sldId="261"/>
            <ac:picMk id="8" creationId="{11F73BFC-E4D6-4822-B80B-55133C75598D}"/>
          </ac:picMkLst>
        </pc:picChg>
        <pc:picChg chg="add mod">
          <ac:chgData name="tngminli@gmail.com" userId="S::urn:spo:guest#tngminli@gmail.com::" providerId="AD" clId="Web-{357BC0D4-C27D-D02C-3C5A-220FD57BF5EB}" dt="2021-05-21T11:21:09.489" v="1288" actId="1076"/>
          <ac:picMkLst>
            <pc:docMk/>
            <pc:sldMk cId="1451017992" sldId="261"/>
            <ac:picMk id="9" creationId="{0C34E014-200F-44EA-9AD6-AC581CC6C083}"/>
          </ac:picMkLst>
        </pc:picChg>
        <pc:cxnChg chg="add">
          <ac:chgData name="tngminli@gmail.com" userId="S::urn:spo:guest#tngminli@gmail.com::" providerId="AD" clId="Web-{357BC0D4-C27D-D02C-3C5A-220FD57BF5EB}" dt="2021-05-21T10:55:14.551" v="273"/>
          <ac:cxnSpMkLst>
            <pc:docMk/>
            <pc:sldMk cId="1451017992" sldId="261"/>
            <ac:cxnSpMk id="16" creationId="{6987BDFB-DE64-4B56-B44F-45FAE19FA94E}"/>
          </ac:cxnSpMkLst>
        </pc:cxnChg>
      </pc:sldChg>
      <pc:sldChg chg="modSp">
        <pc:chgData name="tngminli@gmail.com" userId="S::urn:spo:guest#tngminli@gmail.com::" providerId="AD" clId="Web-{357BC0D4-C27D-D02C-3C5A-220FD57BF5EB}" dt="2021-05-21T12:04:48.147" v="1348" actId="20577"/>
        <pc:sldMkLst>
          <pc:docMk/>
          <pc:sldMk cId="517249251" sldId="262"/>
        </pc:sldMkLst>
        <pc:spChg chg="mod">
          <ac:chgData name="tngminli@gmail.com" userId="S::urn:spo:guest#tngminli@gmail.com::" providerId="AD" clId="Web-{357BC0D4-C27D-D02C-3C5A-220FD57BF5EB}" dt="2021-05-21T12:04:48.147" v="1348" actId="20577"/>
          <ac:spMkLst>
            <pc:docMk/>
            <pc:sldMk cId="517249251" sldId="262"/>
            <ac:spMk id="3" creationId="{7A6D2604-4A08-4A8E-B618-2D0D0BF360C0}"/>
          </ac:spMkLst>
        </pc:spChg>
      </pc:sldChg>
      <pc:sldChg chg="modSp">
        <pc:chgData name="tngminli@gmail.com" userId="S::urn:spo:guest#tngminli@gmail.com::" providerId="AD" clId="Web-{357BC0D4-C27D-D02C-3C5A-220FD57BF5EB}" dt="2021-05-21T12:15:50.731" v="1404" actId="20577"/>
        <pc:sldMkLst>
          <pc:docMk/>
          <pc:sldMk cId="3074658105" sldId="264"/>
        </pc:sldMkLst>
        <pc:spChg chg="mod">
          <ac:chgData name="tngminli@gmail.com" userId="S::urn:spo:guest#tngminli@gmail.com::" providerId="AD" clId="Web-{357BC0D4-C27D-D02C-3C5A-220FD57BF5EB}" dt="2021-05-21T12:15:50.731" v="1404" actId="20577"/>
          <ac:spMkLst>
            <pc:docMk/>
            <pc:sldMk cId="3074658105" sldId="264"/>
            <ac:spMk id="3" creationId="{5DD5F05D-09F3-4361-90AB-EAC5EDFA23A5}"/>
          </ac:spMkLst>
        </pc:spChg>
      </pc:sldChg>
      <pc:sldChg chg="addSp delSp modSp">
        <pc:chgData name="tngminli@gmail.com" userId="S::urn:spo:guest#tngminli@gmail.com::" providerId="AD" clId="Web-{357BC0D4-C27D-D02C-3C5A-220FD57BF5EB}" dt="2021-05-21T07:49:05.475" v="9"/>
        <pc:sldMkLst>
          <pc:docMk/>
          <pc:sldMk cId="869099766" sldId="269"/>
        </pc:sldMkLst>
        <pc:spChg chg="add del mod">
          <ac:chgData name="tngminli@gmail.com" userId="S::urn:spo:guest#tngminli@gmail.com::" providerId="AD" clId="Web-{357BC0D4-C27D-D02C-3C5A-220FD57BF5EB}" dt="2021-05-21T07:48:46.662" v="3"/>
          <ac:spMkLst>
            <pc:docMk/>
            <pc:sldMk cId="869099766" sldId="269"/>
            <ac:spMk id="4" creationId="{B575FB48-3B09-4CF6-BE1E-A2E5551E39BF}"/>
          </ac:spMkLst>
        </pc:spChg>
        <pc:picChg chg="add del mod ord">
          <ac:chgData name="tngminli@gmail.com" userId="S::urn:spo:guest#tngminli@gmail.com::" providerId="AD" clId="Web-{357BC0D4-C27D-D02C-3C5A-220FD57BF5EB}" dt="2021-05-21T07:48:39.521" v="2"/>
          <ac:picMkLst>
            <pc:docMk/>
            <pc:sldMk cId="869099766" sldId="269"/>
            <ac:picMk id="5" creationId="{C1C7DFAC-AA73-41B6-98DD-6E1FA9A8CF95}"/>
          </ac:picMkLst>
        </pc:picChg>
        <pc:picChg chg="add mod modCrop">
          <ac:chgData name="tngminli@gmail.com" userId="S::urn:spo:guest#tngminli@gmail.com::" providerId="AD" clId="Web-{357BC0D4-C27D-D02C-3C5A-220FD57BF5EB}" dt="2021-05-21T07:49:05.475" v="9"/>
          <ac:picMkLst>
            <pc:docMk/>
            <pc:sldMk cId="869099766" sldId="269"/>
            <ac:picMk id="6" creationId="{9E3A3D13-7DAA-4825-AE82-F24EC0400865}"/>
          </ac:picMkLst>
        </pc:picChg>
        <pc:picChg chg="del">
          <ac:chgData name="tngminli@gmail.com" userId="S::urn:spo:guest#tngminli@gmail.com::" providerId="AD" clId="Web-{357BC0D4-C27D-D02C-3C5A-220FD57BF5EB}" dt="2021-05-21T07:48:36.912" v="0"/>
          <ac:picMkLst>
            <pc:docMk/>
            <pc:sldMk cId="869099766" sldId="269"/>
            <ac:picMk id="7" creationId="{5D26DD6C-1D70-4361-AF54-29D8AD2AFDDB}"/>
          </ac:picMkLst>
        </pc:picChg>
      </pc:sldChg>
      <pc:sldChg chg="addSp delSp modSp">
        <pc:chgData name="tngminli@gmail.com" userId="S::urn:spo:guest#tngminli@gmail.com::" providerId="AD" clId="Web-{357BC0D4-C27D-D02C-3C5A-220FD57BF5EB}" dt="2021-05-21T07:49:55.928" v="18"/>
        <pc:sldMkLst>
          <pc:docMk/>
          <pc:sldMk cId="4172986000" sldId="271"/>
        </pc:sldMkLst>
        <pc:spChg chg="add del mod">
          <ac:chgData name="tngminli@gmail.com" userId="S::urn:spo:guest#tngminli@gmail.com::" providerId="AD" clId="Web-{357BC0D4-C27D-D02C-3C5A-220FD57BF5EB}" dt="2021-05-21T07:49:55.928" v="18"/>
          <ac:spMkLst>
            <pc:docMk/>
            <pc:sldMk cId="4172986000" sldId="271"/>
            <ac:spMk id="5" creationId="{6150F614-EF7B-4669-BDD6-86B773D3081F}"/>
          </ac:spMkLst>
        </pc:spChg>
        <pc:picChg chg="del">
          <ac:chgData name="tngminli@gmail.com" userId="S::urn:spo:guest#tngminli@gmail.com::" providerId="AD" clId="Web-{357BC0D4-C27D-D02C-3C5A-220FD57BF5EB}" dt="2021-05-21T07:49:55.131" v="17"/>
          <ac:picMkLst>
            <pc:docMk/>
            <pc:sldMk cId="4172986000" sldId="271"/>
            <ac:picMk id="4" creationId="{2BCCEFDB-2A20-4133-AE10-61CEC61A75A8}"/>
          </ac:picMkLst>
        </pc:picChg>
        <pc:picChg chg="add mod ord">
          <ac:chgData name="tngminli@gmail.com" userId="S::urn:spo:guest#tngminli@gmail.com::" providerId="AD" clId="Web-{357BC0D4-C27D-D02C-3C5A-220FD57BF5EB}" dt="2021-05-21T07:49:55.928" v="18"/>
          <ac:picMkLst>
            <pc:docMk/>
            <pc:sldMk cId="4172986000" sldId="271"/>
            <ac:picMk id="6" creationId="{9783B333-D3AD-432F-AB5B-EE4AF8890C99}"/>
          </ac:picMkLst>
        </pc:picChg>
      </pc:sldChg>
      <pc:sldChg chg="modSp">
        <pc:chgData name="tngminli@gmail.com" userId="S::urn:spo:guest#tngminli@gmail.com::" providerId="AD" clId="Web-{357BC0D4-C27D-D02C-3C5A-220FD57BF5EB}" dt="2021-05-21T12:17:09.372" v="1506" actId="20577"/>
        <pc:sldMkLst>
          <pc:docMk/>
          <pc:sldMk cId="2130006811" sldId="284"/>
        </pc:sldMkLst>
        <pc:spChg chg="mod">
          <ac:chgData name="tngminli@gmail.com" userId="S::urn:spo:guest#tngminli@gmail.com::" providerId="AD" clId="Web-{357BC0D4-C27D-D02C-3C5A-220FD57BF5EB}" dt="2021-05-21T12:17:09.372" v="1506" actId="20577"/>
          <ac:spMkLst>
            <pc:docMk/>
            <pc:sldMk cId="2130006811" sldId="284"/>
            <ac:spMk id="3" creationId="{5DD5F05D-09F3-4361-90AB-EAC5EDFA23A5}"/>
          </ac:spMkLst>
        </pc:spChg>
      </pc:sldChg>
      <pc:sldChg chg="del">
        <pc:chgData name="tngminli@gmail.com" userId="S::urn:spo:guest#tngminli@gmail.com::" providerId="AD" clId="Web-{357BC0D4-C27D-D02C-3C5A-220FD57BF5EB}" dt="2021-05-21T12:17:12.966" v="1507"/>
        <pc:sldMkLst>
          <pc:docMk/>
          <pc:sldMk cId="406554419" sldId="285"/>
        </pc:sldMkLst>
      </pc:sldChg>
      <pc:sldChg chg="addSp delSp modSp">
        <pc:chgData name="tngminli@gmail.com" userId="S::urn:spo:guest#tngminli@gmail.com::" providerId="AD" clId="Web-{357BC0D4-C27D-D02C-3C5A-220FD57BF5EB}" dt="2021-05-21T07:49:48.006" v="16"/>
        <pc:sldMkLst>
          <pc:docMk/>
          <pc:sldMk cId="4285804166" sldId="293"/>
        </pc:sldMkLst>
        <pc:spChg chg="add del mod">
          <ac:chgData name="tngminli@gmail.com" userId="S::urn:spo:guest#tngminli@gmail.com::" providerId="AD" clId="Web-{357BC0D4-C27D-D02C-3C5A-220FD57BF5EB}" dt="2021-05-21T07:49:25.694" v="13"/>
          <ac:spMkLst>
            <pc:docMk/>
            <pc:sldMk cId="4285804166" sldId="293"/>
            <ac:spMk id="5" creationId="{4E19DBB2-557B-457E-A458-384F03B2ADE1}"/>
          </ac:spMkLst>
        </pc:spChg>
        <pc:spChg chg="add del mod">
          <ac:chgData name="tngminli@gmail.com" userId="S::urn:spo:guest#tngminli@gmail.com::" providerId="AD" clId="Web-{357BC0D4-C27D-D02C-3C5A-220FD57BF5EB}" dt="2021-05-21T07:49:48.006" v="16"/>
          <ac:spMkLst>
            <pc:docMk/>
            <pc:sldMk cId="4285804166" sldId="293"/>
            <ac:spMk id="8" creationId="{18D145ED-E789-41F5-9A96-CFCBF159E6C0}"/>
          </ac:spMkLst>
        </pc:spChg>
        <pc:picChg chg="add del">
          <ac:chgData name="tngminli@gmail.com" userId="S::urn:spo:guest#tngminli@gmail.com::" providerId="AD" clId="Web-{357BC0D4-C27D-D02C-3C5A-220FD57BF5EB}" dt="2021-05-21T07:49:47.397" v="15"/>
          <ac:picMkLst>
            <pc:docMk/>
            <pc:sldMk cId="4285804166" sldId="293"/>
            <ac:picMk id="4" creationId="{A6342C3C-8544-4757-9912-5D3F6AE05794}"/>
          </ac:picMkLst>
        </pc:picChg>
        <pc:picChg chg="add del mod ord">
          <ac:chgData name="tngminli@gmail.com" userId="S::urn:spo:guest#tngminli@gmail.com::" providerId="AD" clId="Web-{357BC0D4-C27D-D02C-3C5A-220FD57BF5EB}" dt="2021-05-21T07:49:23.959" v="12"/>
          <ac:picMkLst>
            <pc:docMk/>
            <pc:sldMk cId="4285804166" sldId="293"/>
            <ac:picMk id="6" creationId="{9F8EC71C-F511-4CF7-A33B-90FF383686DF}"/>
          </ac:picMkLst>
        </pc:picChg>
        <pc:picChg chg="add mod ord">
          <ac:chgData name="tngminli@gmail.com" userId="S::urn:spo:guest#tngminli@gmail.com::" providerId="AD" clId="Web-{357BC0D4-C27D-D02C-3C5A-220FD57BF5EB}" dt="2021-05-21T07:49:48.006" v="16"/>
          <ac:picMkLst>
            <pc:docMk/>
            <pc:sldMk cId="4285804166" sldId="293"/>
            <ac:picMk id="9" creationId="{BADDF348-995C-46BF-8B85-42720084BCDB}"/>
          </ac:picMkLst>
        </pc:picChg>
      </pc:sldChg>
      <pc:sldChg chg="del">
        <pc:chgData name="tngminli@gmail.com" userId="S::urn:spo:guest#tngminli@gmail.com::" providerId="AD" clId="Web-{357BC0D4-C27D-D02C-3C5A-220FD57BF5EB}" dt="2021-05-21T07:49:33.366" v="14"/>
        <pc:sldMkLst>
          <pc:docMk/>
          <pc:sldMk cId="3452130437" sldId="294"/>
        </pc:sldMkLst>
      </pc:sldChg>
      <pc:sldChg chg="addSp delSp modSp new ord">
        <pc:chgData name="tngminli@gmail.com" userId="S::urn:spo:guest#tngminli@gmail.com::" providerId="AD" clId="Web-{357BC0D4-C27D-D02C-3C5A-220FD57BF5EB}" dt="2021-05-21T11:38:15.245" v="1312"/>
        <pc:sldMkLst>
          <pc:docMk/>
          <pc:sldMk cId="782483245" sldId="306"/>
        </pc:sldMkLst>
        <pc:spChg chg="mod">
          <ac:chgData name="tngminli@gmail.com" userId="S::urn:spo:guest#tngminli@gmail.com::" providerId="AD" clId="Web-{357BC0D4-C27D-D02C-3C5A-220FD57BF5EB}" dt="2021-05-21T10:42:15.061" v="159" actId="20577"/>
          <ac:spMkLst>
            <pc:docMk/>
            <pc:sldMk cId="782483245" sldId="306"/>
            <ac:spMk id="2" creationId="{968D78A2-74B1-4092-B622-7FCBA60FFFEA}"/>
          </ac:spMkLst>
        </pc:spChg>
        <pc:spChg chg="del">
          <ac:chgData name="tngminli@gmail.com" userId="S::urn:spo:guest#tngminli@gmail.com::" providerId="AD" clId="Web-{357BC0D4-C27D-D02C-3C5A-220FD57BF5EB}" dt="2021-05-21T10:42:19.155" v="160"/>
          <ac:spMkLst>
            <pc:docMk/>
            <pc:sldMk cId="782483245" sldId="306"/>
            <ac:spMk id="3" creationId="{69488980-0AB3-479F-9890-3CE17BF02BA1}"/>
          </ac:spMkLst>
        </pc:spChg>
        <pc:spChg chg="add mod">
          <ac:chgData name="tngminli@gmail.com" userId="S::urn:spo:guest#tngminli@gmail.com::" providerId="AD" clId="Web-{357BC0D4-C27D-D02C-3C5A-220FD57BF5EB}" dt="2021-05-21T10:53:27.206" v="266" actId="1076"/>
          <ac:spMkLst>
            <pc:docMk/>
            <pc:sldMk cId="782483245" sldId="306"/>
            <ac:spMk id="20" creationId="{BEF74A08-F56E-4C61-A420-8C3EA275A4EA}"/>
          </ac:spMkLst>
        </pc:spChg>
        <pc:spChg chg="add mod">
          <ac:chgData name="tngminli@gmail.com" userId="S::urn:spo:guest#tngminli@gmail.com::" providerId="AD" clId="Web-{357BC0D4-C27D-D02C-3C5A-220FD57BF5EB}" dt="2021-05-21T10:53:27.206" v="267" actId="1076"/>
          <ac:spMkLst>
            <pc:docMk/>
            <pc:sldMk cId="782483245" sldId="306"/>
            <ac:spMk id="21" creationId="{23F23334-ED63-4EFB-B5EA-71739E8CC50F}"/>
          </ac:spMkLst>
        </pc:spChg>
        <pc:spChg chg="add del mod">
          <ac:chgData name="tngminli@gmail.com" userId="S::urn:spo:guest#tngminli@gmail.com::" providerId="AD" clId="Web-{357BC0D4-C27D-D02C-3C5A-220FD57BF5EB}" dt="2021-05-21T11:36:11.729" v="1291"/>
          <ac:spMkLst>
            <pc:docMk/>
            <pc:sldMk cId="782483245" sldId="306"/>
            <ac:spMk id="22" creationId="{CA3FC372-B24A-4A01-AA93-70503252FF7D}"/>
          </ac:spMkLst>
        </pc:spChg>
        <pc:spChg chg="add del mod">
          <ac:chgData name="tngminli@gmail.com" userId="S::urn:spo:guest#tngminli@gmail.com::" providerId="AD" clId="Web-{357BC0D4-C27D-D02C-3C5A-220FD57BF5EB}" dt="2021-05-21T11:36:10.870" v="1290"/>
          <ac:spMkLst>
            <pc:docMk/>
            <pc:sldMk cId="782483245" sldId="306"/>
            <ac:spMk id="23" creationId="{D772D9C3-02E0-4FDA-9199-CFC65AE8B7F0}"/>
          </ac:spMkLst>
        </pc:spChg>
        <pc:spChg chg="add mod">
          <ac:chgData name="tngminli@gmail.com" userId="S::urn:spo:guest#tngminli@gmail.com::" providerId="AD" clId="Web-{357BC0D4-C27D-D02C-3C5A-220FD57BF5EB}" dt="2021-05-21T11:09:45.574" v="1215" actId="20577"/>
          <ac:spMkLst>
            <pc:docMk/>
            <pc:sldMk cId="782483245" sldId="306"/>
            <ac:spMk id="24" creationId="{2412B28D-DA82-4E0A-9F37-1CDDE12AFA99}"/>
          </ac:spMkLst>
        </pc:spChg>
        <pc:spChg chg="add mod">
          <ac:chgData name="tngminli@gmail.com" userId="S::urn:spo:guest#tngminli@gmail.com::" providerId="AD" clId="Web-{357BC0D4-C27D-D02C-3C5A-220FD57BF5EB}" dt="2021-05-21T11:10:03.246" v="1229" actId="20577"/>
          <ac:spMkLst>
            <pc:docMk/>
            <pc:sldMk cId="782483245" sldId="306"/>
            <ac:spMk id="25" creationId="{35B20F06-DDE4-4E2C-8EDD-6711F794A842}"/>
          </ac:spMkLst>
        </pc:spChg>
        <pc:spChg chg="add mod">
          <ac:chgData name="tngminli@gmail.com" userId="S::urn:spo:guest#tngminli@gmail.com::" providerId="AD" clId="Web-{357BC0D4-C27D-D02C-3C5A-220FD57BF5EB}" dt="2021-05-21T11:37:25.245" v="1304" actId="1076"/>
          <ac:spMkLst>
            <pc:docMk/>
            <pc:sldMk cId="782483245" sldId="306"/>
            <ac:spMk id="26" creationId="{4B7E4111-1059-491B-BFEA-21379382C6C7}"/>
          </ac:spMkLst>
        </pc:spChg>
        <pc:spChg chg="add del mod">
          <ac:chgData name="tngminli@gmail.com" userId="S::urn:spo:guest#tngminli@gmail.com::" providerId="AD" clId="Web-{357BC0D4-C27D-D02C-3C5A-220FD57BF5EB}" dt="2021-05-21T11:38:15.245" v="1312"/>
          <ac:spMkLst>
            <pc:docMk/>
            <pc:sldMk cId="782483245" sldId="306"/>
            <ac:spMk id="27" creationId="{81EB7B90-1B47-493C-BA1D-936369099DF2}"/>
          </ac:spMkLst>
        </pc:spChg>
        <pc:picChg chg="add del mod">
          <ac:chgData name="tngminli@gmail.com" userId="S::urn:spo:guest#tngminli@gmail.com::" providerId="AD" clId="Web-{357BC0D4-C27D-D02C-3C5A-220FD57BF5EB}" dt="2021-05-21T10:50:25.627" v="240"/>
          <ac:picMkLst>
            <pc:docMk/>
            <pc:sldMk cId="782483245" sldId="306"/>
            <ac:picMk id="4" creationId="{14EE63EE-2D4A-434D-A37F-879C6C9A4891}"/>
          </ac:picMkLst>
        </pc:picChg>
        <pc:picChg chg="add del mod">
          <ac:chgData name="tngminli@gmail.com" userId="S::urn:spo:guest#tngminli@gmail.com::" providerId="AD" clId="Web-{357BC0D4-C27D-D02C-3C5A-220FD57BF5EB}" dt="2021-05-21T10:46:44.563" v="202"/>
          <ac:picMkLst>
            <pc:docMk/>
            <pc:sldMk cId="782483245" sldId="306"/>
            <ac:picMk id="5" creationId="{A93EEEF8-1A0E-4EAA-8ECF-0A383AEB812D}"/>
          </ac:picMkLst>
        </pc:picChg>
        <pc:picChg chg="add del mod">
          <ac:chgData name="tngminli@gmail.com" userId="S::urn:spo:guest#tngminli@gmail.com::" providerId="AD" clId="Web-{357BC0D4-C27D-D02C-3C5A-220FD57BF5EB}" dt="2021-05-21T10:46:45.094" v="203"/>
          <ac:picMkLst>
            <pc:docMk/>
            <pc:sldMk cId="782483245" sldId="306"/>
            <ac:picMk id="6" creationId="{269F4EB0-2A2A-41DD-926E-468F6BA83694}"/>
          </ac:picMkLst>
        </pc:picChg>
        <pc:picChg chg="add del mod">
          <ac:chgData name="tngminli@gmail.com" userId="S::urn:spo:guest#tngminli@gmail.com::" providerId="AD" clId="Web-{357BC0D4-C27D-D02C-3C5A-220FD57BF5EB}" dt="2021-05-21T10:46:45.672" v="204"/>
          <ac:picMkLst>
            <pc:docMk/>
            <pc:sldMk cId="782483245" sldId="306"/>
            <ac:picMk id="7" creationId="{904167B7-1641-4E70-9D19-461AB3FC7377}"/>
          </ac:picMkLst>
        </pc:picChg>
        <pc:picChg chg="add del mod">
          <ac:chgData name="tngminli@gmail.com" userId="S::urn:spo:guest#tngminli@gmail.com::" providerId="AD" clId="Web-{357BC0D4-C27D-D02C-3C5A-220FD57BF5EB}" dt="2021-05-21T10:48:01.954" v="215"/>
          <ac:picMkLst>
            <pc:docMk/>
            <pc:sldMk cId="782483245" sldId="306"/>
            <ac:picMk id="8" creationId="{1F5FEA71-08EF-4B2D-8EC0-7D6577658CA2}"/>
          </ac:picMkLst>
        </pc:picChg>
        <pc:picChg chg="add del mod">
          <ac:chgData name="tngminli@gmail.com" userId="S::urn:spo:guest#tngminli@gmail.com::" providerId="AD" clId="Web-{357BC0D4-C27D-D02C-3C5A-220FD57BF5EB}" dt="2021-05-21T10:48:02.438" v="216"/>
          <ac:picMkLst>
            <pc:docMk/>
            <pc:sldMk cId="782483245" sldId="306"/>
            <ac:picMk id="9" creationId="{C0A6F1A3-96E4-444B-9DBF-29A6F08DE31C}"/>
          </ac:picMkLst>
        </pc:picChg>
        <pc:picChg chg="add del mod">
          <ac:chgData name="tngminli@gmail.com" userId="S::urn:spo:guest#tngminli@gmail.com::" providerId="AD" clId="Web-{357BC0D4-C27D-D02C-3C5A-220FD57BF5EB}" dt="2021-05-21T10:48:03.017" v="217"/>
          <ac:picMkLst>
            <pc:docMk/>
            <pc:sldMk cId="782483245" sldId="306"/>
            <ac:picMk id="10" creationId="{60D97164-4F76-4055-9EA4-ED3443E04542}"/>
          </ac:picMkLst>
        </pc:picChg>
        <pc:picChg chg="add del mod">
          <ac:chgData name="tngminli@gmail.com" userId="S::urn:spo:guest#tngminli@gmail.com::" providerId="AD" clId="Web-{357BC0D4-C27D-D02C-3C5A-220FD57BF5EB}" dt="2021-05-21T10:48:03.407" v="218"/>
          <ac:picMkLst>
            <pc:docMk/>
            <pc:sldMk cId="782483245" sldId="306"/>
            <ac:picMk id="11" creationId="{61244154-2982-4511-9948-541B0F604FBE}"/>
          </ac:picMkLst>
        </pc:picChg>
        <pc:picChg chg="add del mod">
          <ac:chgData name="tngminli@gmail.com" userId="S::urn:spo:guest#tngminli@gmail.com::" providerId="AD" clId="Web-{357BC0D4-C27D-D02C-3C5A-220FD57BF5EB}" dt="2021-05-21T10:48:04.110" v="219"/>
          <ac:picMkLst>
            <pc:docMk/>
            <pc:sldMk cId="782483245" sldId="306"/>
            <ac:picMk id="12" creationId="{B5B9C520-3EC5-4E91-811E-84FC6DBB5E49}"/>
          </ac:picMkLst>
        </pc:picChg>
        <pc:picChg chg="add del mod">
          <ac:chgData name="tngminli@gmail.com" userId="S::urn:spo:guest#tngminli@gmail.com::" providerId="AD" clId="Web-{357BC0D4-C27D-D02C-3C5A-220FD57BF5EB}" dt="2021-05-21T10:47:22.891" v="207"/>
          <ac:picMkLst>
            <pc:docMk/>
            <pc:sldMk cId="782483245" sldId="306"/>
            <ac:picMk id="13" creationId="{84C21B43-BAAB-4FF1-8A81-4BBDA4FD7625}"/>
          </ac:picMkLst>
        </pc:picChg>
        <pc:picChg chg="add del mod">
          <ac:chgData name="tngminli@gmail.com" userId="S::urn:spo:guest#tngminli@gmail.com::" providerId="AD" clId="Web-{357BC0D4-C27D-D02C-3C5A-220FD57BF5EB}" dt="2021-05-21T10:48:01.204" v="214"/>
          <ac:picMkLst>
            <pc:docMk/>
            <pc:sldMk cId="782483245" sldId="306"/>
            <ac:picMk id="14" creationId="{18007D5A-9C74-48F7-8912-1E432AFD1598}"/>
          </ac:picMkLst>
        </pc:picChg>
        <pc:picChg chg="add mod">
          <ac:chgData name="tngminli@gmail.com" userId="S::urn:spo:guest#tngminli@gmail.com::" providerId="AD" clId="Web-{357BC0D4-C27D-D02C-3C5A-220FD57BF5EB}" dt="2021-05-21T10:53:27.159" v="263" actId="1076"/>
          <ac:picMkLst>
            <pc:docMk/>
            <pc:sldMk cId="782483245" sldId="306"/>
            <ac:picMk id="15" creationId="{A281E4A3-892D-4168-85D9-1558E34FAD57}"/>
          </ac:picMkLst>
        </pc:picChg>
        <pc:picChg chg="add mod">
          <ac:chgData name="tngminli@gmail.com" userId="S::urn:spo:guest#tngminli@gmail.com::" providerId="AD" clId="Web-{357BC0D4-C27D-D02C-3C5A-220FD57BF5EB}" dt="2021-05-21T11:36:38.901" v="1294" actId="1076"/>
          <ac:picMkLst>
            <pc:docMk/>
            <pc:sldMk cId="782483245" sldId="306"/>
            <ac:picMk id="16" creationId="{4960EE67-7F5B-459B-BDA1-378722DD62E4}"/>
          </ac:picMkLst>
        </pc:picChg>
        <pc:picChg chg="add mod">
          <ac:chgData name="tngminli@gmail.com" userId="S::urn:spo:guest#tngminli@gmail.com::" providerId="AD" clId="Web-{357BC0D4-C27D-D02C-3C5A-220FD57BF5EB}" dt="2021-05-21T10:53:27.191" v="265" actId="1076"/>
          <ac:picMkLst>
            <pc:docMk/>
            <pc:sldMk cId="782483245" sldId="306"/>
            <ac:picMk id="17" creationId="{0F745AA3-8323-447A-BEDE-36DABDEAF2DF}"/>
          </ac:picMkLst>
        </pc:picChg>
        <pc:picChg chg="add mod">
          <ac:chgData name="tngminli@gmail.com" userId="S::urn:spo:guest#tngminli@gmail.com::" providerId="AD" clId="Web-{357BC0D4-C27D-D02C-3C5A-220FD57BF5EB}" dt="2021-05-21T11:37:25.229" v="1302" actId="1076"/>
          <ac:picMkLst>
            <pc:docMk/>
            <pc:sldMk cId="782483245" sldId="306"/>
            <ac:picMk id="18" creationId="{9CE9734D-A3CF-482C-8E0F-39E8F5299484}"/>
          </ac:picMkLst>
        </pc:picChg>
        <pc:picChg chg="add mod">
          <ac:chgData name="tngminli@gmail.com" userId="S::urn:spo:guest#tngminli@gmail.com::" providerId="AD" clId="Web-{357BC0D4-C27D-D02C-3C5A-220FD57BF5EB}" dt="2021-05-21T11:37:25.229" v="1303" actId="1076"/>
          <ac:picMkLst>
            <pc:docMk/>
            <pc:sldMk cId="782483245" sldId="306"/>
            <ac:picMk id="19" creationId="{B5F0FBBA-45BE-42B3-A82C-81DAE03BB2C5}"/>
          </ac:picMkLst>
        </pc:picChg>
      </pc:sldChg>
    </pc:docChg>
  </pc:docChgLst>
  <pc:docChgLst>
    <pc:chgData name="chchea001@mymail.sim.edu.sg" userId="S::urn:spo:guest#chchea001@mymail.sim.edu.sg::" providerId="AD" clId="Web-{6BBDC99F-C08F-C000-0419-46E8EE85CFDF}"/>
    <pc:docChg chg="modSld">
      <pc:chgData name="chchea001@mymail.sim.edu.sg" userId="S::urn:spo:guest#chchea001@mymail.sim.edu.sg::" providerId="AD" clId="Web-{6BBDC99F-C08F-C000-0419-46E8EE85CFDF}" dt="2021-05-20T12:15:39.449" v="29" actId="20577"/>
      <pc:docMkLst>
        <pc:docMk/>
      </pc:docMkLst>
      <pc:sldChg chg="modSp">
        <pc:chgData name="chchea001@mymail.sim.edu.sg" userId="S::urn:spo:guest#chchea001@mymail.sim.edu.sg::" providerId="AD" clId="Web-{6BBDC99F-C08F-C000-0419-46E8EE85CFDF}" dt="2021-05-20T12:15:39.449" v="29" actId="20577"/>
        <pc:sldMkLst>
          <pc:docMk/>
          <pc:sldMk cId="2108470232" sldId="259"/>
        </pc:sldMkLst>
        <pc:spChg chg="mod">
          <ac:chgData name="chchea001@mymail.sim.edu.sg" userId="S::urn:spo:guest#chchea001@mymail.sim.edu.sg::" providerId="AD" clId="Web-{6BBDC99F-C08F-C000-0419-46E8EE85CFDF}" dt="2021-05-20T12:15:39.449" v="29" actId="20577"/>
          <ac:spMkLst>
            <pc:docMk/>
            <pc:sldMk cId="2108470232" sldId="259"/>
            <ac:spMk id="3" creationId="{1857D3F8-A13B-4A5D-ACE7-2946A515B18C}"/>
          </ac:spMkLst>
        </pc:spChg>
      </pc:sldChg>
    </pc:docChg>
  </pc:docChgLst>
  <pc:docChgLst>
    <pc:chgData name="jhwteo002@mymail.sim.edu.sg" userId="S::urn:spo:guest#jhwteo002@mymail.sim.edu.sg::" providerId="AD" clId="Web-{BF91466E-1544-1088-CCDC-01BE0DF2695D}"/>
    <pc:docChg chg="addSld delSld modSld">
      <pc:chgData name="jhwteo002@mymail.sim.edu.sg" userId="S::urn:spo:guest#jhwteo002@mymail.sim.edu.sg::" providerId="AD" clId="Web-{BF91466E-1544-1088-CCDC-01BE0DF2695D}" dt="2021-05-20T10:31:45.210" v="103"/>
      <pc:docMkLst>
        <pc:docMk/>
      </pc:docMkLst>
      <pc:sldChg chg="modSp">
        <pc:chgData name="jhwteo002@mymail.sim.edu.sg" userId="S::urn:spo:guest#jhwteo002@mymail.sim.edu.sg::" providerId="AD" clId="Web-{BF91466E-1544-1088-CCDC-01BE0DF2695D}" dt="2021-05-20T10:31:37.257" v="102" actId="20577"/>
        <pc:sldMkLst>
          <pc:docMk/>
          <pc:sldMk cId="2108470232" sldId="259"/>
        </pc:sldMkLst>
        <pc:spChg chg="mod">
          <ac:chgData name="jhwteo002@mymail.sim.edu.sg" userId="S::urn:spo:guest#jhwteo002@mymail.sim.edu.sg::" providerId="AD" clId="Web-{BF91466E-1544-1088-CCDC-01BE0DF2695D}" dt="2021-05-20T10:31:37.257" v="102" actId="20577"/>
          <ac:spMkLst>
            <pc:docMk/>
            <pc:sldMk cId="2108470232" sldId="259"/>
            <ac:spMk id="3" creationId="{1857D3F8-A13B-4A5D-ACE7-2946A515B18C}"/>
          </ac:spMkLst>
        </pc:spChg>
      </pc:sldChg>
      <pc:sldChg chg="del">
        <pc:chgData name="jhwteo002@mymail.sim.edu.sg" userId="S::urn:spo:guest#jhwteo002@mymail.sim.edu.sg::" providerId="AD" clId="Web-{BF91466E-1544-1088-CCDC-01BE0DF2695D}" dt="2021-05-20T10:31:45.210" v="103"/>
        <pc:sldMkLst>
          <pc:docMk/>
          <pc:sldMk cId="3471068406" sldId="260"/>
        </pc:sldMkLst>
      </pc:sldChg>
      <pc:sldChg chg="modSp">
        <pc:chgData name="jhwteo002@mymail.sim.edu.sg" userId="S::urn:spo:guest#jhwteo002@mymail.sim.edu.sg::" providerId="AD" clId="Web-{BF91466E-1544-1088-CCDC-01BE0DF2695D}" dt="2021-05-20T10:22:12.726" v="0" actId="20577"/>
        <pc:sldMkLst>
          <pc:docMk/>
          <pc:sldMk cId="2982066558" sldId="263"/>
        </pc:sldMkLst>
        <pc:spChg chg="mod">
          <ac:chgData name="jhwteo002@mymail.sim.edu.sg" userId="S::urn:spo:guest#jhwteo002@mymail.sim.edu.sg::" providerId="AD" clId="Web-{BF91466E-1544-1088-CCDC-01BE0DF2695D}" dt="2021-05-20T10:22:12.726" v="0" actId="20577"/>
          <ac:spMkLst>
            <pc:docMk/>
            <pc:sldMk cId="2982066558" sldId="263"/>
            <ac:spMk id="3" creationId="{55AE906D-E182-49E8-9551-3F52EEFAF1E3}"/>
          </ac:spMkLst>
        </pc:spChg>
      </pc:sldChg>
      <pc:sldChg chg="modSp">
        <pc:chgData name="jhwteo002@mymail.sim.edu.sg" userId="S::urn:spo:guest#jhwteo002@mymail.sim.edu.sg::" providerId="AD" clId="Web-{BF91466E-1544-1088-CCDC-01BE0DF2695D}" dt="2021-05-20T10:27:57.804" v="95" actId="20577"/>
        <pc:sldMkLst>
          <pc:docMk/>
          <pc:sldMk cId="3074658105" sldId="264"/>
        </pc:sldMkLst>
        <pc:spChg chg="mod">
          <ac:chgData name="jhwteo002@mymail.sim.edu.sg" userId="S::urn:spo:guest#jhwteo002@mymail.sim.edu.sg::" providerId="AD" clId="Web-{BF91466E-1544-1088-CCDC-01BE0DF2695D}" dt="2021-05-20T10:27:57.804" v="95" actId="20577"/>
          <ac:spMkLst>
            <pc:docMk/>
            <pc:sldMk cId="3074658105" sldId="264"/>
            <ac:spMk id="3" creationId="{5DD5F05D-09F3-4361-90AB-EAC5EDFA23A5}"/>
          </ac:spMkLst>
        </pc:spChg>
      </pc:sldChg>
      <pc:sldChg chg="modSp add replId">
        <pc:chgData name="jhwteo002@mymail.sim.edu.sg" userId="S::urn:spo:guest#jhwteo002@mymail.sim.edu.sg::" providerId="AD" clId="Web-{BF91466E-1544-1088-CCDC-01BE0DF2695D}" dt="2021-05-20T10:27:55.523" v="93" actId="20577"/>
        <pc:sldMkLst>
          <pc:docMk/>
          <pc:sldMk cId="2130006811" sldId="284"/>
        </pc:sldMkLst>
        <pc:spChg chg="mod">
          <ac:chgData name="jhwteo002@mymail.sim.edu.sg" userId="S::urn:spo:guest#jhwteo002@mymail.sim.edu.sg::" providerId="AD" clId="Web-{BF91466E-1544-1088-CCDC-01BE0DF2695D}" dt="2021-05-20T10:27:55.523" v="93" actId="20577"/>
          <ac:spMkLst>
            <pc:docMk/>
            <pc:sldMk cId="2130006811" sldId="284"/>
            <ac:spMk id="3" creationId="{5DD5F05D-09F3-4361-90AB-EAC5EDFA23A5}"/>
          </ac:spMkLst>
        </pc:spChg>
      </pc:sldChg>
      <pc:sldChg chg="modSp add replId">
        <pc:chgData name="jhwteo002@mymail.sim.edu.sg" userId="S::urn:spo:guest#jhwteo002@mymail.sim.edu.sg::" providerId="AD" clId="Web-{BF91466E-1544-1088-CCDC-01BE0DF2695D}" dt="2021-05-20T10:27:49.898" v="91" actId="20577"/>
        <pc:sldMkLst>
          <pc:docMk/>
          <pc:sldMk cId="406554419" sldId="285"/>
        </pc:sldMkLst>
        <pc:spChg chg="mod">
          <ac:chgData name="jhwteo002@mymail.sim.edu.sg" userId="S::urn:spo:guest#jhwteo002@mymail.sim.edu.sg::" providerId="AD" clId="Web-{BF91466E-1544-1088-CCDC-01BE0DF2695D}" dt="2021-05-20T10:27:49.898" v="91" actId="20577"/>
          <ac:spMkLst>
            <pc:docMk/>
            <pc:sldMk cId="406554419" sldId="285"/>
            <ac:spMk id="3" creationId="{5DD5F05D-09F3-4361-90AB-EAC5EDFA23A5}"/>
          </ac:spMkLst>
        </pc:spChg>
      </pc:sldChg>
      <pc:sldChg chg="modSp add replId">
        <pc:chgData name="jhwteo002@mymail.sim.edu.sg" userId="S::urn:spo:guest#jhwteo002@mymail.sim.edu.sg::" providerId="AD" clId="Web-{BF91466E-1544-1088-CCDC-01BE0DF2695D}" dt="2021-05-20T10:28:06.882" v="97" actId="20577"/>
        <pc:sldMkLst>
          <pc:docMk/>
          <pc:sldMk cId="1183247076" sldId="286"/>
        </pc:sldMkLst>
        <pc:spChg chg="mod">
          <ac:chgData name="jhwteo002@mymail.sim.edu.sg" userId="S::urn:spo:guest#jhwteo002@mymail.sim.edu.sg::" providerId="AD" clId="Web-{BF91466E-1544-1088-CCDC-01BE0DF2695D}" dt="2021-05-20T10:28:06.882" v="97" actId="20577"/>
          <ac:spMkLst>
            <pc:docMk/>
            <pc:sldMk cId="1183247076" sldId="286"/>
            <ac:spMk id="3" creationId="{5DD5F05D-09F3-4361-90AB-EAC5EDFA23A5}"/>
          </ac:spMkLst>
        </pc:spChg>
      </pc:sldChg>
    </pc:docChg>
  </pc:docChgLst>
  <pc:docChgLst>
    <pc:chgData name="jhwteo002@mymail.sim.edu.sg" userId="S::urn:spo:guest#jhwteo002@mymail.sim.edu.sg::" providerId="AD" clId="Web-{1AFFC99F-606C-C000-0419-442F923FC9E0}"/>
    <pc:docChg chg="addSld delSld modSld">
      <pc:chgData name="jhwteo002@mymail.sim.edu.sg" userId="S::urn:spo:guest#jhwteo002@mymail.sim.edu.sg::" providerId="AD" clId="Web-{1AFFC99F-606C-C000-0419-442F923FC9E0}" dt="2021-05-21T07:47:54.943" v="374" actId="20577"/>
      <pc:docMkLst>
        <pc:docMk/>
      </pc:docMkLst>
      <pc:sldChg chg="addSp delSp modSp">
        <pc:chgData name="jhwteo002@mymail.sim.edu.sg" userId="S::urn:spo:guest#jhwteo002@mymail.sim.edu.sg::" providerId="AD" clId="Web-{1AFFC99F-606C-C000-0419-442F923FC9E0}" dt="2021-05-21T07:22:15.994" v="42" actId="1076"/>
        <pc:sldMkLst>
          <pc:docMk/>
          <pc:sldMk cId="693822605" sldId="265"/>
        </pc:sldMkLst>
        <pc:spChg chg="mod">
          <ac:chgData name="jhwteo002@mymail.sim.edu.sg" userId="S::urn:spo:guest#jhwteo002@mymail.sim.edu.sg::" providerId="AD" clId="Web-{1AFFC99F-606C-C000-0419-442F923FC9E0}" dt="2021-05-21T07:22:11.869" v="41" actId="14100"/>
          <ac:spMkLst>
            <pc:docMk/>
            <pc:sldMk cId="693822605" sldId="265"/>
            <ac:spMk id="2" creationId="{9C186DE0-47FF-416A-900C-3CB07B7175B9}"/>
          </ac:spMkLst>
        </pc:spChg>
        <pc:spChg chg="mod">
          <ac:chgData name="jhwteo002@mymail.sim.edu.sg" userId="S::urn:spo:guest#jhwteo002@mymail.sim.edu.sg::" providerId="AD" clId="Web-{1AFFC99F-606C-C000-0419-442F923FC9E0}" dt="2021-05-21T07:19:47.415" v="19" actId="20577"/>
          <ac:spMkLst>
            <pc:docMk/>
            <pc:sldMk cId="693822605" sldId="265"/>
            <ac:spMk id="3" creationId="{A9E0E8E3-F6BF-4608-BBE5-CD9CA8E0D7A0}"/>
          </ac:spMkLst>
        </pc:spChg>
        <pc:picChg chg="add del mod">
          <ac:chgData name="jhwteo002@mymail.sim.edu.sg" userId="S::urn:spo:guest#jhwteo002@mymail.sim.edu.sg::" providerId="AD" clId="Web-{1AFFC99F-606C-C000-0419-442F923FC9E0}" dt="2021-05-21T07:20:31.212" v="24"/>
          <ac:picMkLst>
            <pc:docMk/>
            <pc:sldMk cId="693822605" sldId="265"/>
            <ac:picMk id="4" creationId="{B6C81D2E-1A4A-432D-8585-C5F452F7925A}"/>
          </ac:picMkLst>
        </pc:picChg>
        <pc:picChg chg="add mod">
          <ac:chgData name="jhwteo002@mymail.sim.edu.sg" userId="S::urn:spo:guest#jhwteo002@mymail.sim.edu.sg::" providerId="AD" clId="Web-{1AFFC99F-606C-C000-0419-442F923FC9E0}" dt="2021-05-21T07:22:15.994" v="42" actId="1076"/>
          <ac:picMkLst>
            <pc:docMk/>
            <pc:sldMk cId="693822605" sldId="265"/>
            <ac:picMk id="5" creationId="{767A8A50-223F-46EC-A79E-ABD0960DC454}"/>
          </ac:picMkLst>
        </pc:picChg>
      </pc:sldChg>
      <pc:sldChg chg="addSp delSp modSp add replId">
        <pc:chgData name="jhwteo002@mymail.sim.edu.sg" userId="S::urn:spo:guest#jhwteo002@mymail.sim.edu.sg::" providerId="AD" clId="Web-{1AFFC99F-606C-C000-0419-442F923FC9E0}" dt="2021-05-21T07:46:29.864" v="335" actId="20577"/>
        <pc:sldMkLst>
          <pc:docMk/>
          <pc:sldMk cId="2912249167" sldId="297"/>
        </pc:sldMkLst>
        <pc:spChg chg="mod">
          <ac:chgData name="jhwteo002@mymail.sim.edu.sg" userId="S::urn:spo:guest#jhwteo002@mymail.sim.edu.sg::" providerId="AD" clId="Web-{1AFFC99F-606C-C000-0419-442F923FC9E0}" dt="2021-05-21T07:46:29.864" v="335" actId="20577"/>
          <ac:spMkLst>
            <pc:docMk/>
            <pc:sldMk cId="2912249167" sldId="297"/>
            <ac:spMk id="3" creationId="{A9E0E8E3-F6BF-4608-BBE5-CD9CA8E0D7A0}"/>
          </ac:spMkLst>
        </pc:spChg>
        <pc:picChg chg="add mod">
          <ac:chgData name="jhwteo002@mymail.sim.edu.sg" userId="S::urn:spo:guest#jhwteo002@mymail.sim.edu.sg::" providerId="AD" clId="Web-{1AFFC99F-606C-C000-0419-442F923FC9E0}" dt="2021-05-21T07:43:39.878" v="242" actId="14100"/>
          <ac:picMkLst>
            <pc:docMk/>
            <pc:sldMk cId="2912249167" sldId="297"/>
            <ac:picMk id="4" creationId="{41D79594-8137-48A0-9485-07B0B4F958DF}"/>
          </ac:picMkLst>
        </pc:picChg>
        <pc:picChg chg="del">
          <ac:chgData name="jhwteo002@mymail.sim.edu.sg" userId="S::urn:spo:guest#jhwteo002@mymail.sim.edu.sg::" providerId="AD" clId="Web-{1AFFC99F-606C-C000-0419-442F923FC9E0}" dt="2021-05-21T07:21:43.463" v="34"/>
          <ac:picMkLst>
            <pc:docMk/>
            <pc:sldMk cId="2912249167" sldId="297"/>
            <ac:picMk id="5" creationId="{767A8A50-223F-46EC-A79E-ABD0960DC454}"/>
          </ac:picMkLst>
        </pc:picChg>
      </pc:sldChg>
      <pc:sldChg chg="new del">
        <pc:chgData name="jhwteo002@mymail.sim.edu.sg" userId="S::urn:spo:guest#jhwteo002@mymail.sim.edu.sg::" providerId="AD" clId="Web-{1AFFC99F-606C-C000-0419-442F923FC9E0}" dt="2021-05-21T07:21:07.181" v="31"/>
        <pc:sldMkLst>
          <pc:docMk/>
          <pc:sldMk cId="3734757465" sldId="297"/>
        </pc:sldMkLst>
      </pc:sldChg>
      <pc:sldChg chg="addSp delSp modSp add replId">
        <pc:chgData name="jhwteo002@mymail.sim.edu.sg" userId="S::urn:spo:guest#jhwteo002@mymail.sim.edu.sg::" providerId="AD" clId="Web-{1AFFC99F-606C-C000-0419-442F923FC9E0}" dt="2021-05-21T07:46:20.317" v="326" actId="20577"/>
        <pc:sldMkLst>
          <pc:docMk/>
          <pc:sldMk cId="2673880962" sldId="298"/>
        </pc:sldMkLst>
        <pc:spChg chg="mod">
          <ac:chgData name="jhwteo002@mymail.sim.edu.sg" userId="S::urn:spo:guest#jhwteo002@mymail.sim.edu.sg::" providerId="AD" clId="Web-{1AFFC99F-606C-C000-0419-442F923FC9E0}" dt="2021-05-21T07:46:20.317" v="326" actId="20577"/>
          <ac:spMkLst>
            <pc:docMk/>
            <pc:sldMk cId="2673880962" sldId="298"/>
            <ac:spMk id="3" creationId="{A9E0E8E3-F6BF-4608-BBE5-CD9CA8E0D7A0}"/>
          </ac:spMkLst>
        </pc:spChg>
        <pc:picChg chg="del">
          <ac:chgData name="jhwteo002@mymail.sim.edu.sg" userId="S::urn:spo:guest#jhwteo002@mymail.sim.edu.sg::" providerId="AD" clId="Web-{1AFFC99F-606C-C000-0419-442F923FC9E0}" dt="2021-05-21T07:23:18.354" v="72"/>
          <ac:picMkLst>
            <pc:docMk/>
            <pc:sldMk cId="2673880962" sldId="298"/>
            <ac:picMk id="4" creationId="{41D79594-8137-48A0-9485-07B0B4F958DF}"/>
          </ac:picMkLst>
        </pc:picChg>
        <pc:picChg chg="add mod">
          <ac:chgData name="jhwteo002@mymail.sim.edu.sg" userId="S::urn:spo:guest#jhwteo002@mymail.sim.edu.sg::" providerId="AD" clId="Web-{1AFFC99F-606C-C000-0419-442F923FC9E0}" dt="2021-05-21T07:42:56.769" v="223" actId="14100"/>
          <ac:picMkLst>
            <pc:docMk/>
            <pc:sldMk cId="2673880962" sldId="298"/>
            <ac:picMk id="5" creationId="{6A665A16-3E79-4809-8DFF-D5101CA1841D}"/>
          </ac:picMkLst>
        </pc:picChg>
      </pc:sldChg>
      <pc:sldChg chg="addSp delSp modSp add replId">
        <pc:chgData name="jhwteo002@mymail.sim.edu.sg" userId="S::urn:spo:guest#jhwteo002@mymail.sim.edu.sg::" providerId="AD" clId="Web-{1AFFC99F-606C-C000-0419-442F923FC9E0}" dt="2021-05-21T07:46:06.051" v="316" actId="20577"/>
        <pc:sldMkLst>
          <pc:docMk/>
          <pc:sldMk cId="3687211955" sldId="299"/>
        </pc:sldMkLst>
        <pc:spChg chg="mod">
          <ac:chgData name="jhwteo002@mymail.sim.edu.sg" userId="S::urn:spo:guest#jhwteo002@mymail.sim.edu.sg::" providerId="AD" clId="Web-{1AFFC99F-606C-C000-0419-442F923FC9E0}" dt="2021-05-21T07:46:06.051" v="316" actId="20577"/>
          <ac:spMkLst>
            <pc:docMk/>
            <pc:sldMk cId="3687211955" sldId="299"/>
            <ac:spMk id="3" creationId="{A9E0E8E3-F6BF-4608-BBE5-CD9CA8E0D7A0}"/>
          </ac:spMkLst>
        </pc:spChg>
        <pc:spChg chg="add del">
          <ac:chgData name="jhwteo002@mymail.sim.edu.sg" userId="S::urn:spo:guest#jhwteo002@mymail.sim.edu.sg::" providerId="AD" clId="Web-{1AFFC99F-606C-C000-0419-442F923FC9E0}" dt="2021-05-21T07:41:17.768" v="184"/>
          <ac:spMkLst>
            <pc:docMk/>
            <pc:sldMk cId="3687211955" sldId="299"/>
            <ac:spMk id="6" creationId="{C003294D-6235-42CD-84AB-B02711A28D45}"/>
          </ac:spMkLst>
        </pc:spChg>
        <pc:picChg chg="add mod">
          <ac:chgData name="jhwteo002@mymail.sim.edu.sg" userId="S::urn:spo:guest#jhwteo002@mymail.sim.edu.sg::" providerId="AD" clId="Web-{1AFFC99F-606C-C000-0419-442F923FC9E0}" dt="2021-05-21T07:42:21.065" v="207" actId="14100"/>
          <ac:picMkLst>
            <pc:docMk/>
            <pc:sldMk cId="3687211955" sldId="299"/>
            <ac:picMk id="4" creationId="{7406155C-EF3E-415E-A43A-8A007876B771}"/>
          </ac:picMkLst>
        </pc:picChg>
        <pc:picChg chg="del">
          <ac:chgData name="jhwteo002@mymail.sim.edu.sg" userId="S::urn:spo:guest#jhwteo002@mymail.sim.edu.sg::" providerId="AD" clId="Web-{1AFFC99F-606C-C000-0419-442F923FC9E0}" dt="2021-05-21T07:23:57.370" v="83"/>
          <ac:picMkLst>
            <pc:docMk/>
            <pc:sldMk cId="3687211955" sldId="299"/>
            <ac:picMk id="5" creationId="{6A665A16-3E79-4809-8DFF-D5101CA1841D}"/>
          </ac:picMkLst>
        </pc:picChg>
      </pc:sldChg>
      <pc:sldChg chg="addSp delSp modSp add replId">
        <pc:chgData name="jhwteo002@mymail.sim.edu.sg" userId="S::urn:spo:guest#jhwteo002@mymail.sim.edu.sg::" providerId="AD" clId="Web-{1AFFC99F-606C-C000-0419-442F923FC9E0}" dt="2021-05-21T07:45:34.520" v="298" actId="20577"/>
        <pc:sldMkLst>
          <pc:docMk/>
          <pc:sldMk cId="621152961" sldId="300"/>
        </pc:sldMkLst>
        <pc:spChg chg="mod">
          <ac:chgData name="jhwteo002@mymail.sim.edu.sg" userId="S::urn:spo:guest#jhwteo002@mymail.sim.edu.sg::" providerId="AD" clId="Web-{1AFFC99F-606C-C000-0419-442F923FC9E0}" dt="2021-05-21T07:45:34.520" v="298" actId="20577"/>
          <ac:spMkLst>
            <pc:docMk/>
            <pc:sldMk cId="621152961" sldId="300"/>
            <ac:spMk id="3" creationId="{A9E0E8E3-F6BF-4608-BBE5-CD9CA8E0D7A0}"/>
          </ac:spMkLst>
        </pc:spChg>
        <pc:picChg chg="del">
          <ac:chgData name="jhwteo002@mymail.sim.edu.sg" userId="S::urn:spo:guest#jhwteo002@mymail.sim.edu.sg::" providerId="AD" clId="Web-{1AFFC99F-606C-C000-0419-442F923FC9E0}" dt="2021-05-21T07:25:04.277" v="98"/>
          <ac:picMkLst>
            <pc:docMk/>
            <pc:sldMk cId="621152961" sldId="300"/>
            <ac:picMk id="4" creationId="{7406155C-EF3E-415E-A43A-8A007876B771}"/>
          </ac:picMkLst>
        </pc:picChg>
        <pc:picChg chg="add mod">
          <ac:chgData name="jhwteo002@mymail.sim.edu.sg" userId="S::urn:spo:guest#jhwteo002@mymail.sim.edu.sg::" providerId="AD" clId="Web-{1AFFC99F-606C-C000-0419-442F923FC9E0}" dt="2021-05-21T07:44:09.066" v="247" actId="1076"/>
          <ac:picMkLst>
            <pc:docMk/>
            <pc:sldMk cId="621152961" sldId="300"/>
            <ac:picMk id="5" creationId="{1B1713C2-FF0F-42EB-BFB4-6F72DA5521D7}"/>
          </ac:picMkLst>
        </pc:picChg>
      </pc:sldChg>
      <pc:sldChg chg="addSp delSp modSp add replId">
        <pc:chgData name="jhwteo002@mymail.sim.edu.sg" userId="S::urn:spo:guest#jhwteo002@mymail.sim.edu.sg::" providerId="AD" clId="Web-{1AFFC99F-606C-C000-0419-442F923FC9E0}" dt="2021-05-21T07:46:57.583" v="341" actId="20577"/>
        <pc:sldMkLst>
          <pc:docMk/>
          <pc:sldMk cId="1527321940" sldId="301"/>
        </pc:sldMkLst>
        <pc:spChg chg="mod">
          <ac:chgData name="jhwteo002@mymail.sim.edu.sg" userId="S::urn:spo:guest#jhwteo002@mymail.sim.edu.sg::" providerId="AD" clId="Web-{1AFFC99F-606C-C000-0419-442F923FC9E0}" dt="2021-05-21T07:46:57.583" v="341" actId="20577"/>
          <ac:spMkLst>
            <pc:docMk/>
            <pc:sldMk cId="1527321940" sldId="301"/>
            <ac:spMk id="3" creationId="{A9E0E8E3-F6BF-4608-BBE5-CD9CA8E0D7A0}"/>
          </ac:spMkLst>
        </pc:spChg>
        <pc:spChg chg="add del">
          <ac:chgData name="jhwteo002@mymail.sim.edu.sg" userId="S::urn:spo:guest#jhwteo002@mymail.sim.edu.sg::" providerId="AD" clId="Web-{1AFFC99F-606C-C000-0419-442F923FC9E0}" dt="2021-05-21T07:25:34.058" v="109"/>
          <ac:spMkLst>
            <pc:docMk/>
            <pc:sldMk cId="1527321940" sldId="301"/>
            <ac:spMk id="4" creationId="{977D0843-7E1B-46CF-8B91-0BCBA3D367AE}"/>
          </ac:spMkLst>
        </pc:spChg>
        <pc:picChg chg="del">
          <ac:chgData name="jhwteo002@mymail.sim.edu.sg" userId="S::urn:spo:guest#jhwteo002@mymail.sim.edu.sg::" providerId="AD" clId="Web-{1AFFC99F-606C-C000-0419-442F923FC9E0}" dt="2021-05-21T07:25:34.871" v="110"/>
          <ac:picMkLst>
            <pc:docMk/>
            <pc:sldMk cId="1527321940" sldId="301"/>
            <ac:picMk id="5" creationId="{1B1713C2-FF0F-42EB-BFB4-6F72DA5521D7}"/>
          </ac:picMkLst>
        </pc:picChg>
        <pc:picChg chg="add mod">
          <ac:chgData name="jhwteo002@mymail.sim.edu.sg" userId="S::urn:spo:guest#jhwteo002@mymail.sim.edu.sg::" providerId="AD" clId="Web-{1AFFC99F-606C-C000-0419-442F923FC9E0}" dt="2021-05-21T07:44:50.191" v="278" actId="14100"/>
          <ac:picMkLst>
            <pc:docMk/>
            <pc:sldMk cId="1527321940" sldId="301"/>
            <ac:picMk id="6" creationId="{66874C0A-31B2-43FD-AE9F-A2452A6913AD}"/>
          </ac:picMkLst>
        </pc:picChg>
      </pc:sldChg>
      <pc:sldChg chg="addSp delSp modSp add replId">
        <pc:chgData name="jhwteo002@mymail.sim.edu.sg" userId="S::urn:spo:guest#jhwteo002@mymail.sim.edu.sg::" providerId="AD" clId="Web-{1AFFC99F-606C-C000-0419-442F923FC9E0}" dt="2021-05-21T07:47:21.817" v="358" actId="14100"/>
        <pc:sldMkLst>
          <pc:docMk/>
          <pc:sldMk cId="1346178303" sldId="302"/>
        </pc:sldMkLst>
        <pc:spChg chg="mod">
          <ac:chgData name="jhwteo002@mymail.sim.edu.sg" userId="S::urn:spo:guest#jhwteo002@mymail.sim.edu.sg::" providerId="AD" clId="Web-{1AFFC99F-606C-C000-0419-442F923FC9E0}" dt="2021-05-21T07:47:16.036" v="355" actId="20577"/>
          <ac:spMkLst>
            <pc:docMk/>
            <pc:sldMk cId="1346178303" sldId="302"/>
            <ac:spMk id="3" creationId="{A9E0E8E3-F6BF-4608-BBE5-CD9CA8E0D7A0}"/>
          </ac:spMkLst>
        </pc:spChg>
        <pc:picChg chg="add mod">
          <ac:chgData name="jhwteo002@mymail.sim.edu.sg" userId="S::urn:spo:guest#jhwteo002@mymail.sim.edu.sg::" providerId="AD" clId="Web-{1AFFC99F-606C-C000-0419-442F923FC9E0}" dt="2021-05-21T07:47:21.817" v="358" actId="14100"/>
          <ac:picMkLst>
            <pc:docMk/>
            <pc:sldMk cId="1346178303" sldId="302"/>
            <ac:picMk id="4" creationId="{25950DED-57A4-47E5-A6F3-4ED95AB6255B}"/>
          </ac:picMkLst>
        </pc:picChg>
        <pc:picChg chg="del">
          <ac:chgData name="jhwteo002@mymail.sim.edu.sg" userId="S::urn:spo:guest#jhwteo002@mymail.sim.edu.sg::" providerId="AD" clId="Web-{1AFFC99F-606C-C000-0419-442F923FC9E0}" dt="2021-05-21T07:26:01.293" v="116"/>
          <ac:picMkLst>
            <pc:docMk/>
            <pc:sldMk cId="1346178303" sldId="302"/>
            <ac:picMk id="6" creationId="{66874C0A-31B2-43FD-AE9F-A2452A6913AD}"/>
          </ac:picMkLst>
        </pc:picChg>
      </pc:sldChg>
      <pc:sldChg chg="addSp delSp modSp add replId">
        <pc:chgData name="jhwteo002@mymail.sim.edu.sg" userId="S::urn:spo:guest#jhwteo002@mymail.sim.edu.sg::" providerId="AD" clId="Web-{1AFFC99F-606C-C000-0419-442F923FC9E0}" dt="2021-05-21T07:47:54.943" v="374" actId="20577"/>
        <pc:sldMkLst>
          <pc:docMk/>
          <pc:sldMk cId="1217937550" sldId="303"/>
        </pc:sldMkLst>
        <pc:spChg chg="mod">
          <ac:chgData name="jhwteo002@mymail.sim.edu.sg" userId="S::urn:spo:guest#jhwteo002@mymail.sim.edu.sg::" providerId="AD" clId="Web-{1AFFC99F-606C-C000-0419-442F923FC9E0}" dt="2021-05-21T07:47:54.943" v="374" actId="20577"/>
          <ac:spMkLst>
            <pc:docMk/>
            <pc:sldMk cId="1217937550" sldId="303"/>
            <ac:spMk id="3" creationId="{A9E0E8E3-F6BF-4608-BBE5-CD9CA8E0D7A0}"/>
          </ac:spMkLst>
        </pc:spChg>
        <pc:picChg chg="del">
          <ac:chgData name="jhwteo002@mymail.sim.edu.sg" userId="S::urn:spo:guest#jhwteo002@mymail.sim.edu.sg::" providerId="AD" clId="Web-{1AFFC99F-606C-C000-0419-442F923FC9E0}" dt="2021-05-21T07:26:25.652" v="122"/>
          <ac:picMkLst>
            <pc:docMk/>
            <pc:sldMk cId="1217937550" sldId="303"/>
            <ac:picMk id="4" creationId="{25950DED-57A4-47E5-A6F3-4ED95AB6255B}"/>
          </ac:picMkLst>
        </pc:picChg>
        <pc:picChg chg="add mod">
          <ac:chgData name="jhwteo002@mymail.sim.edu.sg" userId="S::urn:spo:guest#jhwteo002@mymail.sim.edu.sg::" providerId="AD" clId="Web-{1AFFC99F-606C-C000-0419-442F923FC9E0}" dt="2021-05-21T07:47:30.302" v="360" actId="14100"/>
          <ac:picMkLst>
            <pc:docMk/>
            <pc:sldMk cId="1217937550" sldId="303"/>
            <ac:picMk id="5" creationId="{90885A11-CE8F-4803-B7A6-D03C99646491}"/>
          </ac:picMkLst>
        </pc:picChg>
      </pc:sldChg>
      <pc:sldChg chg="addSp delSp modSp add replId">
        <pc:chgData name="jhwteo002@mymail.sim.edu.sg" userId="S::urn:spo:guest#jhwteo002@mymail.sim.edu.sg::" providerId="AD" clId="Web-{1AFFC99F-606C-C000-0419-442F923FC9E0}" dt="2021-05-21T07:27:30.418" v="138" actId="14100"/>
        <pc:sldMkLst>
          <pc:docMk/>
          <pc:sldMk cId="1685955679" sldId="304"/>
        </pc:sldMkLst>
        <pc:spChg chg="mod">
          <ac:chgData name="jhwteo002@mymail.sim.edu.sg" userId="S::urn:spo:guest#jhwteo002@mymail.sim.edu.sg::" providerId="AD" clId="Web-{1AFFC99F-606C-C000-0419-442F923FC9E0}" dt="2021-05-21T07:26:50.902" v="131" actId="20577"/>
          <ac:spMkLst>
            <pc:docMk/>
            <pc:sldMk cId="1685955679" sldId="304"/>
            <ac:spMk id="3" creationId="{A9E0E8E3-F6BF-4608-BBE5-CD9CA8E0D7A0}"/>
          </ac:spMkLst>
        </pc:spChg>
        <pc:picChg chg="add mod">
          <ac:chgData name="jhwteo002@mymail.sim.edu.sg" userId="S::urn:spo:guest#jhwteo002@mymail.sim.edu.sg::" providerId="AD" clId="Web-{1AFFC99F-606C-C000-0419-442F923FC9E0}" dt="2021-05-21T07:27:30.418" v="138" actId="14100"/>
          <ac:picMkLst>
            <pc:docMk/>
            <pc:sldMk cId="1685955679" sldId="304"/>
            <ac:picMk id="4" creationId="{8BF2F16A-1B82-4ECD-8B71-17C9AF22D79D}"/>
          </ac:picMkLst>
        </pc:picChg>
        <pc:picChg chg="del">
          <ac:chgData name="jhwteo002@mymail.sim.edu.sg" userId="S::urn:spo:guest#jhwteo002@mymail.sim.edu.sg::" providerId="AD" clId="Web-{1AFFC99F-606C-C000-0419-442F923FC9E0}" dt="2021-05-21T07:26:52.793" v="132"/>
          <ac:picMkLst>
            <pc:docMk/>
            <pc:sldMk cId="1685955679" sldId="304"/>
            <ac:picMk id="5" creationId="{90885A11-CE8F-4803-B7A6-D03C99646491}"/>
          </ac:picMkLst>
        </pc:picChg>
      </pc:sldChg>
      <pc:sldChg chg="addSp delSp modSp add replId">
        <pc:chgData name="jhwteo002@mymail.sim.edu.sg" userId="S::urn:spo:guest#jhwteo002@mymail.sim.edu.sg::" providerId="AD" clId="Web-{1AFFC99F-606C-C000-0419-442F923FC9E0}" dt="2021-05-21T07:27:58.731" v="145" actId="14100"/>
        <pc:sldMkLst>
          <pc:docMk/>
          <pc:sldMk cId="2695606459" sldId="305"/>
        </pc:sldMkLst>
        <pc:spChg chg="mod">
          <ac:chgData name="jhwteo002@mymail.sim.edu.sg" userId="S::urn:spo:guest#jhwteo002@mymail.sim.edu.sg::" providerId="AD" clId="Web-{1AFFC99F-606C-C000-0419-442F923FC9E0}" dt="2021-05-21T07:27:41.153" v="140" actId="20577"/>
          <ac:spMkLst>
            <pc:docMk/>
            <pc:sldMk cId="2695606459" sldId="305"/>
            <ac:spMk id="3" creationId="{A9E0E8E3-F6BF-4608-BBE5-CD9CA8E0D7A0}"/>
          </ac:spMkLst>
        </pc:spChg>
        <pc:picChg chg="del">
          <ac:chgData name="jhwteo002@mymail.sim.edu.sg" userId="S::urn:spo:guest#jhwteo002@mymail.sim.edu.sg::" providerId="AD" clId="Web-{1AFFC99F-606C-C000-0419-442F923FC9E0}" dt="2021-05-21T07:27:42.371" v="141"/>
          <ac:picMkLst>
            <pc:docMk/>
            <pc:sldMk cId="2695606459" sldId="305"/>
            <ac:picMk id="4" creationId="{8BF2F16A-1B82-4ECD-8B71-17C9AF22D79D}"/>
          </ac:picMkLst>
        </pc:picChg>
        <pc:picChg chg="add mod">
          <ac:chgData name="jhwteo002@mymail.sim.edu.sg" userId="S::urn:spo:guest#jhwteo002@mymail.sim.edu.sg::" providerId="AD" clId="Web-{1AFFC99F-606C-C000-0419-442F923FC9E0}" dt="2021-05-21T07:27:58.731" v="145" actId="14100"/>
          <ac:picMkLst>
            <pc:docMk/>
            <pc:sldMk cId="2695606459" sldId="305"/>
            <ac:picMk id="5" creationId="{7661757B-D1D5-44A8-8EA6-024D254EB424}"/>
          </ac:picMkLst>
        </pc:picChg>
      </pc:sldChg>
    </pc:docChg>
  </pc:docChgLst>
  <pc:docChgLst>
    <pc:chgData name="jhwteo002@mymail.sim.edu.sg" userId="S::urn:spo:guest#jhwteo002@mymail.sim.edu.sg::" providerId="AD" clId="Web-{60B4C99F-D0E1-C000-0106-C6F03FA1FD35}"/>
    <pc:docChg chg="modSld">
      <pc:chgData name="jhwteo002@mymail.sim.edu.sg" userId="S::urn:spo:guest#jhwteo002@mymail.sim.edu.sg::" providerId="AD" clId="Web-{60B4C99F-D0E1-C000-0106-C6F03FA1FD35}" dt="2021-05-20T10:19:45.408" v="918" actId="20577"/>
      <pc:docMkLst>
        <pc:docMk/>
      </pc:docMkLst>
      <pc:sldChg chg="modSp">
        <pc:chgData name="jhwteo002@mymail.sim.edu.sg" userId="S::urn:spo:guest#jhwteo002@mymail.sim.edu.sg::" providerId="AD" clId="Web-{60B4C99F-D0E1-C000-0106-C6F03FA1FD35}" dt="2021-05-20T09:32:05.641" v="26" actId="20577"/>
        <pc:sldMkLst>
          <pc:docMk/>
          <pc:sldMk cId="2108470232" sldId="259"/>
        </pc:sldMkLst>
        <pc:spChg chg="mod">
          <ac:chgData name="jhwteo002@mymail.sim.edu.sg" userId="S::urn:spo:guest#jhwteo002@mymail.sim.edu.sg::" providerId="AD" clId="Web-{60B4C99F-D0E1-C000-0106-C6F03FA1FD35}" dt="2021-05-20T09:32:05.641" v="26" actId="20577"/>
          <ac:spMkLst>
            <pc:docMk/>
            <pc:sldMk cId="2108470232" sldId="259"/>
            <ac:spMk id="3" creationId="{1857D3F8-A13B-4A5D-ACE7-2946A515B18C}"/>
          </ac:spMkLst>
        </pc:spChg>
      </pc:sldChg>
      <pc:sldChg chg="modSp modNotes">
        <pc:chgData name="jhwteo002@mymail.sim.edu.sg" userId="S::urn:spo:guest#jhwteo002@mymail.sim.edu.sg::" providerId="AD" clId="Web-{60B4C99F-D0E1-C000-0106-C6F03FA1FD35}" dt="2021-05-20T10:07:59.533" v="777"/>
        <pc:sldMkLst>
          <pc:docMk/>
          <pc:sldMk cId="1451017992" sldId="261"/>
        </pc:sldMkLst>
        <pc:spChg chg="mod">
          <ac:chgData name="jhwteo002@mymail.sim.edu.sg" userId="S::urn:spo:guest#jhwteo002@mymail.sim.edu.sg::" providerId="AD" clId="Web-{60B4C99F-D0E1-C000-0106-C6F03FA1FD35}" dt="2021-05-20T10:07:46.283" v="772" actId="20577"/>
          <ac:spMkLst>
            <pc:docMk/>
            <pc:sldMk cId="1451017992" sldId="261"/>
            <ac:spMk id="3" creationId="{EE3F45F3-64DF-40E8-BA45-3EBDFAA8CDCD}"/>
          </ac:spMkLst>
        </pc:spChg>
      </pc:sldChg>
      <pc:sldChg chg="modSp modNotes">
        <pc:chgData name="jhwteo002@mymail.sim.edu.sg" userId="S::urn:spo:guest#jhwteo002@mymail.sim.edu.sg::" providerId="AD" clId="Web-{60B4C99F-D0E1-C000-0106-C6F03FA1FD35}" dt="2021-05-20T10:07:51.439" v="773"/>
        <pc:sldMkLst>
          <pc:docMk/>
          <pc:sldMk cId="517249251" sldId="262"/>
        </pc:sldMkLst>
        <pc:spChg chg="mod">
          <ac:chgData name="jhwteo002@mymail.sim.edu.sg" userId="S::urn:spo:guest#jhwteo002@mymail.sim.edu.sg::" providerId="AD" clId="Web-{60B4C99F-D0E1-C000-0106-C6F03FA1FD35}" dt="2021-05-20T10:07:38.595" v="767" actId="20577"/>
          <ac:spMkLst>
            <pc:docMk/>
            <pc:sldMk cId="517249251" sldId="262"/>
            <ac:spMk id="3" creationId="{7A6D2604-4A08-4A8E-B618-2D0D0BF360C0}"/>
          </ac:spMkLst>
        </pc:spChg>
      </pc:sldChg>
      <pc:sldChg chg="modSp modNotes">
        <pc:chgData name="jhwteo002@mymail.sim.edu.sg" userId="S::urn:spo:guest#jhwteo002@mymail.sim.edu.sg::" providerId="AD" clId="Web-{60B4C99F-D0E1-C000-0106-C6F03FA1FD35}" dt="2021-05-20T10:19:45.408" v="918" actId="20577"/>
        <pc:sldMkLst>
          <pc:docMk/>
          <pc:sldMk cId="2982066558" sldId="263"/>
        </pc:sldMkLst>
        <pc:spChg chg="mod">
          <ac:chgData name="jhwteo002@mymail.sim.edu.sg" userId="S::urn:spo:guest#jhwteo002@mymail.sim.edu.sg::" providerId="AD" clId="Web-{60B4C99F-D0E1-C000-0106-C6F03FA1FD35}" dt="2021-05-20T10:19:45.408" v="918" actId="20577"/>
          <ac:spMkLst>
            <pc:docMk/>
            <pc:sldMk cId="2982066558" sldId="263"/>
            <ac:spMk id="3" creationId="{55AE906D-E182-49E8-9551-3F52EEFAF1E3}"/>
          </ac:spMkLst>
        </pc:spChg>
      </pc:sldChg>
    </pc:docChg>
  </pc:docChgLst>
  <pc:docChgLst>
    <pc:chgData name="yttyap002@mymail.sim.edu.sg" userId="S::urn:spo:guest#yttyap002@mymail.sim.edu.sg::" providerId="AD" clId="Web-{A23B79D6-773B-0140-56F8-18DC636697A2}"/>
    <pc:docChg chg="addSld delSld modSld">
      <pc:chgData name="yttyap002@mymail.sim.edu.sg" userId="S::urn:spo:guest#yttyap002@mymail.sim.edu.sg::" providerId="AD" clId="Web-{A23B79D6-773B-0140-56F8-18DC636697A2}" dt="2021-05-21T12:42:36.808" v="96" actId="20577"/>
      <pc:docMkLst>
        <pc:docMk/>
      </pc:docMkLst>
      <pc:sldChg chg="modSp">
        <pc:chgData name="yttyap002@mymail.sim.edu.sg" userId="S::urn:spo:guest#yttyap002@mymail.sim.edu.sg::" providerId="AD" clId="Web-{A23B79D6-773B-0140-56F8-18DC636697A2}" dt="2021-05-21T11:59:34.933" v="62" actId="1076"/>
        <pc:sldMkLst>
          <pc:docMk/>
          <pc:sldMk cId="109857222" sldId="256"/>
        </pc:sldMkLst>
        <pc:spChg chg="mod">
          <ac:chgData name="yttyap002@mymail.sim.edu.sg" userId="S::urn:spo:guest#yttyap002@mymail.sim.edu.sg::" providerId="AD" clId="Web-{A23B79D6-773B-0140-56F8-18DC636697A2}" dt="2021-05-21T11:58:43.073" v="57" actId="20577"/>
          <ac:spMkLst>
            <pc:docMk/>
            <pc:sldMk cId="109857222" sldId="256"/>
            <ac:spMk id="2" creationId="{00000000-0000-0000-0000-000000000000}"/>
          </ac:spMkLst>
        </pc:spChg>
        <pc:spChg chg="mod">
          <ac:chgData name="yttyap002@mymail.sim.edu.sg" userId="S::urn:spo:guest#yttyap002@mymail.sim.edu.sg::" providerId="AD" clId="Web-{A23B79D6-773B-0140-56F8-18DC636697A2}" dt="2021-05-21T11:59:34.933" v="62" actId="1076"/>
          <ac:spMkLst>
            <pc:docMk/>
            <pc:sldMk cId="109857222" sldId="256"/>
            <ac:spMk id="3" creationId="{00000000-0000-0000-0000-000000000000}"/>
          </ac:spMkLst>
        </pc:spChg>
      </pc:sldChg>
      <pc:sldChg chg="modSp">
        <pc:chgData name="yttyap002@mymail.sim.edu.sg" userId="S::urn:spo:guest#yttyap002@mymail.sim.edu.sg::" providerId="AD" clId="Web-{A23B79D6-773B-0140-56F8-18DC636697A2}" dt="2021-05-21T12:42:36.808" v="96" actId="20577"/>
        <pc:sldMkLst>
          <pc:docMk/>
          <pc:sldMk cId="973025407" sldId="257"/>
        </pc:sldMkLst>
        <pc:spChg chg="mod">
          <ac:chgData name="yttyap002@mymail.sim.edu.sg" userId="S::urn:spo:guest#yttyap002@mymail.sim.edu.sg::" providerId="AD" clId="Web-{A23B79D6-773B-0140-56F8-18DC636697A2}" dt="2021-05-21T12:42:36.808" v="96" actId="20577"/>
          <ac:spMkLst>
            <pc:docMk/>
            <pc:sldMk cId="973025407" sldId="257"/>
            <ac:spMk id="3" creationId="{561F7A88-8539-46DF-B252-7998B4242614}"/>
          </ac:spMkLst>
        </pc:spChg>
      </pc:sldChg>
      <pc:sldChg chg="addSp delSp modSp">
        <pc:chgData name="yttyap002@mymail.sim.edu.sg" userId="S::urn:spo:guest#yttyap002@mymail.sim.edu.sg::" providerId="AD" clId="Web-{A23B79D6-773B-0140-56F8-18DC636697A2}" dt="2021-05-21T11:54:54.773" v="3"/>
        <pc:sldMkLst>
          <pc:docMk/>
          <pc:sldMk cId="2093750850" sldId="274"/>
        </pc:sldMkLst>
        <pc:spChg chg="add del mod">
          <ac:chgData name="yttyap002@mymail.sim.edu.sg" userId="S::urn:spo:guest#yttyap002@mymail.sim.edu.sg::" providerId="AD" clId="Web-{A23B79D6-773B-0140-56F8-18DC636697A2}" dt="2021-05-21T11:54:54.773" v="3"/>
          <ac:spMkLst>
            <pc:docMk/>
            <pc:sldMk cId="2093750850" sldId="274"/>
            <ac:spMk id="5" creationId="{76554F1A-0BE1-45C6-A25D-2C0AEA1BB27A}"/>
          </ac:spMkLst>
        </pc:spChg>
        <pc:picChg chg="del">
          <ac:chgData name="yttyap002@mymail.sim.edu.sg" userId="S::urn:spo:guest#yttyap002@mymail.sim.edu.sg::" providerId="AD" clId="Web-{A23B79D6-773B-0140-56F8-18DC636697A2}" dt="2021-05-21T11:54:53.414" v="2"/>
          <ac:picMkLst>
            <pc:docMk/>
            <pc:sldMk cId="2093750850" sldId="274"/>
            <ac:picMk id="4" creationId="{1A3D9C11-8BD8-4911-80B2-F47CE94E3F2D}"/>
          </ac:picMkLst>
        </pc:picChg>
        <pc:picChg chg="add mod ord">
          <ac:chgData name="yttyap002@mymail.sim.edu.sg" userId="S::urn:spo:guest#yttyap002@mymail.sim.edu.sg::" providerId="AD" clId="Web-{A23B79D6-773B-0140-56F8-18DC636697A2}" dt="2021-05-21T11:54:54.773" v="3"/>
          <ac:picMkLst>
            <pc:docMk/>
            <pc:sldMk cId="2093750850" sldId="274"/>
            <ac:picMk id="6" creationId="{66ACAFEA-E618-47E2-B8D2-D7936F34E707}"/>
          </ac:picMkLst>
        </pc:picChg>
      </pc:sldChg>
      <pc:sldChg chg="new del">
        <pc:chgData name="yttyap002@mymail.sim.edu.sg" userId="S::urn:spo:guest#yttyap002@mymail.sim.edu.sg::" providerId="AD" clId="Web-{A23B79D6-773B-0140-56F8-18DC636697A2}" dt="2021-05-21T12:24:15.139" v="64"/>
        <pc:sldMkLst>
          <pc:docMk/>
          <pc:sldMk cId="873819692" sldId="307"/>
        </pc:sldMkLst>
      </pc:sldChg>
      <pc:sldChg chg="add del replId">
        <pc:chgData name="yttyap002@mymail.sim.edu.sg" userId="S::urn:spo:guest#yttyap002@mymail.sim.edu.sg::" providerId="AD" clId="Web-{A23B79D6-773B-0140-56F8-18DC636697A2}" dt="2021-05-21T11:28:24.957" v="1"/>
        <pc:sldMkLst>
          <pc:docMk/>
          <pc:sldMk cId="1247319701" sldId="307"/>
        </pc:sldMkLst>
      </pc:sldChg>
    </pc:docChg>
  </pc:docChgLst>
  <pc:docChgLst>
    <pc:chgData name="Chun Ying Alicia" userId="195e6564-f39b-4922-ba1a-ccf07640e6a7" providerId="ADAL" clId="{1052D61A-0A57-45F1-8492-B6E1C46A401B}"/>
    <pc:docChg chg="undo custSel addSld delSld modSld sldOrd">
      <pc:chgData name="Chun Ying Alicia" userId="195e6564-f39b-4922-ba1a-ccf07640e6a7" providerId="ADAL" clId="{1052D61A-0A57-45F1-8492-B6E1C46A401B}" dt="2021-05-21T08:25:12.713" v="2604" actId="20577"/>
      <pc:docMkLst>
        <pc:docMk/>
      </pc:docMkLst>
      <pc:sldChg chg="addSp modSp mod">
        <pc:chgData name="Chun Ying Alicia" userId="195e6564-f39b-4922-ba1a-ccf07640e6a7" providerId="ADAL" clId="{1052D61A-0A57-45F1-8492-B6E1C46A401B}" dt="2021-05-21T04:30:12.214" v="415" actId="1076"/>
        <pc:sldMkLst>
          <pc:docMk/>
          <pc:sldMk cId="109857222" sldId="256"/>
        </pc:sldMkLst>
        <pc:spChg chg="mod">
          <ac:chgData name="Chun Ying Alicia" userId="195e6564-f39b-4922-ba1a-ccf07640e6a7" providerId="ADAL" clId="{1052D61A-0A57-45F1-8492-B6E1C46A401B}" dt="2021-05-21T04:30:12.214" v="415" actId="1076"/>
          <ac:spMkLst>
            <pc:docMk/>
            <pc:sldMk cId="109857222" sldId="256"/>
            <ac:spMk id="2" creationId="{00000000-0000-0000-0000-000000000000}"/>
          </ac:spMkLst>
        </pc:spChg>
        <pc:spChg chg="mod">
          <ac:chgData name="Chun Ying Alicia" userId="195e6564-f39b-4922-ba1a-ccf07640e6a7" providerId="ADAL" clId="{1052D61A-0A57-45F1-8492-B6E1C46A401B}" dt="2021-05-21T04:29:53.399" v="414" actId="14100"/>
          <ac:spMkLst>
            <pc:docMk/>
            <pc:sldMk cId="109857222" sldId="256"/>
            <ac:spMk id="3" creationId="{00000000-0000-0000-0000-000000000000}"/>
          </ac:spMkLst>
        </pc:spChg>
        <pc:spChg chg="add mod">
          <ac:chgData name="Chun Ying Alicia" userId="195e6564-f39b-4922-ba1a-ccf07640e6a7" providerId="ADAL" clId="{1052D61A-0A57-45F1-8492-B6E1C46A401B}" dt="2021-05-21T04:30:12.214" v="415" actId="1076"/>
          <ac:spMkLst>
            <pc:docMk/>
            <pc:sldMk cId="109857222" sldId="256"/>
            <ac:spMk id="5" creationId="{18042916-E316-424B-ADFC-E336C08D7050}"/>
          </ac:spMkLst>
        </pc:spChg>
      </pc:sldChg>
      <pc:sldChg chg="modSp mod">
        <pc:chgData name="Chun Ying Alicia" userId="195e6564-f39b-4922-ba1a-ccf07640e6a7" providerId="ADAL" clId="{1052D61A-0A57-45F1-8492-B6E1C46A401B}" dt="2021-05-21T07:12:35.557" v="489" actId="20577"/>
        <pc:sldMkLst>
          <pc:docMk/>
          <pc:sldMk cId="973025407" sldId="257"/>
        </pc:sldMkLst>
        <pc:spChg chg="mod">
          <ac:chgData name="Chun Ying Alicia" userId="195e6564-f39b-4922-ba1a-ccf07640e6a7" providerId="ADAL" clId="{1052D61A-0A57-45F1-8492-B6E1C46A401B}" dt="2021-05-21T07:12:35.557" v="489" actId="20577"/>
          <ac:spMkLst>
            <pc:docMk/>
            <pc:sldMk cId="973025407" sldId="257"/>
            <ac:spMk id="3" creationId="{561F7A88-8539-46DF-B252-7998B4242614}"/>
          </ac:spMkLst>
        </pc:spChg>
      </pc:sldChg>
      <pc:sldChg chg="modSp mod">
        <pc:chgData name="Chun Ying Alicia" userId="195e6564-f39b-4922-ba1a-ccf07640e6a7" providerId="ADAL" clId="{1052D61A-0A57-45F1-8492-B6E1C46A401B}" dt="2021-05-21T08:25:12.713" v="2604" actId="20577"/>
        <pc:sldMkLst>
          <pc:docMk/>
          <pc:sldMk cId="663522983" sldId="258"/>
        </pc:sldMkLst>
        <pc:spChg chg="mod">
          <ac:chgData name="Chun Ying Alicia" userId="195e6564-f39b-4922-ba1a-ccf07640e6a7" providerId="ADAL" clId="{1052D61A-0A57-45F1-8492-B6E1C46A401B}" dt="2021-05-21T08:25:12.713" v="2604" actId="20577"/>
          <ac:spMkLst>
            <pc:docMk/>
            <pc:sldMk cId="663522983" sldId="258"/>
            <ac:spMk id="3" creationId="{9E0CA510-5149-475F-9553-5BA64B5F9392}"/>
          </ac:spMkLst>
        </pc:spChg>
      </pc:sldChg>
      <pc:sldChg chg="modSp mod modNotesTx">
        <pc:chgData name="Chun Ying Alicia" userId="195e6564-f39b-4922-ba1a-ccf07640e6a7" providerId="ADAL" clId="{1052D61A-0A57-45F1-8492-B6E1C46A401B}" dt="2021-05-21T08:09:35.753" v="2595" actId="20577"/>
        <pc:sldMkLst>
          <pc:docMk/>
          <pc:sldMk cId="2108470232" sldId="259"/>
        </pc:sldMkLst>
        <pc:spChg chg="mod">
          <ac:chgData name="Chun Ying Alicia" userId="195e6564-f39b-4922-ba1a-ccf07640e6a7" providerId="ADAL" clId="{1052D61A-0A57-45F1-8492-B6E1C46A401B}" dt="2021-05-21T07:58:26.847" v="1220" actId="20577"/>
          <ac:spMkLst>
            <pc:docMk/>
            <pc:sldMk cId="2108470232" sldId="259"/>
            <ac:spMk id="3" creationId="{1857D3F8-A13B-4A5D-ACE7-2946A515B18C}"/>
          </ac:spMkLst>
        </pc:spChg>
      </pc:sldChg>
      <pc:sldChg chg="addSp delSp modSp mod">
        <pc:chgData name="Chun Ying Alicia" userId="195e6564-f39b-4922-ba1a-ccf07640e6a7" providerId="ADAL" clId="{1052D61A-0A57-45F1-8492-B6E1C46A401B}" dt="2021-05-21T03:45:28.250" v="46" actId="14100"/>
        <pc:sldMkLst>
          <pc:docMk/>
          <pc:sldMk cId="222576154" sldId="266"/>
        </pc:sldMkLst>
        <pc:spChg chg="del">
          <ac:chgData name="Chun Ying Alicia" userId="195e6564-f39b-4922-ba1a-ccf07640e6a7" providerId="ADAL" clId="{1052D61A-0A57-45F1-8492-B6E1C46A401B}" dt="2021-05-21T03:44:34.898" v="6"/>
          <ac:spMkLst>
            <pc:docMk/>
            <pc:sldMk cId="222576154" sldId="266"/>
            <ac:spMk id="3" creationId="{DEB40E0D-5B8E-449A-A625-BDE161A361E2}"/>
          </ac:spMkLst>
        </pc:spChg>
        <pc:spChg chg="add mod">
          <ac:chgData name="Chun Ying Alicia" userId="195e6564-f39b-4922-ba1a-ccf07640e6a7" providerId="ADAL" clId="{1052D61A-0A57-45F1-8492-B6E1C46A401B}" dt="2021-05-21T03:45:23.542" v="44" actId="1076"/>
          <ac:spMkLst>
            <pc:docMk/>
            <pc:sldMk cId="222576154" sldId="266"/>
            <ac:spMk id="5" creationId="{0B53731B-A695-4619-B8B8-C0BE8579226E}"/>
          </ac:spMkLst>
        </pc:spChg>
        <pc:picChg chg="add mod">
          <ac:chgData name="Chun Ying Alicia" userId="195e6564-f39b-4922-ba1a-ccf07640e6a7" providerId="ADAL" clId="{1052D61A-0A57-45F1-8492-B6E1C46A401B}" dt="2021-05-21T03:45:28.250" v="46" actId="14100"/>
          <ac:picMkLst>
            <pc:docMk/>
            <pc:sldMk cId="222576154" sldId="266"/>
            <ac:picMk id="4" creationId="{176AAA18-D129-4627-91CB-F39EAC6E276A}"/>
          </ac:picMkLst>
        </pc:picChg>
      </pc:sldChg>
      <pc:sldChg chg="addSp delSp modSp mod ord">
        <pc:chgData name="Chun Ying Alicia" userId="195e6564-f39b-4922-ba1a-ccf07640e6a7" providerId="ADAL" clId="{1052D61A-0A57-45F1-8492-B6E1C46A401B}" dt="2021-05-21T03:54:35.996" v="201" actId="14100"/>
        <pc:sldMkLst>
          <pc:docMk/>
          <pc:sldMk cId="3812233006" sldId="267"/>
        </pc:sldMkLst>
        <pc:spChg chg="del">
          <ac:chgData name="Chun Ying Alicia" userId="195e6564-f39b-4922-ba1a-ccf07640e6a7" providerId="ADAL" clId="{1052D61A-0A57-45F1-8492-B6E1C46A401B}" dt="2021-05-21T03:53:53.162" v="184"/>
          <ac:spMkLst>
            <pc:docMk/>
            <pc:sldMk cId="3812233006" sldId="267"/>
            <ac:spMk id="3" creationId="{CAA489E0-159C-46FE-97C9-9A9298C95391}"/>
          </ac:spMkLst>
        </pc:spChg>
        <pc:picChg chg="add mod">
          <ac:chgData name="Chun Ying Alicia" userId="195e6564-f39b-4922-ba1a-ccf07640e6a7" providerId="ADAL" clId="{1052D61A-0A57-45F1-8492-B6E1C46A401B}" dt="2021-05-21T03:54:35.996" v="201" actId="14100"/>
          <ac:picMkLst>
            <pc:docMk/>
            <pc:sldMk cId="3812233006" sldId="267"/>
            <ac:picMk id="4" creationId="{E12731DF-4CC7-47FE-B28E-6D96C91AD13F}"/>
          </ac:picMkLst>
        </pc:picChg>
        <pc:picChg chg="add mod">
          <ac:chgData name="Chun Ying Alicia" userId="195e6564-f39b-4922-ba1a-ccf07640e6a7" providerId="ADAL" clId="{1052D61A-0A57-45F1-8492-B6E1C46A401B}" dt="2021-05-21T03:54:27.765" v="196"/>
          <ac:picMkLst>
            <pc:docMk/>
            <pc:sldMk cId="3812233006" sldId="267"/>
            <ac:picMk id="5" creationId="{C3C04899-AF83-41BD-BB19-2F665853D12C}"/>
          </ac:picMkLst>
        </pc:picChg>
      </pc:sldChg>
      <pc:sldChg chg="addSp delSp modSp mod">
        <pc:chgData name="Chun Ying Alicia" userId="195e6564-f39b-4922-ba1a-ccf07640e6a7" providerId="ADAL" clId="{1052D61A-0A57-45F1-8492-B6E1C46A401B}" dt="2021-05-21T03:56:18.034" v="225"/>
        <pc:sldMkLst>
          <pc:docMk/>
          <pc:sldMk cId="1996652818" sldId="268"/>
        </pc:sldMkLst>
        <pc:spChg chg="del">
          <ac:chgData name="Chun Ying Alicia" userId="195e6564-f39b-4922-ba1a-ccf07640e6a7" providerId="ADAL" clId="{1052D61A-0A57-45F1-8492-B6E1C46A401B}" dt="2021-05-21T03:55:19.943" v="211"/>
          <ac:spMkLst>
            <pc:docMk/>
            <pc:sldMk cId="1996652818" sldId="268"/>
            <ac:spMk id="3" creationId="{9403ECD1-E45E-45E8-9B18-9F64D79BA255}"/>
          </ac:spMkLst>
        </pc:spChg>
        <pc:spChg chg="add del mod">
          <ac:chgData name="Chun Ying Alicia" userId="195e6564-f39b-4922-ba1a-ccf07640e6a7" providerId="ADAL" clId="{1052D61A-0A57-45F1-8492-B6E1C46A401B}" dt="2021-05-21T03:56:18.034" v="225"/>
          <ac:spMkLst>
            <pc:docMk/>
            <pc:sldMk cId="1996652818" sldId="268"/>
            <ac:spMk id="6" creationId="{0D8B014B-A386-4AD1-AAB3-E2620219EBE9}"/>
          </ac:spMkLst>
        </pc:spChg>
        <pc:picChg chg="add del mod">
          <ac:chgData name="Chun Ying Alicia" userId="195e6564-f39b-4922-ba1a-ccf07640e6a7" providerId="ADAL" clId="{1052D61A-0A57-45F1-8492-B6E1C46A401B}" dt="2021-05-21T03:55:46.534" v="218" actId="478"/>
          <ac:picMkLst>
            <pc:docMk/>
            <pc:sldMk cId="1996652818" sldId="268"/>
            <ac:picMk id="4" creationId="{49B3451F-4EDB-46F9-B5F5-80C830FC204B}"/>
          </ac:picMkLst>
        </pc:picChg>
        <pc:picChg chg="add mod">
          <ac:chgData name="Chun Ying Alicia" userId="195e6564-f39b-4922-ba1a-ccf07640e6a7" providerId="ADAL" clId="{1052D61A-0A57-45F1-8492-B6E1C46A401B}" dt="2021-05-21T03:56:18.034" v="225"/>
          <ac:picMkLst>
            <pc:docMk/>
            <pc:sldMk cId="1996652818" sldId="268"/>
            <ac:picMk id="7" creationId="{AD7AA761-9375-4259-8846-B1E6D8ABBA73}"/>
          </ac:picMkLst>
        </pc:picChg>
      </pc:sldChg>
      <pc:sldChg chg="addSp delSp modSp mod">
        <pc:chgData name="Chun Ying Alicia" userId="195e6564-f39b-4922-ba1a-ccf07640e6a7" providerId="ADAL" clId="{1052D61A-0A57-45F1-8492-B6E1C46A401B}" dt="2021-05-21T03:59:11.207" v="271" actId="20577"/>
        <pc:sldMkLst>
          <pc:docMk/>
          <pc:sldMk cId="869099766" sldId="269"/>
        </pc:sldMkLst>
        <pc:spChg chg="mod">
          <ac:chgData name="Chun Ying Alicia" userId="195e6564-f39b-4922-ba1a-ccf07640e6a7" providerId="ADAL" clId="{1052D61A-0A57-45F1-8492-B6E1C46A401B}" dt="2021-05-21T03:59:11.207" v="271" actId="20577"/>
          <ac:spMkLst>
            <pc:docMk/>
            <pc:sldMk cId="869099766" sldId="269"/>
            <ac:spMk id="2" creationId="{38FA793C-8173-48B9-9DE0-D0A0237EF0FC}"/>
          </ac:spMkLst>
        </pc:spChg>
        <pc:spChg chg="add del">
          <ac:chgData name="Chun Ying Alicia" userId="195e6564-f39b-4922-ba1a-ccf07640e6a7" providerId="ADAL" clId="{1052D61A-0A57-45F1-8492-B6E1C46A401B}" dt="2021-05-21T03:58:09.804" v="242"/>
          <ac:spMkLst>
            <pc:docMk/>
            <pc:sldMk cId="869099766" sldId="269"/>
            <ac:spMk id="3" creationId="{391429C5-A133-4285-A872-85393B2DC509}"/>
          </ac:spMkLst>
        </pc:spChg>
        <pc:picChg chg="add del mod">
          <ac:chgData name="Chun Ying Alicia" userId="195e6564-f39b-4922-ba1a-ccf07640e6a7" providerId="ADAL" clId="{1052D61A-0A57-45F1-8492-B6E1C46A401B}" dt="2021-05-21T03:57:23.414" v="233" actId="478"/>
          <ac:picMkLst>
            <pc:docMk/>
            <pc:sldMk cId="869099766" sldId="269"/>
            <ac:picMk id="4" creationId="{6172E930-2469-409A-9124-AF8D2CFDE1A1}"/>
          </ac:picMkLst>
        </pc:picChg>
        <pc:picChg chg="add mod">
          <ac:chgData name="Chun Ying Alicia" userId="195e6564-f39b-4922-ba1a-ccf07640e6a7" providerId="ADAL" clId="{1052D61A-0A57-45F1-8492-B6E1C46A401B}" dt="2021-05-21T03:57:57.495" v="239"/>
          <ac:picMkLst>
            <pc:docMk/>
            <pc:sldMk cId="869099766" sldId="269"/>
            <ac:picMk id="5" creationId="{F1955025-5250-49A0-91F6-9550938DABDD}"/>
          </ac:picMkLst>
        </pc:picChg>
        <pc:picChg chg="add mod">
          <ac:chgData name="Chun Ying Alicia" userId="195e6564-f39b-4922-ba1a-ccf07640e6a7" providerId="ADAL" clId="{1052D61A-0A57-45F1-8492-B6E1C46A401B}" dt="2021-05-21T03:58:08.906" v="241"/>
          <ac:picMkLst>
            <pc:docMk/>
            <pc:sldMk cId="869099766" sldId="269"/>
            <ac:picMk id="6" creationId="{5B1AB374-8058-40B7-9E16-DDB6CAFB31A9}"/>
          </ac:picMkLst>
        </pc:picChg>
        <pc:picChg chg="add mod">
          <ac:chgData name="Chun Ying Alicia" userId="195e6564-f39b-4922-ba1a-ccf07640e6a7" providerId="ADAL" clId="{1052D61A-0A57-45F1-8492-B6E1C46A401B}" dt="2021-05-21T03:58:09.804" v="242"/>
          <ac:picMkLst>
            <pc:docMk/>
            <pc:sldMk cId="869099766" sldId="269"/>
            <ac:picMk id="7" creationId="{5D26DD6C-1D70-4361-AF54-29D8AD2AFDDB}"/>
          </ac:picMkLst>
        </pc:picChg>
      </pc:sldChg>
      <pc:sldChg chg="addSp delSp modSp ord">
        <pc:chgData name="Chun Ying Alicia" userId="195e6564-f39b-4922-ba1a-ccf07640e6a7" providerId="ADAL" clId="{1052D61A-0A57-45F1-8492-B6E1C46A401B}" dt="2021-05-21T03:57:44.133" v="237"/>
        <pc:sldMkLst>
          <pc:docMk/>
          <pc:sldMk cId="3524384511" sldId="270"/>
        </pc:sldMkLst>
        <pc:spChg chg="del">
          <ac:chgData name="Chun Ying Alicia" userId="195e6564-f39b-4922-ba1a-ccf07640e6a7" providerId="ADAL" clId="{1052D61A-0A57-45F1-8492-B6E1C46A401B}" dt="2021-05-21T03:57:44.133" v="237"/>
          <ac:spMkLst>
            <pc:docMk/>
            <pc:sldMk cId="3524384511" sldId="270"/>
            <ac:spMk id="3" creationId="{E70B22F7-74F8-4329-AC69-061594B21F41}"/>
          </ac:spMkLst>
        </pc:spChg>
        <pc:picChg chg="add mod">
          <ac:chgData name="Chun Ying Alicia" userId="195e6564-f39b-4922-ba1a-ccf07640e6a7" providerId="ADAL" clId="{1052D61A-0A57-45F1-8492-B6E1C46A401B}" dt="2021-05-21T03:57:44.133" v="237"/>
          <ac:picMkLst>
            <pc:docMk/>
            <pc:sldMk cId="3524384511" sldId="270"/>
            <ac:picMk id="4" creationId="{2ED63688-E1FD-403C-8694-9B527380DEAF}"/>
          </ac:picMkLst>
        </pc:picChg>
      </pc:sldChg>
      <pc:sldChg chg="addSp delSp modSp mod">
        <pc:chgData name="Chun Ying Alicia" userId="195e6564-f39b-4922-ba1a-ccf07640e6a7" providerId="ADAL" clId="{1052D61A-0A57-45F1-8492-B6E1C46A401B}" dt="2021-05-21T03:59:03.003" v="267" actId="20577"/>
        <pc:sldMkLst>
          <pc:docMk/>
          <pc:sldMk cId="4172986000" sldId="271"/>
        </pc:sldMkLst>
        <pc:spChg chg="mod">
          <ac:chgData name="Chun Ying Alicia" userId="195e6564-f39b-4922-ba1a-ccf07640e6a7" providerId="ADAL" clId="{1052D61A-0A57-45F1-8492-B6E1C46A401B}" dt="2021-05-21T03:59:03.003" v="267" actId="20577"/>
          <ac:spMkLst>
            <pc:docMk/>
            <pc:sldMk cId="4172986000" sldId="271"/>
            <ac:spMk id="2" creationId="{E43F6092-70E9-4039-95FF-A3E0E1596E08}"/>
          </ac:spMkLst>
        </pc:spChg>
        <pc:spChg chg="del">
          <ac:chgData name="Chun Ying Alicia" userId="195e6564-f39b-4922-ba1a-ccf07640e6a7" providerId="ADAL" clId="{1052D61A-0A57-45F1-8492-B6E1C46A401B}" dt="2021-05-21T03:58:29.379" v="247"/>
          <ac:spMkLst>
            <pc:docMk/>
            <pc:sldMk cId="4172986000" sldId="271"/>
            <ac:spMk id="3" creationId="{29D1270B-83A2-4E56-8263-34B8E0153D84}"/>
          </ac:spMkLst>
        </pc:spChg>
        <pc:picChg chg="add mod">
          <ac:chgData name="Chun Ying Alicia" userId="195e6564-f39b-4922-ba1a-ccf07640e6a7" providerId="ADAL" clId="{1052D61A-0A57-45F1-8492-B6E1C46A401B}" dt="2021-05-21T03:58:33.780" v="249" actId="1076"/>
          <ac:picMkLst>
            <pc:docMk/>
            <pc:sldMk cId="4172986000" sldId="271"/>
            <ac:picMk id="4" creationId="{2BCCEFDB-2A20-4133-AE10-61CEC61A75A8}"/>
          </ac:picMkLst>
        </pc:picChg>
      </pc:sldChg>
      <pc:sldChg chg="addSp modSp mod">
        <pc:chgData name="Chun Ying Alicia" userId="195e6564-f39b-4922-ba1a-ccf07640e6a7" providerId="ADAL" clId="{1052D61A-0A57-45F1-8492-B6E1C46A401B}" dt="2021-05-21T04:00:40.950" v="275" actId="1076"/>
        <pc:sldMkLst>
          <pc:docMk/>
          <pc:sldMk cId="3064980604" sldId="272"/>
        </pc:sldMkLst>
        <pc:spChg chg="mod">
          <ac:chgData name="Chun Ying Alicia" userId="195e6564-f39b-4922-ba1a-ccf07640e6a7" providerId="ADAL" clId="{1052D61A-0A57-45F1-8492-B6E1C46A401B}" dt="2021-05-21T04:00:14.049" v="272"/>
          <ac:spMkLst>
            <pc:docMk/>
            <pc:sldMk cId="3064980604" sldId="272"/>
            <ac:spMk id="3" creationId="{51BD8F91-7517-4E8D-AD41-4F5E25A745AB}"/>
          </ac:spMkLst>
        </pc:spChg>
        <pc:picChg chg="add mod">
          <ac:chgData name="Chun Ying Alicia" userId="195e6564-f39b-4922-ba1a-ccf07640e6a7" providerId="ADAL" clId="{1052D61A-0A57-45F1-8492-B6E1C46A401B}" dt="2021-05-21T04:00:40.950" v="275" actId="1076"/>
          <ac:picMkLst>
            <pc:docMk/>
            <pc:sldMk cId="3064980604" sldId="272"/>
            <ac:picMk id="5" creationId="{E9E541A2-8F5E-4C85-8D5B-249CAA2A06A2}"/>
          </ac:picMkLst>
        </pc:picChg>
      </pc:sldChg>
      <pc:sldChg chg="modSp add del mod">
        <pc:chgData name="Chun Ying Alicia" userId="195e6564-f39b-4922-ba1a-ccf07640e6a7" providerId="ADAL" clId="{1052D61A-0A57-45F1-8492-B6E1C46A401B}" dt="2021-05-21T04:01:32.241" v="286" actId="47"/>
        <pc:sldMkLst>
          <pc:docMk/>
          <pc:sldMk cId="1495064052" sldId="273"/>
        </pc:sldMkLst>
        <pc:spChg chg="mod">
          <ac:chgData name="Chun Ying Alicia" userId="195e6564-f39b-4922-ba1a-ccf07640e6a7" providerId="ADAL" clId="{1052D61A-0A57-45F1-8492-B6E1C46A401B}" dt="2021-05-21T04:01:10.160" v="279" actId="21"/>
          <ac:spMkLst>
            <pc:docMk/>
            <pc:sldMk cId="1495064052" sldId="273"/>
            <ac:spMk id="2" creationId="{AE1373E5-B8FB-4FCF-A43F-1A42806E4794}"/>
          </ac:spMkLst>
        </pc:spChg>
      </pc:sldChg>
      <pc:sldChg chg="addSp delSp modSp">
        <pc:chgData name="Chun Ying Alicia" userId="195e6564-f39b-4922-ba1a-ccf07640e6a7" providerId="ADAL" clId="{1052D61A-0A57-45F1-8492-B6E1C46A401B}" dt="2021-05-21T03:57:10.002" v="229"/>
        <pc:sldMkLst>
          <pc:docMk/>
          <pc:sldMk cId="2093750850" sldId="274"/>
        </pc:sldMkLst>
        <pc:spChg chg="del">
          <ac:chgData name="Chun Ying Alicia" userId="195e6564-f39b-4922-ba1a-ccf07640e6a7" providerId="ADAL" clId="{1052D61A-0A57-45F1-8492-B6E1C46A401B}" dt="2021-05-21T03:57:10.002" v="229"/>
          <ac:spMkLst>
            <pc:docMk/>
            <pc:sldMk cId="2093750850" sldId="274"/>
            <ac:spMk id="3" creationId="{9403ECD1-E45E-45E8-9B18-9F64D79BA255}"/>
          </ac:spMkLst>
        </pc:spChg>
        <pc:picChg chg="add mod">
          <ac:chgData name="Chun Ying Alicia" userId="195e6564-f39b-4922-ba1a-ccf07640e6a7" providerId="ADAL" clId="{1052D61A-0A57-45F1-8492-B6E1C46A401B}" dt="2021-05-21T03:57:10.002" v="229"/>
          <ac:picMkLst>
            <pc:docMk/>
            <pc:sldMk cId="2093750850" sldId="274"/>
            <ac:picMk id="4" creationId="{1A3D9C11-8BD8-4911-80B2-F47CE94E3F2D}"/>
          </ac:picMkLst>
        </pc:picChg>
      </pc:sldChg>
      <pc:sldChg chg="modSp mod">
        <pc:chgData name="Chun Ying Alicia" userId="195e6564-f39b-4922-ba1a-ccf07640e6a7" providerId="ADAL" clId="{1052D61A-0A57-45F1-8492-B6E1C46A401B}" dt="2021-05-21T03:22:34.018" v="1" actId="6549"/>
        <pc:sldMkLst>
          <pc:docMk/>
          <pc:sldMk cId="406554419" sldId="285"/>
        </pc:sldMkLst>
        <pc:spChg chg="mod">
          <ac:chgData name="Chun Ying Alicia" userId="195e6564-f39b-4922-ba1a-ccf07640e6a7" providerId="ADAL" clId="{1052D61A-0A57-45F1-8492-B6E1C46A401B}" dt="2021-05-21T03:22:34.018" v="1" actId="6549"/>
          <ac:spMkLst>
            <pc:docMk/>
            <pc:sldMk cId="406554419" sldId="285"/>
            <ac:spMk id="3" creationId="{5DD5F05D-09F3-4361-90AB-EAC5EDFA23A5}"/>
          </ac:spMkLst>
        </pc:spChg>
      </pc:sldChg>
      <pc:sldChg chg="del">
        <pc:chgData name="Chun Ying Alicia" userId="195e6564-f39b-4922-ba1a-ccf07640e6a7" providerId="ADAL" clId="{1052D61A-0A57-45F1-8492-B6E1C46A401B}" dt="2021-05-21T03:22:26.963" v="0" actId="2696"/>
        <pc:sldMkLst>
          <pc:docMk/>
          <pc:sldMk cId="1183247076" sldId="286"/>
        </pc:sldMkLst>
      </pc:sldChg>
      <pc:sldChg chg="addSp modSp add mod">
        <pc:chgData name="Chun Ying Alicia" userId="195e6564-f39b-4922-ba1a-ccf07640e6a7" providerId="ADAL" clId="{1052D61A-0A57-45F1-8492-B6E1C46A401B}" dt="2021-05-21T03:47:39.677" v="136" actId="1076"/>
        <pc:sldMkLst>
          <pc:docMk/>
          <pc:sldMk cId="3062308161" sldId="286"/>
        </pc:sldMkLst>
        <pc:spChg chg="mod">
          <ac:chgData name="Chun Ying Alicia" userId="195e6564-f39b-4922-ba1a-ccf07640e6a7" providerId="ADAL" clId="{1052D61A-0A57-45F1-8492-B6E1C46A401B}" dt="2021-05-21T03:47:23.701" v="133" actId="1076"/>
          <ac:spMkLst>
            <pc:docMk/>
            <pc:sldMk cId="3062308161" sldId="286"/>
            <ac:spMk id="3" creationId="{DEB40E0D-5B8E-449A-A625-BDE161A361E2}"/>
          </ac:spMkLst>
        </pc:spChg>
        <pc:picChg chg="add mod">
          <ac:chgData name="Chun Ying Alicia" userId="195e6564-f39b-4922-ba1a-ccf07640e6a7" providerId="ADAL" clId="{1052D61A-0A57-45F1-8492-B6E1C46A401B}" dt="2021-05-21T03:47:39.677" v="136" actId="1076"/>
          <ac:picMkLst>
            <pc:docMk/>
            <pc:sldMk cId="3062308161" sldId="286"/>
            <ac:picMk id="4" creationId="{B3C4EDC7-A62F-4A39-95FE-89E4AA577723}"/>
          </ac:picMkLst>
        </pc:picChg>
      </pc:sldChg>
      <pc:sldChg chg="addSp delSp modSp add mod">
        <pc:chgData name="Chun Ying Alicia" userId="195e6564-f39b-4922-ba1a-ccf07640e6a7" providerId="ADAL" clId="{1052D61A-0A57-45F1-8492-B6E1C46A401B}" dt="2021-05-21T03:46:58.037" v="98" actId="1076"/>
        <pc:sldMkLst>
          <pc:docMk/>
          <pc:sldMk cId="699924949" sldId="287"/>
        </pc:sldMkLst>
        <pc:spChg chg="del">
          <ac:chgData name="Chun Ying Alicia" userId="195e6564-f39b-4922-ba1a-ccf07640e6a7" providerId="ADAL" clId="{1052D61A-0A57-45F1-8492-B6E1C46A401B}" dt="2021-05-21T03:45:51.492" v="48"/>
          <ac:spMkLst>
            <pc:docMk/>
            <pc:sldMk cId="699924949" sldId="287"/>
            <ac:spMk id="3" creationId="{DEB40E0D-5B8E-449A-A625-BDE161A361E2}"/>
          </ac:spMkLst>
        </pc:spChg>
        <pc:spChg chg="add mod">
          <ac:chgData name="Chun Ying Alicia" userId="195e6564-f39b-4922-ba1a-ccf07640e6a7" providerId="ADAL" clId="{1052D61A-0A57-45F1-8492-B6E1C46A401B}" dt="2021-05-21T03:46:58.037" v="98" actId="1076"/>
          <ac:spMkLst>
            <pc:docMk/>
            <pc:sldMk cId="699924949" sldId="287"/>
            <ac:spMk id="5" creationId="{176755A4-EB14-46AE-8D01-BC28630415EB}"/>
          </ac:spMkLst>
        </pc:spChg>
        <pc:picChg chg="add mod modCrop">
          <ac:chgData name="Chun Ying Alicia" userId="195e6564-f39b-4922-ba1a-ccf07640e6a7" providerId="ADAL" clId="{1052D61A-0A57-45F1-8492-B6E1C46A401B}" dt="2021-05-21T03:46:31.801" v="59" actId="1076"/>
          <ac:picMkLst>
            <pc:docMk/>
            <pc:sldMk cId="699924949" sldId="287"/>
            <ac:picMk id="4" creationId="{278EC6A1-5C8E-40DE-A79C-010F9D632F27}"/>
          </ac:picMkLst>
        </pc:picChg>
      </pc:sldChg>
      <pc:sldChg chg="addSp modSp add mod">
        <pc:chgData name="Chun Ying Alicia" userId="195e6564-f39b-4922-ba1a-ccf07640e6a7" providerId="ADAL" clId="{1052D61A-0A57-45F1-8492-B6E1C46A401B}" dt="2021-05-21T03:48:29.144" v="183" actId="20577"/>
        <pc:sldMkLst>
          <pc:docMk/>
          <pc:sldMk cId="4265192090" sldId="288"/>
        </pc:sldMkLst>
        <pc:spChg chg="mod">
          <ac:chgData name="Chun Ying Alicia" userId="195e6564-f39b-4922-ba1a-ccf07640e6a7" providerId="ADAL" clId="{1052D61A-0A57-45F1-8492-B6E1C46A401B}" dt="2021-05-21T03:48:29.144" v="183" actId="20577"/>
          <ac:spMkLst>
            <pc:docMk/>
            <pc:sldMk cId="4265192090" sldId="288"/>
            <ac:spMk id="3" creationId="{DEB40E0D-5B8E-449A-A625-BDE161A361E2}"/>
          </ac:spMkLst>
        </pc:spChg>
        <pc:picChg chg="add mod">
          <ac:chgData name="Chun Ying Alicia" userId="195e6564-f39b-4922-ba1a-ccf07640e6a7" providerId="ADAL" clId="{1052D61A-0A57-45F1-8492-B6E1C46A401B}" dt="2021-05-21T03:48:17.225" v="155" actId="1076"/>
          <ac:picMkLst>
            <pc:docMk/>
            <pc:sldMk cId="4265192090" sldId="288"/>
            <ac:picMk id="4" creationId="{962ABCE1-7F89-4041-B4B0-AF6D9F2629F3}"/>
          </ac:picMkLst>
        </pc:picChg>
      </pc:sldChg>
      <pc:sldChg chg="addSp delSp modSp add mod">
        <pc:chgData name="Chun Ying Alicia" userId="195e6564-f39b-4922-ba1a-ccf07640e6a7" providerId="ADAL" clId="{1052D61A-0A57-45F1-8492-B6E1C46A401B}" dt="2021-05-21T03:54:56.549" v="209" actId="1076"/>
        <pc:sldMkLst>
          <pc:docMk/>
          <pc:sldMk cId="1506289064" sldId="289"/>
        </pc:sldMkLst>
        <pc:spChg chg="add del mod">
          <ac:chgData name="Chun Ying Alicia" userId="195e6564-f39b-4922-ba1a-ccf07640e6a7" providerId="ADAL" clId="{1052D61A-0A57-45F1-8492-B6E1C46A401B}" dt="2021-05-21T03:54:46.296" v="205" actId="478"/>
          <ac:spMkLst>
            <pc:docMk/>
            <pc:sldMk cId="1506289064" sldId="289"/>
            <ac:spMk id="6" creationId="{0D7E8DE0-BA81-40BA-B831-353EE3AF4D20}"/>
          </ac:spMkLst>
        </pc:spChg>
        <pc:picChg chg="del">
          <ac:chgData name="Chun Ying Alicia" userId="195e6564-f39b-4922-ba1a-ccf07640e6a7" providerId="ADAL" clId="{1052D61A-0A57-45F1-8492-B6E1C46A401B}" dt="2021-05-21T03:54:42.535" v="204" actId="478"/>
          <ac:picMkLst>
            <pc:docMk/>
            <pc:sldMk cId="1506289064" sldId="289"/>
            <ac:picMk id="4" creationId="{E12731DF-4CC7-47FE-B28E-6D96C91AD13F}"/>
          </ac:picMkLst>
        </pc:picChg>
        <pc:picChg chg="add mod">
          <ac:chgData name="Chun Ying Alicia" userId="195e6564-f39b-4922-ba1a-ccf07640e6a7" providerId="ADAL" clId="{1052D61A-0A57-45F1-8492-B6E1C46A401B}" dt="2021-05-21T03:54:56.549" v="209" actId="1076"/>
          <ac:picMkLst>
            <pc:docMk/>
            <pc:sldMk cId="1506289064" sldId="289"/>
            <ac:picMk id="5" creationId="{B6723A99-E9DC-47FC-93DD-61FAFBFD115C}"/>
          </ac:picMkLst>
        </pc:picChg>
      </pc:sldChg>
      <pc:sldChg chg="add">
        <pc:chgData name="Chun Ying Alicia" userId="195e6564-f39b-4922-ba1a-ccf07640e6a7" providerId="ADAL" clId="{1052D61A-0A57-45F1-8492-B6E1C46A401B}" dt="2021-05-21T03:55:11.159" v="210" actId="2890"/>
        <pc:sldMkLst>
          <pc:docMk/>
          <pc:sldMk cId="1893924800" sldId="290"/>
        </pc:sldMkLst>
      </pc:sldChg>
      <pc:sldChg chg="addSp delSp modSp add mod">
        <pc:chgData name="Chun Ying Alicia" userId="195e6564-f39b-4922-ba1a-ccf07640e6a7" providerId="ADAL" clId="{1052D61A-0A57-45F1-8492-B6E1C46A401B}" dt="2021-05-21T03:55:59.777" v="223" actId="1076"/>
        <pc:sldMkLst>
          <pc:docMk/>
          <pc:sldMk cId="2439678353" sldId="291"/>
        </pc:sldMkLst>
        <pc:picChg chg="add mod">
          <ac:chgData name="Chun Ying Alicia" userId="195e6564-f39b-4922-ba1a-ccf07640e6a7" providerId="ADAL" clId="{1052D61A-0A57-45F1-8492-B6E1C46A401B}" dt="2021-05-21T03:55:59.777" v="223" actId="1076"/>
          <ac:picMkLst>
            <pc:docMk/>
            <pc:sldMk cId="2439678353" sldId="291"/>
            <ac:picMk id="4" creationId="{A0633A91-BE8D-4F63-8E97-6CC5483D6F51}"/>
          </ac:picMkLst>
        </pc:picChg>
        <pc:picChg chg="del">
          <ac:chgData name="Chun Ying Alicia" userId="195e6564-f39b-4922-ba1a-ccf07640e6a7" providerId="ADAL" clId="{1052D61A-0A57-45F1-8492-B6E1C46A401B}" dt="2021-05-21T03:55:52.490" v="220" actId="478"/>
          <ac:picMkLst>
            <pc:docMk/>
            <pc:sldMk cId="2439678353" sldId="291"/>
            <ac:picMk id="5" creationId="{B6723A99-E9DC-47FC-93DD-61FAFBFD115C}"/>
          </ac:picMkLst>
        </pc:picChg>
      </pc:sldChg>
      <pc:sldChg chg="addSp delSp modSp add mod">
        <pc:chgData name="Chun Ying Alicia" userId="195e6564-f39b-4922-ba1a-ccf07640e6a7" providerId="ADAL" clId="{1052D61A-0A57-45F1-8492-B6E1C46A401B}" dt="2021-05-21T03:56:46.484" v="228"/>
        <pc:sldMkLst>
          <pc:docMk/>
          <pc:sldMk cId="1613302136" sldId="292"/>
        </pc:sldMkLst>
        <pc:spChg chg="del">
          <ac:chgData name="Chun Ying Alicia" userId="195e6564-f39b-4922-ba1a-ccf07640e6a7" providerId="ADAL" clId="{1052D61A-0A57-45F1-8492-B6E1C46A401B}" dt="2021-05-21T03:56:46.484" v="228"/>
          <ac:spMkLst>
            <pc:docMk/>
            <pc:sldMk cId="1613302136" sldId="292"/>
            <ac:spMk id="6" creationId="{0D8B014B-A386-4AD1-AAB3-E2620219EBE9}"/>
          </ac:spMkLst>
        </pc:spChg>
        <pc:picChg chg="add del mod">
          <ac:chgData name="Chun Ying Alicia" userId="195e6564-f39b-4922-ba1a-ccf07640e6a7" providerId="ADAL" clId="{1052D61A-0A57-45F1-8492-B6E1C46A401B}" dt="2021-05-21T03:56:45.327" v="227" actId="478"/>
          <ac:picMkLst>
            <pc:docMk/>
            <pc:sldMk cId="1613302136" sldId="292"/>
            <ac:picMk id="4" creationId="{6AC810CD-5561-42EC-9BBD-7BAB75FB6149}"/>
          </ac:picMkLst>
        </pc:picChg>
        <pc:picChg chg="add mod">
          <ac:chgData name="Chun Ying Alicia" userId="195e6564-f39b-4922-ba1a-ccf07640e6a7" providerId="ADAL" clId="{1052D61A-0A57-45F1-8492-B6E1C46A401B}" dt="2021-05-21T03:56:46.484" v="228"/>
          <ac:picMkLst>
            <pc:docMk/>
            <pc:sldMk cId="1613302136" sldId="292"/>
            <ac:picMk id="5" creationId="{6FC53F20-FBA1-4283-A391-E74A933C81E4}"/>
          </ac:picMkLst>
        </pc:picChg>
      </pc:sldChg>
      <pc:sldChg chg="addSp delSp modSp add mod">
        <pc:chgData name="Chun Ying Alicia" userId="195e6564-f39b-4922-ba1a-ccf07640e6a7" providerId="ADAL" clId="{1052D61A-0A57-45F1-8492-B6E1C46A401B}" dt="2021-05-21T03:59:06.128" v="268" actId="20577"/>
        <pc:sldMkLst>
          <pc:docMk/>
          <pc:sldMk cId="4285804166" sldId="293"/>
        </pc:sldMkLst>
        <pc:spChg chg="mod">
          <ac:chgData name="Chun Ying Alicia" userId="195e6564-f39b-4922-ba1a-ccf07640e6a7" providerId="ADAL" clId="{1052D61A-0A57-45F1-8492-B6E1C46A401B}" dt="2021-05-21T03:59:06.128" v="268" actId="20577"/>
          <ac:spMkLst>
            <pc:docMk/>
            <pc:sldMk cId="4285804166" sldId="293"/>
            <ac:spMk id="2" creationId="{38FA793C-8173-48B9-9DE0-D0A0237EF0FC}"/>
          </ac:spMkLst>
        </pc:spChg>
        <pc:spChg chg="del">
          <ac:chgData name="Chun Ying Alicia" userId="195e6564-f39b-4922-ba1a-ccf07640e6a7" providerId="ADAL" clId="{1052D61A-0A57-45F1-8492-B6E1C46A401B}" dt="2021-05-21T03:58:16.584" v="243"/>
          <ac:spMkLst>
            <pc:docMk/>
            <pc:sldMk cId="4285804166" sldId="293"/>
            <ac:spMk id="3" creationId="{391429C5-A133-4285-A872-85393B2DC509}"/>
          </ac:spMkLst>
        </pc:spChg>
        <pc:picChg chg="add mod">
          <ac:chgData name="Chun Ying Alicia" userId="195e6564-f39b-4922-ba1a-ccf07640e6a7" providerId="ADAL" clId="{1052D61A-0A57-45F1-8492-B6E1C46A401B}" dt="2021-05-21T03:58:21.714" v="245" actId="1076"/>
          <ac:picMkLst>
            <pc:docMk/>
            <pc:sldMk cId="4285804166" sldId="293"/>
            <ac:picMk id="4" creationId="{A6342C3C-8544-4757-9912-5D3F6AE05794}"/>
          </ac:picMkLst>
        </pc:picChg>
      </pc:sldChg>
      <pc:sldChg chg="modSp add mod">
        <pc:chgData name="Chun Ying Alicia" userId="195e6564-f39b-4922-ba1a-ccf07640e6a7" providerId="ADAL" clId="{1052D61A-0A57-45F1-8492-B6E1C46A401B}" dt="2021-05-21T03:58:54.514" v="266" actId="20577"/>
        <pc:sldMkLst>
          <pc:docMk/>
          <pc:sldMk cId="3452130437" sldId="294"/>
        </pc:sldMkLst>
        <pc:spChg chg="mod">
          <ac:chgData name="Chun Ying Alicia" userId="195e6564-f39b-4922-ba1a-ccf07640e6a7" providerId="ADAL" clId="{1052D61A-0A57-45F1-8492-B6E1C46A401B}" dt="2021-05-21T03:58:54.514" v="266" actId="20577"/>
          <ac:spMkLst>
            <pc:docMk/>
            <pc:sldMk cId="3452130437" sldId="294"/>
            <ac:spMk id="2" creationId="{38FA793C-8173-48B9-9DE0-D0A0237EF0FC}"/>
          </ac:spMkLst>
        </pc:spChg>
      </pc:sldChg>
      <pc:sldChg chg="addSp delSp modSp add mod">
        <pc:chgData name="Chun Ying Alicia" userId="195e6564-f39b-4922-ba1a-ccf07640e6a7" providerId="ADAL" clId="{1052D61A-0A57-45F1-8492-B6E1C46A401B}" dt="2021-05-21T03:58:46.162" v="252"/>
        <pc:sldMkLst>
          <pc:docMk/>
          <pc:sldMk cId="1980215990" sldId="295"/>
        </pc:sldMkLst>
        <pc:spChg chg="add del mod">
          <ac:chgData name="Chun Ying Alicia" userId="195e6564-f39b-4922-ba1a-ccf07640e6a7" providerId="ADAL" clId="{1052D61A-0A57-45F1-8492-B6E1C46A401B}" dt="2021-05-21T03:58:46.162" v="252"/>
          <ac:spMkLst>
            <pc:docMk/>
            <pc:sldMk cId="1980215990" sldId="295"/>
            <ac:spMk id="5" creationId="{6681C986-147F-4D89-BB96-5C7A0116B064}"/>
          </ac:spMkLst>
        </pc:spChg>
        <pc:picChg chg="del">
          <ac:chgData name="Chun Ying Alicia" userId="195e6564-f39b-4922-ba1a-ccf07640e6a7" providerId="ADAL" clId="{1052D61A-0A57-45F1-8492-B6E1C46A401B}" dt="2021-05-21T03:58:44.910" v="251" actId="478"/>
          <ac:picMkLst>
            <pc:docMk/>
            <pc:sldMk cId="1980215990" sldId="295"/>
            <ac:picMk id="4" creationId="{2BCCEFDB-2A20-4133-AE10-61CEC61A75A8}"/>
          </ac:picMkLst>
        </pc:picChg>
        <pc:picChg chg="add mod">
          <ac:chgData name="Chun Ying Alicia" userId="195e6564-f39b-4922-ba1a-ccf07640e6a7" providerId="ADAL" clId="{1052D61A-0A57-45F1-8492-B6E1C46A401B}" dt="2021-05-21T03:58:46.162" v="252"/>
          <ac:picMkLst>
            <pc:docMk/>
            <pc:sldMk cId="1980215990" sldId="295"/>
            <ac:picMk id="6" creationId="{56BD7D2C-CDC1-4088-B2AA-9A2B84F4A7E5}"/>
          </ac:picMkLst>
        </pc:picChg>
      </pc:sldChg>
      <pc:sldChg chg="modSp add mod">
        <pc:chgData name="Chun Ying Alicia" userId="195e6564-f39b-4922-ba1a-ccf07640e6a7" providerId="ADAL" clId="{1052D61A-0A57-45F1-8492-B6E1C46A401B}" dt="2021-05-21T04:01:30.012" v="285" actId="1076"/>
        <pc:sldMkLst>
          <pc:docMk/>
          <pc:sldMk cId="2183719695" sldId="296"/>
        </pc:sldMkLst>
        <pc:spChg chg="mod">
          <ac:chgData name="Chun Ying Alicia" userId="195e6564-f39b-4922-ba1a-ccf07640e6a7" providerId="ADAL" clId="{1052D61A-0A57-45F1-8492-B6E1C46A401B}" dt="2021-05-21T04:01:30.012" v="285" actId="1076"/>
          <ac:spMkLst>
            <pc:docMk/>
            <pc:sldMk cId="2183719695" sldId="296"/>
            <ac:spMk id="5" creationId="{B21C4BC0-C0E2-4C08-B86D-B1D942C1D0E7}"/>
          </ac:spMkLst>
        </pc:spChg>
      </pc:sldChg>
      <pc:sldChg chg="modSp mod">
        <pc:chgData name="Chun Ying Alicia" userId="195e6564-f39b-4922-ba1a-ccf07640e6a7" providerId="ADAL" clId="{1052D61A-0A57-45F1-8492-B6E1C46A401B}" dt="2021-05-21T07:50:42.528" v="1140" actId="14100"/>
        <pc:sldMkLst>
          <pc:docMk/>
          <pc:sldMk cId="1685955679" sldId="304"/>
        </pc:sldMkLst>
        <pc:picChg chg="mod ord">
          <ac:chgData name="Chun Ying Alicia" userId="195e6564-f39b-4922-ba1a-ccf07640e6a7" providerId="ADAL" clId="{1052D61A-0A57-45F1-8492-B6E1C46A401B}" dt="2021-05-21T07:50:42.528" v="1140" actId="14100"/>
          <ac:picMkLst>
            <pc:docMk/>
            <pc:sldMk cId="1685955679" sldId="304"/>
            <ac:picMk id="4" creationId="{8BF2F16A-1B82-4ECD-8B71-17C9AF22D79D}"/>
          </ac:picMkLst>
        </pc:picChg>
      </pc:sldChg>
      <pc:sldChg chg="modSp mod">
        <pc:chgData name="Chun Ying Alicia" userId="195e6564-f39b-4922-ba1a-ccf07640e6a7" providerId="ADAL" clId="{1052D61A-0A57-45F1-8492-B6E1C46A401B}" dt="2021-05-21T07:50:02.956" v="1137" actId="14100"/>
        <pc:sldMkLst>
          <pc:docMk/>
          <pc:sldMk cId="2695606459" sldId="305"/>
        </pc:sldMkLst>
        <pc:picChg chg="mod ord">
          <ac:chgData name="Chun Ying Alicia" userId="195e6564-f39b-4922-ba1a-ccf07640e6a7" providerId="ADAL" clId="{1052D61A-0A57-45F1-8492-B6E1C46A401B}" dt="2021-05-21T07:50:02.956" v="1137" actId="14100"/>
          <ac:picMkLst>
            <pc:docMk/>
            <pc:sldMk cId="2695606459" sldId="305"/>
            <ac:picMk id="5" creationId="{7661757B-D1D5-44A8-8EA6-024D254EB424}"/>
          </ac:picMkLst>
        </pc:picChg>
      </pc:sldChg>
    </pc:docChg>
  </pc:docChgLst>
  <pc:docChgLst>
    <pc:chgData name="Chun Ying Alicia" userId="195e6564-f39b-4922-ba1a-ccf07640e6a7" providerId="ADAL" clId="{5FC13530-A354-4AC5-A65F-69F5EF17F488}"/>
    <pc:docChg chg="undo custSel addSld modSld addMainMaster delMainMaster">
      <pc:chgData name="Chun Ying Alicia" userId="195e6564-f39b-4922-ba1a-ccf07640e6a7" providerId="ADAL" clId="{5FC13530-A354-4AC5-A65F-69F5EF17F488}" dt="2021-05-17T20:46:40.080" v="1219" actId="1076"/>
      <pc:docMkLst>
        <pc:docMk/>
      </pc:docMkLst>
      <pc:sldChg chg="addSp modSp mod setBg modClrScheme setClrOvrMap chgLayout">
        <pc:chgData name="Chun Ying Alicia" userId="195e6564-f39b-4922-ba1a-ccf07640e6a7" providerId="ADAL" clId="{5FC13530-A354-4AC5-A65F-69F5EF17F488}" dt="2021-05-17T20:46:40.080" v="1219" actId="1076"/>
        <pc:sldMkLst>
          <pc:docMk/>
          <pc:sldMk cId="109857222" sldId="256"/>
        </pc:sldMkLst>
        <pc:spChg chg="mod">
          <ac:chgData name="Chun Ying Alicia" userId="195e6564-f39b-4922-ba1a-ccf07640e6a7" providerId="ADAL" clId="{5FC13530-A354-4AC5-A65F-69F5EF17F488}" dt="2021-05-17T20:46:12.842" v="1206" actId="403"/>
          <ac:spMkLst>
            <pc:docMk/>
            <pc:sldMk cId="109857222" sldId="256"/>
            <ac:spMk id="2" creationId="{00000000-0000-0000-0000-000000000000}"/>
          </ac:spMkLst>
        </pc:spChg>
        <pc:spChg chg="mod">
          <ac:chgData name="Chun Ying Alicia" userId="195e6564-f39b-4922-ba1a-ccf07640e6a7" providerId="ADAL" clId="{5FC13530-A354-4AC5-A65F-69F5EF17F488}" dt="2021-05-17T20:46:40.080" v="1219" actId="1076"/>
          <ac:spMkLst>
            <pc:docMk/>
            <pc:sldMk cId="109857222" sldId="256"/>
            <ac:spMk id="3" creationId="{00000000-0000-0000-0000-000000000000}"/>
          </ac:spMkLst>
        </pc:spChg>
        <pc:spChg chg="add">
          <ac:chgData name="Chun Ying Alicia" userId="195e6564-f39b-4922-ba1a-ccf07640e6a7" providerId="ADAL" clId="{5FC13530-A354-4AC5-A65F-69F5EF17F488}" dt="2021-05-17T20:28:45.898" v="0" actId="26606"/>
          <ac:spMkLst>
            <pc:docMk/>
            <pc:sldMk cId="109857222" sldId="256"/>
            <ac:spMk id="9" creationId="{2FDF0794-1B86-42B2-B8C7-F60123E638ED}"/>
          </ac:spMkLst>
        </pc:spChg>
        <pc:spChg chg="add">
          <ac:chgData name="Chun Ying Alicia" userId="195e6564-f39b-4922-ba1a-ccf07640e6a7" providerId="ADAL" clId="{5FC13530-A354-4AC5-A65F-69F5EF17F488}" dt="2021-05-17T20:28:45.898" v="0" actId="26606"/>
          <ac:spMkLst>
            <pc:docMk/>
            <pc:sldMk cId="109857222" sldId="256"/>
            <ac:spMk id="11" creationId="{C5373426-E26E-431D-959C-5DB96C0B6208}"/>
          </ac:spMkLst>
        </pc:spChg>
        <pc:spChg chg="add">
          <ac:chgData name="Chun Ying Alicia" userId="195e6564-f39b-4922-ba1a-ccf07640e6a7" providerId="ADAL" clId="{5FC13530-A354-4AC5-A65F-69F5EF17F488}" dt="2021-05-17T20:28:45.898" v="0" actId="26606"/>
          <ac:spMkLst>
            <pc:docMk/>
            <pc:sldMk cId="109857222" sldId="256"/>
            <ac:spMk id="15" creationId="{EDC90921-9082-491B-940E-827D679F3478}"/>
          </ac:spMkLst>
        </pc:spChg>
        <pc:picChg chg="add mod">
          <ac:chgData name="Chun Ying Alicia" userId="195e6564-f39b-4922-ba1a-ccf07640e6a7" providerId="ADAL" clId="{5FC13530-A354-4AC5-A65F-69F5EF17F488}" dt="2021-05-17T20:46:31.814" v="1218" actId="1076"/>
          <ac:picMkLst>
            <pc:docMk/>
            <pc:sldMk cId="109857222" sldId="256"/>
            <ac:picMk id="4" creationId="{341C75A7-8C4B-41A6-A376-3F8C97BD26E9}"/>
          </ac:picMkLst>
        </pc:picChg>
        <pc:cxnChg chg="add">
          <ac:chgData name="Chun Ying Alicia" userId="195e6564-f39b-4922-ba1a-ccf07640e6a7" providerId="ADAL" clId="{5FC13530-A354-4AC5-A65F-69F5EF17F488}" dt="2021-05-17T20:28:45.898" v="0" actId="26606"/>
          <ac:cxnSpMkLst>
            <pc:docMk/>
            <pc:sldMk cId="109857222" sldId="256"/>
            <ac:cxnSpMk id="13" creationId="{96D07482-83A3-4451-943C-B46961082957}"/>
          </ac:cxnSpMkLst>
        </pc:cxnChg>
      </pc:sldChg>
      <pc:sldChg chg="modSp new mod">
        <pc:chgData name="Chun Ying Alicia" userId="195e6564-f39b-4922-ba1a-ccf07640e6a7" providerId="ADAL" clId="{5FC13530-A354-4AC5-A65F-69F5EF17F488}" dt="2021-05-17T20:33:23.065" v="492" actId="20577"/>
        <pc:sldMkLst>
          <pc:docMk/>
          <pc:sldMk cId="973025407" sldId="257"/>
        </pc:sldMkLst>
        <pc:spChg chg="mod">
          <ac:chgData name="Chun Ying Alicia" userId="195e6564-f39b-4922-ba1a-ccf07640e6a7" providerId="ADAL" clId="{5FC13530-A354-4AC5-A65F-69F5EF17F488}" dt="2021-05-17T20:29:09.746" v="31" actId="20577"/>
          <ac:spMkLst>
            <pc:docMk/>
            <pc:sldMk cId="973025407" sldId="257"/>
            <ac:spMk id="2" creationId="{6DCEAC35-FDB5-4C9B-81DC-8222393F07EB}"/>
          </ac:spMkLst>
        </pc:spChg>
        <pc:spChg chg="mod">
          <ac:chgData name="Chun Ying Alicia" userId="195e6564-f39b-4922-ba1a-ccf07640e6a7" providerId="ADAL" clId="{5FC13530-A354-4AC5-A65F-69F5EF17F488}" dt="2021-05-17T20:33:23.065" v="492" actId="20577"/>
          <ac:spMkLst>
            <pc:docMk/>
            <pc:sldMk cId="973025407" sldId="257"/>
            <ac:spMk id="3" creationId="{561F7A88-8539-46DF-B252-7998B4242614}"/>
          </ac:spMkLst>
        </pc:spChg>
      </pc:sldChg>
      <pc:sldChg chg="modSp new mod">
        <pc:chgData name="Chun Ying Alicia" userId="195e6564-f39b-4922-ba1a-ccf07640e6a7" providerId="ADAL" clId="{5FC13530-A354-4AC5-A65F-69F5EF17F488}" dt="2021-05-17T20:33:51.222" v="529" actId="20577"/>
        <pc:sldMkLst>
          <pc:docMk/>
          <pc:sldMk cId="663522983" sldId="258"/>
        </pc:sldMkLst>
        <pc:spChg chg="mod">
          <ac:chgData name="Chun Ying Alicia" userId="195e6564-f39b-4922-ba1a-ccf07640e6a7" providerId="ADAL" clId="{5FC13530-A354-4AC5-A65F-69F5EF17F488}" dt="2021-05-17T20:33:51.222" v="529" actId="20577"/>
          <ac:spMkLst>
            <pc:docMk/>
            <pc:sldMk cId="663522983" sldId="258"/>
            <ac:spMk id="2" creationId="{20FA0CFB-6728-4BDA-BB62-4CDD0267D970}"/>
          </ac:spMkLst>
        </pc:spChg>
      </pc:sldChg>
      <pc:sldChg chg="modSp new mod">
        <pc:chgData name="Chun Ying Alicia" userId="195e6564-f39b-4922-ba1a-ccf07640e6a7" providerId="ADAL" clId="{5FC13530-A354-4AC5-A65F-69F5EF17F488}" dt="2021-05-17T20:33:57.714" v="544" actId="20577"/>
        <pc:sldMkLst>
          <pc:docMk/>
          <pc:sldMk cId="2108470232" sldId="259"/>
        </pc:sldMkLst>
        <pc:spChg chg="mod">
          <ac:chgData name="Chun Ying Alicia" userId="195e6564-f39b-4922-ba1a-ccf07640e6a7" providerId="ADAL" clId="{5FC13530-A354-4AC5-A65F-69F5EF17F488}" dt="2021-05-17T20:33:57.714" v="544" actId="20577"/>
          <ac:spMkLst>
            <pc:docMk/>
            <pc:sldMk cId="2108470232" sldId="259"/>
            <ac:spMk id="2" creationId="{8BB2E670-DC8E-4515-85BC-75DD42B8C3C1}"/>
          </ac:spMkLst>
        </pc:spChg>
      </pc:sldChg>
      <pc:sldChg chg="modSp new mod">
        <pc:chgData name="Chun Ying Alicia" userId="195e6564-f39b-4922-ba1a-ccf07640e6a7" providerId="ADAL" clId="{5FC13530-A354-4AC5-A65F-69F5EF17F488}" dt="2021-05-17T20:34:07.653" v="559" actId="20577"/>
        <pc:sldMkLst>
          <pc:docMk/>
          <pc:sldMk cId="3471068406" sldId="260"/>
        </pc:sldMkLst>
        <pc:spChg chg="mod">
          <ac:chgData name="Chun Ying Alicia" userId="195e6564-f39b-4922-ba1a-ccf07640e6a7" providerId="ADAL" clId="{5FC13530-A354-4AC5-A65F-69F5EF17F488}" dt="2021-05-17T20:34:07.653" v="559" actId="20577"/>
          <ac:spMkLst>
            <pc:docMk/>
            <pc:sldMk cId="3471068406" sldId="260"/>
            <ac:spMk id="2" creationId="{3B7F9B38-81B1-4518-A90F-9621748FFDD3}"/>
          </ac:spMkLst>
        </pc:spChg>
      </pc:sldChg>
      <pc:sldChg chg="modSp new mod">
        <pc:chgData name="Chun Ying Alicia" userId="195e6564-f39b-4922-ba1a-ccf07640e6a7" providerId="ADAL" clId="{5FC13530-A354-4AC5-A65F-69F5EF17F488}" dt="2021-05-17T20:34:20.203" v="568" actId="20577"/>
        <pc:sldMkLst>
          <pc:docMk/>
          <pc:sldMk cId="1451017992" sldId="261"/>
        </pc:sldMkLst>
        <pc:spChg chg="mod">
          <ac:chgData name="Chun Ying Alicia" userId="195e6564-f39b-4922-ba1a-ccf07640e6a7" providerId="ADAL" clId="{5FC13530-A354-4AC5-A65F-69F5EF17F488}" dt="2021-05-17T20:34:20.203" v="568" actId="20577"/>
          <ac:spMkLst>
            <pc:docMk/>
            <pc:sldMk cId="1451017992" sldId="261"/>
            <ac:spMk id="2" creationId="{86C74853-C19D-4832-BAFA-E3097B660F33}"/>
          </ac:spMkLst>
        </pc:spChg>
      </pc:sldChg>
      <pc:sldChg chg="modSp new mod">
        <pc:chgData name="Chun Ying Alicia" userId="195e6564-f39b-4922-ba1a-ccf07640e6a7" providerId="ADAL" clId="{5FC13530-A354-4AC5-A65F-69F5EF17F488}" dt="2021-05-17T20:35:12.665" v="732" actId="20577"/>
        <pc:sldMkLst>
          <pc:docMk/>
          <pc:sldMk cId="517249251" sldId="262"/>
        </pc:sldMkLst>
        <pc:spChg chg="mod">
          <ac:chgData name="Chun Ying Alicia" userId="195e6564-f39b-4922-ba1a-ccf07640e6a7" providerId="ADAL" clId="{5FC13530-A354-4AC5-A65F-69F5EF17F488}" dt="2021-05-17T20:34:51.369" v="618" actId="20577"/>
          <ac:spMkLst>
            <pc:docMk/>
            <pc:sldMk cId="517249251" sldId="262"/>
            <ac:spMk id="2" creationId="{1E9A60F8-8B09-4F3B-BC4F-EFECF7736F45}"/>
          </ac:spMkLst>
        </pc:spChg>
        <pc:spChg chg="mod">
          <ac:chgData name="Chun Ying Alicia" userId="195e6564-f39b-4922-ba1a-ccf07640e6a7" providerId="ADAL" clId="{5FC13530-A354-4AC5-A65F-69F5EF17F488}" dt="2021-05-17T20:35:12.665" v="732" actId="20577"/>
          <ac:spMkLst>
            <pc:docMk/>
            <pc:sldMk cId="517249251" sldId="262"/>
            <ac:spMk id="3" creationId="{7A6D2604-4A08-4A8E-B618-2D0D0BF360C0}"/>
          </ac:spMkLst>
        </pc:spChg>
      </pc:sldChg>
      <pc:sldChg chg="modSp new mod">
        <pc:chgData name="Chun Ying Alicia" userId="195e6564-f39b-4922-ba1a-ccf07640e6a7" providerId="ADAL" clId="{5FC13530-A354-4AC5-A65F-69F5EF17F488}" dt="2021-05-17T20:35:35.469" v="760" actId="20577"/>
        <pc:sldMkLst>
          <pc:docMk/>
          <pc:sldMk cId="2982066558" sldId="263"/>
        </pc:sldMkLst>
        <pc:spChg chg="mod">
          <ac:chgData name="Chun Ying Alicia" userId="195e6564-f39b-4922-ba1a-ccf07640e6a7" providerId="ADAL" clId="{5FC13530-A354-4AC5-A65F-69F5EF17F488}" dt="2021-05-17T20:35:25.952" v="743" actId="20577"/>
          <ac:spMkLst>
            <pc:docMk/>
            <pc:sldMk cId="2982066558" sldId="263"/>
            <ac:spMk id="2" creationId="{6986B35F-4EA9-4D51-BB45-162B652B4274}"/>
          </ac:spMkLst>
        </pc:spChg>
        <pc:spChg chg="mod">
          <ac:chgData name="Chun Ying Alicia" userId="195e6564-f39b-4922-ba1a-ccf07640e6a7" providerId="ADAL" clId="{5FC13530-A354-4AC5-A65F-69F5EF17F488}" dt="2021-05-17T20:35:35.469" v="760" actId="20577"/>
          <ac:spMkLst>
            <pc:docMk/>
            <pc:sldMk cId="2982066558" sldId="263"/>
            <ac:spMk id="3" creationId="{55AE906D-E182-49E8-9551-3F52EEFAF1E3}"/>
          </ac:spMkLst>
        </pc:spChg>
      </pc:sldChg>
      <pc:sldChg chg="modSp new mod">
        <pc:chgData name="Chun Ying Alicia" userId="195e6564-f39b-4922-ba1a-ccf07640e6a7" providerId="ADAL" clId="{5FC13530-A354-4AC5-A65F-69F5EF17F488}" dt="2021-05-17T20:37:00.214" v="880" actId="20577"/>
        <pc:sldMkLst>
          <pc:docMk/>
          <pc:sldMk cId="3074658105" sldId="264"/>
        </pc:sldMkLst>
        <pc:spChg chg="mod">
          <ac:chgData name="Chun Ying Alicia" userId="195e6564-f39b-4922-ba1a-ccf07640e6a7" providerId="ADAL" clId="{5FC13530-A354-4AC5-A65F-69F5EF17F488}" dt="2021-05-17T20:35:47.503" v="801" actId="20577"/>
          <ac:spMkLst>
            <pc:docMk/>
            <pc:sldMk cId="3074658105" sldId="264"/>
            <ac:spMk id="2" creationId="{7249859C-19E8-45A2-8082-4BF896329C97}"/>
          </ac:spMkLst>
        </pc:spChg>
        <pc:spChg chg="mod">
          <ac:chgData name="Chun Ying Alicia" userId="195e6564-f39b-4922-ba1a-ccf07640e6a7" providerId="ADAL" clId="{5FC13530-A354-4AC5-A65F-69F5EF17F488}" dt="2021-05-17T20:37:00.214" v="880" actId="20577"/>
          <ac:spMkLst>
            <pc:docMk/>
            <pc:sldMk cId="3074658105" sldId="264"/>
            <ac:spMk id="3" creationId="{5DD5F05D-09F3-4361-90AB-EAC5EDFA23A5}"/>
          </ac:spMkLst>
        </pc:spChg>
      </pc:sldChg>
      <pc:sldChg chg="modSp new mod">
        <pc:chgData name="Chun Ying Alicia" userId="195e6564-f39b-4922-ba1a-ccf07640e6a7" providerId="ADAL" clId="{5FC13530-A354-4AC5-A65F-69F5EF17F488}" dt="2021-05-17T20:36:52.631" v="878" actId="20577"/>
        <pc:sldMkLst>
          <pc:docMk/>
          <pc:sldMk cId="693822605" sldId="265"/>
        </pc:sldMkLst>
        <pc:spChg chg="mod">
          <ac:chgData name="Chun Ying Alicia" userId="195e6564-f39b-4922-ba1a-ccf07640e6a7" providerId="ADAL" clId="{5FC13530-A354-4AC5-A65F-69F5EF17F488}" dt="2021-05-17T20:35:55.204" v="834" actId="20577"/>
          <ac:spMkLst>
            <pc:docMk/>
            <pc:sldMk cId="693822605" sldId="265"/>
            <ac:spMk id="2" creationId="{9C186DE0-47FF-416A-900C-3CB07B7175B9}"/>
          </ac:spMkLst>
        </pc:spChg>
        <pc:spChg chg="mod">
          <ac:chgData name="Chun Ying Alicia" userId="195e6564-f39b-4922-ba1a-ccf07640e6a7" providerId="ADAL" clId="{5FC13530-A354-4AC5-A65F-69F5EF17F488}" dt="2021-05-17T20:36:52.631" v="878" actId="20577"/>
          <ac:spMkLst>
            <pc:docMk/>
            <pc:sldMk cId="693822605" sldId="265"/>
            <ac:spMk id="3" creationId="{A9E0E8E3-F6BF-4608-BBE5-CD9CA8E0D7A0}"/>
          </ac:spMkLst>
        </pc:spChg>
      </pc:sldChg>
      <pc:sldChg chg="modSp new mod">
        <pc:chgData name="Chun Ying Alicia" userId="195e6564-f39b-4922-ba1a-ccf07640e6a7" providerId="ADAL" clId="{5FC13530-A354-4AC5-A65F-69F5EF17F488}" dt="2021-05-17T20:38:40.757" v="908" actId="20577"/>
        <pc:sldMkLst>
          <pc:docMk/>
          <pc:sldMk cId="222576154" sldId="266"/>
        </pc:sldMkLst>
        <pc:spChg chg="mod">
          <ac:chgData name="Chun Ying Alicia" userId="195e6564-f39b-4922-ba1a-ccf07640e6a7" providerId="ADAL" clId="{5FC13530-A354-4AC5-A65F-69F5EF17F488}" dt="2021-05-17T20:38:40.757" v="908" actId="20577"/>
          <ac:spMkLst>
            <pc:docMk/>
            <pc:sldMk cId="222576154" sldId="266"/>
            <ac:spMk id="2" creationId="{B459B651-D149-4DC8-A56B-D6BC4A84639B}"/>
          </ac:spMkLst>
        </pc:spChg>
      </pc:sldChg>
      <pc:sldChg chg="modSp new mod">
        <pc:chgData name="Chun Ying Alicia" userId="195e6564-f39b-4922-ba1a-ccf07640e6a7" providerId="ADAL" clId="{5FC13530-A354-4AC5-A65F-69F5EF17F488}" dt="2021-05-17T20:41:34.244" v="970" actId="20577"/>
        <pc:sldMkLst>
          <pc:docMk/>
          <pc:sldMk cId="3812233006" sldId="267"/>
        </pc:sldMkLst>
        <pc:spChg chg="mod">
          <ac:chgData name="Chun Ying Alicia" userId="195e6564-f39b-4922-ba1a-ccf07640e6a7" providerId="ADAL" clId="{5FC13530-A354-4AC5-A65F-69F5EF17F488}" dt="2021-05-17T20:41:34.244" v="970" actId="20577"/>
          <ac:spMkLst>
            <pc:docMk/>
            <pc:sldMk cId="3812233006" sldId="267"/>
            <ac:spMk id="2" creationId="{234D84B1-B2CD-48C5-92A3-2FC8ECBD44E2}"/>
          </ac:spMkLst>
        </pc:spChg>
      </pc:sldChg>
      <pc:sldChg chg="modSp new mod">
        <pc:chgData name="Chun Ying Alicia" userId="195e6564-f39b-4922-ba1a-ccf07640e6a7" providerId="ADAL" clId="{5FC13530-A354-4AC5-A65F-69F5EF17F488}" dt="2021-05-17T20:43:17.053" v="1102" actId="20577"/>
        <pc:sldMkLst>
          <pc:docMk/>
          <pc:sldMk cId="1996652818" sldId="268"/>
        </pc:sldMkLst>
        <pc:spChg chg="mod">
          <ac:chgData name="Chun Ying Alicia" userId="195e6564-f39b-4922-ba1a-ccf07640e6a7" providerId="ADAL" clId="{5FC13530-A354-4AC5-A65F-69F5EF17F488}" dt="2021-05-17T20:43:17.053" v="1102" actId="20577"/>
          <ac:spMkLst>
            <pc:docMk/>
            <pc:sldMk cId="1996652818" sldId="268"/>
            <ac:spMk id="2" creationId="{0CF26213-19AE-4EAC-94F7-C33FA23FF0AC}"/>
          </ac:spMkLst>
        </pc:spChg>
      </pc:sldChg>
      <pc:sldChg chg="modSp new mod">
        <pc:chgData name="Chun Ying Alicia" userId="195e6564-f39b-4922-ba1a-ccf07640e6a7" providerId="ADAL" clId="{5FC13530-A354-4AC5-A65F-69F5EF17F488}" dt="2021-05-17T20:41:42.640" v="1002" actId="20577"/>
        <pc:sldMkLst>
          <pc:docMk/>
          <pc:sldMk cId="869099766" sldId="269"/>
        </pc:sldMkLst>
        <pc:spChg chg="mod">
          <ac:chgData name="Chun Ying Alicia" userId="195e6564-f39b-4922-ba1a-ccf07640e6a7" providerId="ADAL" clId="{5FC13530-A354-4AC5-A65F-69F5EF17F488}" dt="2021-05-17T20:41:42.640" v="1002" actId="20577"/>
          <ac:spMkLst>
            <pc:docMk/>
            <pc:sldMk cId="869099766" sldId="269"/>
            <ac:spMk id="2" creationId="{38FA793C-8173-48B9-9DE0-D0A0237EF0FC}"/>
          </ac:spMkLst>
        </pc:spChg>
      </pc:sldChg>
      <pc:sldChg chg="modSp new mod">
        <pc:chgData name="Chun Ying Alicia" userId="195e6564-f39b-4922-ba1a-ccf07640e6a7" providerId="ADAL" clId="{5FC13530-A354-4AC5-A65F-69F5EF17F488}" dt="2021-05-17T20:42:00.863" v="1024" actId="20577"/>
        <pc:sldMkLst>
          <pc:docMk/>
          <pc:sldMk cId="3524384511" sldId="270"/>
        </pc:sldMkLst>
        <pc:spChg chg="mod">
          <ac:chgData name="Chun Ying Alicia" userId="195e6564-f39b-4922-ba1a-ccf07640e6a7" providerId="ADAL" clId="{5FC13530-A354-4AC5-A65F-69F5EF17F488}" dt="2021-05-17T20:42:00.863" v="1024" actId="20577"/>
          <ac:spMkLst>
            <pc:docMk/>
            <pc:sldMk cId="3524384511" sldId="270"/>
            <ac:spMk id="2" creationId="{A5F306C9-F47A-4635-B814-18BEB0AB92BC}"/>
          </ac:spMkLst>
        </pc:spChg>
      </pc:sldChg>
      <pc:sldChg chg="modSp new mod">
        <pc:chgData name="Chun Ying Alicia" userId="195e6564-f39b-4922-ba1a-ccf07640e6a7" providerId="ADAL" clId="{5FC13530-A354-4AC5-A65F-69F5EF17F488}" dt="2021-05-17T20:42:10.889" v="1039" actId="20577"/>
        <pc:sldMkLst>
          <pc:docMk/>
          <pc:sldMk cId="4172986000" sldId="271"/>
        </pc:sldMkLst>
        <pc:spChg chg="mod">
          <ac:chgData name="Chun Ying Alicia" userId="195e6564-f39b-4922-ba1a-ccf07640e6a7" providerId="ADAL" clId="{5FC13530-A354-4AC5-A65F-69F5EF17F488}" dt="2021-05-17T20:42:10.889" v="1039" actId="20577"/>
          <ac:spMkLst>
            <pc:docMk/>
            <pc:sldMk cId="4172986000" sldId="271"/>
            <ac:spMk id="2" creationId="{E43F6092-70E9-4039-95FF-A3E0E1596E08}"/>
          </ac:spMkLst>
        </pc:spChg>
      </pc:sldChg>
      <pc:sldChg chg="modSp new mod">
        <pc:chgData name="Chun Ying Alicia" userId="195e6564-f39b-4922-ba1a-ccf07640e6a7" providerId="ADAL" clId="{5FC13530-A354-4AC5-A65F-69F5EF17F488}" dt="2021-05-17T20:44:59.382" v="1126" actId="20577"/>
        <pc:sldMkLst>
          <pc:docMk/>
          <pc:sldMk cId="3064980604" sldId="272"/>
        </pc:sldMkLst>
        <pc:spChg chg="mod">
          <ac:chgData name="Chun Ying Alicia" userId="195e6564-f39b-4922-ba1a-ccf07640e6a7" providerId="ADAL" clId="{5FC13530-A354-4AC5-A65F-69F5EF17F488}" dt="2021-05-17T20:44:59.382" v="1126" actId="20577"/>
          <ac:spMkLst>
            <pc:docMk/>
            <pc:sldMk cId="3064980604" sldId="272"/>
            <ac:spMk id="2" creationId="{6C99B654-B63E-4461-AB31-519F4DF744F4}"/>
          </ac:spMkLst>
        </pc:spChg>
      </pc:sldChg>
      <pc:sldChg chg="modSp new mod">
        <pc:chgData name="Chun Ying Alicia" userId="195e6564-f39b-4922-ba1a-ccf07640e6a7" providerId="ADAL" clId="{5FC13530-A354-4AC5-A65F-69F5EF17F488}" dt="2021-05-17T20:45:10.055" v="1181" actId="20577"/>
        <pc:sldMkLst>
          <pc:docMk/>
          <pc:sldMk cId="1495064052" sldId="273"/>
        </pc:sldMkLst>
        <pc:spChg chg="mod">
          <ac:chgData name="Chun Ying Alicia" userId="195e6564-f39b-4922-ba1a-ccf07640e6a7" providerId="ADAL" clId="{5FC13530-A354-4AC5-A65F-69F5EF17F488}" dt="2021-05-17T20:45:10.055" v="1181" actId="20577"/>
          <ac:spMkLst>
            <pc:docMk/>
            <pc:sldMk cId="1495064052" sldId="273"/>
            <ac:spMk id="2" creationId="{AE1373E5-B8FB-4FCF-A43F-1A42806E4794}"/>
          </ac:spMkLst>
        </pc:spChg>
      </pc:sldChg>
      <pc:sldChg chg="modSp add mod">
        <pc:chgData name="Chun Ying Alicia" userId="195e6564-f39b-4922-ba1a-ccf07640e6a7" providerId="ADAL" clId="{5FC13530-A354-4AC5-A65F-69F5EF17F488}" dt="2021-05-17T20:43:06.058" v="1079" actId="20577"/>
        <pc:sldMkLst>
          <pc:docMk/>
          <pc:sldMk cId="2093750850" sldId="274"/>
        </pc:sldMkLst>
        <pc:spChg chg="mod">
          <ac:chgData name="Chun Ying Alicia" userId="195e6564-f39b-4922-ba1a-ccf07640e6a7" providerId="ADAL" clId="{5FC13530-A354-4AC5-A65F-69F5EF17F488}" dt="2021-05-17T20:43:06.058" v="1079" actId="20577"/>
          <ac:spMkLst>
            <pc:docMk/>
            <pc:sldMk cId="2093750850" sldId="274"/>
            <ac:spMk id="2" creationId="{0CF26213-19AE-4EAC-94F7-C33FA23FF0AC}"/>
          </ac:spMkLst>
        </pc:spChg>
      </pc:sldChg>
      <pc:sldChg chg="modSp new mod">
        <pc:chgData name="Chun Ying Alicia" userId="195e6564-f39b-4922-ba1a-ccf07640e6a7" providerId="ADAL" clId="{5FC13530-A354-4AC5-A65F-69F5EF17F488}" dt="2021-05-17T20:44:43.940" v="1113" actId="122"/>
        <pc:sldMkLst>
          <pc:docMk/>
          <pc:sldMk cId="3860383248" sldId="275"/>
        </pc:sldMkLst>
        <pc:spChg chg="mod">
          <ac:chgData name="Chun Ying Alicia" userId="195e6564-f39b-4922-ba1a-ccf07640e6a7" providerId="ADAL" clId="{5FC13530-A354-4AC5-A65F-69F5EF17F488}" dt="2021-05-17T20:44:43.940" v="1113" actId="122"/>
          <ac:spMkLst>
            <pc:docMk/>
            <pc:sldMk cId="3860383248" sldId="275"/>
            <ac:spMk id="2" creationId="{B6729E5E-622A-4B47-9D46-86F96563296C}"/>
          </ac:spMkLst>
        </pc:spChg>
      </pc:sldChg>
      <pc:sldMasterChg chg="del delSldLayout">
        <pc:chgData name="Chun Ying Alicia" userId="195e6564-f39b-4922-ba1a-ccf07640e6a7" providerId="ADAL" clId="{5FC13530-A354-4AC5-A65F-69F5EF17F488}" dt="2021-05-17T20:28:45.898" v="0" actId="26606"/>
        <pc:sldMasterMkLst>
          <pc:docMk/>
          <pc:sldMasterMk cId="2460954070" sldId="2147483660"/>
        </pc:sldMasterMkLst>
        <pc:sldLayoutChg chg="del">
          <pc:chgData name="Chun Ying Alicia" userId="195e6564-f39b-4922-ba1a-ccf07640e6a7" providerId="ADAL" clId="{5FC13530-A354-4AC5-A65F-69F5EF17F488}" dt="2021-05-17T20:28:45.898" v="0" actId="26606"/>
          <pc:sldLayoutMkLst>
            <pc:docMk/>
            <pc:sldMasterMk cId="2460954070" sldId="2147483660"/>
            <pc:sldLayoutMk cId="2385387890" sldId="2147483661"/>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949138452" sldId="2147483662"/>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2591524520" sldId="2147483663"/>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1203092039" sldId="2147483664"/>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3733172339" sldId="2147483665"/>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3210312558" sldId="2147483666"/>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3146388984" sldId="2147483667"/>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3171841454" sldId="2147483668"/>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1718958274" sldId="2147483669"/>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2202905451" sldId="2147483670"/>
          </pc:sldLayoutMkLst>
        </pc:sldLayoutChg>
        <pc:sldLayoutChg chg="del">
          <pc:chgData name="Chun Ying Alicia" userId="195e6564-f39b-4922-ba1a-ccf07640e6a7" providerId="ADAL" clId="{5FC13530-A354-4AC5-A65F-69F5EF17F488}" dt="2021-05-17T20:28:45.898" v="0" actId="26606"/>
          <pc:sldLayoutMkLst>
            <pc:docMk/>
            <pc:sldMasterMk cId="2460954070" sldId="2147483660"/>
            <pc:sldLayoutMk cId="3479445657" sldId="2147483671"/>
          </pc:sldLayoutMkLst>
        </pc:sldLayoutChg>
      </pc:sldMasterChg>
      <pc:sldMasterChg chg="add addSldLayout">
        <pc:chgData name="Chun Ying Alicia" userId="195e6564-f39b-4922-ba1a-ccf07640e6a7" providerId="ADAL" clId="{5FC13530-A354-4AC5-A65F-69F5EF17F488}" dt="2021-05-17T20:28:45.898" v="0" actId="26606"/>
        <pc:sldMasterMkLst>
          <pc:docMk/>
          <pc:sldMasterMk cId="608136936" sldId="2147483698"/>
        </pc:sldMasterMkLst>
        <pc:sldLayoutChg chg="add">
          <pc:chgData name="Chun Ying Alicia" userId="195e6564-f39b-4922-ba1a-ccf07640e6a7" providerId="ADAL" clId="{5FC13530-A354-4AC5-A65F-69F5EF17F488}" dt="2021-05-17T20:28:45.898" v="0" actId="26606"/>
          <pc:sldLayoutMkLst>
            <pc:docMk/>
            <pc:sldMasterMk cId="608136936" sldId="2147483698"/>
            <pc:sldLayoutMk cId="3570335378" sldId="2147483687"/>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4020763367" sldId="2147483688"/>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1789502315" sldId="2147483689"/>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3597456400" sldId="2147483690"/>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3420949723" sldId="2147483691"/>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2009362712" sldId="2147483692"/>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3064595270" sldId="2147483693"/>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1484473752" sldId="2147483694"/>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3062994240" sldId="2147483695"/>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2464473610" sldId="2147483696"/>
          </pc:sldLayoutMkLst>
        </pc:sldLayoutChg>
        <pc:sldLayoutChg chg="add">
          <pc:chgData name="Chun Ying Alicia" userId="195e6564-f39b-4922-ba1a-ccf07640e6a7" providerId="ADAL" clId="{5FC13530-A354-4AC5-A65F-69F5EF17F488}" dt="2021-05-17T20:28:45.898" v="0" actId="26606"/>
          <pc:sldLayoutMkLst>
            <pc:docMk/>
            <pc:sldMasterMk cId="608136936" sldId="2147483698"/>
            <pc:sldLayoutMk cId="2657618383" sldId="2147483697"/>
          </pc:sldLayoutMkLst>
        </pc:sldLayoutChg>
      </pc:sldMasterChg>
    </pc:docChg>
  </pc:docChgLst>
  <pc:docChgLst>
    <pc:chgData name="jhwteo002@mymail.sim.edu.sg" userId="S::urn:spo:guest#jhwteo002@mymail.sim.edu.sg::" providerId="AD" clId="Web-{620A9045-D1DE-B283-39DD-B50A86A5E0F4}"/>
    <pc:docChg chg="modSld">
      <pc:chgData name="jhwteo002@mymail.sim.edu.sg" userId="S::urn:spo:guest#jhwteo002@mymail.sim.edu.sg::" providerId="AD" clId="Web-{620A9045-D1DE-B283-39DD-B50A86A5E0F4}" dt="2021-05-21T14:34:05.973" v="1" actId="1076"/>
      <pc:docMkLst>
        <pc:docMk/>
      </pc:docMkLst>
      <pc:sldChg chg="modSp">
        <pc:chgData name="jhwteo002@mymail.sim.edu.sg" userId="S::urn:spo:guest#jhwteo002@mymail.sim.edu.sg::" providerId="AD" clId="Web-{620A9045-D1DE-B283-39DD-B50A86A5E0F4}" dt="2021-05-21T14:34:05.973" v="1" actId="1076"/>
        <pc:sldMkLst>
          <pc:docMk/>
          <pc:sldMk cId="2912249167" sldId="297"/>
        </pc:sldMkLst>
        <pc:spChg chg="mod">
          <ac:chgData name="jhwteo002@mymail.sim.edu.sg" userId="S::urn:spo:guest#jhwteo002@mymail.sim.edu.sg::" providerId="AD" clId="Web-{620A9045-D1DE-B283-39DD-B50A86A5E0F4}" dt="2021-05-21T14:34:05.973" v="1" actId="1076"/>
          <ac:spMkLst>
            <pc:docMk/>
            <pc:sldMk cId="2912249167" sldId="297"/>
            <ac:spMk id="2" creationId="{9C186DE0-47FF-416A-900C-3CB07B7175B9}"/>
          </ac:spMkLst>
        </pc:spChg>
      </pc:sldChg>
    </pc:docChg>
  </pc:docChgLst>
  <pc:docChgLst>
    <pc:chgData name="jhwteo002@mymail.sim.edu.sg" userId="S::urn:spo:guest#jhwteo002@mymail.sim.edu.sg::" providerId="AD" clId="Web-{6E72C99F-60E8-C000-012B-7200F4FF5584}"/>
    <pc:docChg chg="modSld">
      <pc:chgData name="jhwteo002@mymail.sim.edu.sg" userId="S::urn:spo:guest#jhwteo002@mymail.sim.edu.sg::" providerId="AD" clId="Web-{6E72C99F-60E8-C000-012B-7200F4FF5584}" dt="2021-05-19T14:14:23.950" v="4" actId="20577"/>
      <pc:docMkLst>
        <pc:docMk/>
      </pc:docMkLst>
      <pc:sldChg chg="modSp">
        <pc:chgData name="jhwteo002@mymail.sim.edu.sg" userId="S::urn:spo:guest#jhwteo002@mymail.sim.edu.sg::" providerId="AD" clId="Web-{6E72C99F-60E8-C000-012B-7200F4FF5584}" dt="2021-05-19T14:14:23.950" v="4" actId="20577"/>
        <pc:sldMkLst>
          <pc:docMk/>
          <pc:sldMk cId="109857222" sldId="256"/>
        </pc:sldMkLst>
        <pc:spChg chg="mod">
          <ac:chgData name="jhwteo002@mymail.sim.edu.sg" userId="S::urn:spo:guest#jhwteo002@mymail.sim.edu.sg::" providerId="AD" clId="Web-{6E72C99F-60E8-C000-012B-7200F4FF5584}" dt="2021-05-19T14:14:23.950" v="4" actId="20577"/>
          <ac:spMkLst>
            <pc:docMk/>
            <pc:sldMk cId="109857222" sldId="256"/>
            <ac:spMk id="3" creationId="{00000000-0000-0000-0000-000000000000}"/>
          </ac:spMkLst>
        </pc:spChg>
      </pc:sldChg>
    </pc:docChg>
  </pc:docChgLst>
  <pc:docChgLst>
    <pc:chgData name="jhwteo002@mymail.sim.edu.sg" userId="S::urn:spo:guest#jhwteo002@mymail.sim.edu.sg::" providerId="AD" clId="Web-{D5968DB2-29BA-26AE-0A41-5BAE31AE346B}"/>
    <pc:docChg chg="modSld">
      <pc:chgData name="jhwteo002@mymail.sim.edu.sg" userId="S::urn:spo:guest#jhwteo002@mymail.sim.edu.sg::" providerId="AD" clId="Web-{D5968DB2-29BA-26AE-0A41-5BAE31AE346B}" dt="2021-05-21T12:11:21.776" v="9" actId="20577"/>
      <pc:docMkLst>
        <pc:docMk/>
      </pc:docMkLst>
      <pc:sldChg chg="modSp">
        <pc:chgData name="jhwteo002@mymail.sim.edu.sg" userId="S::urn:spo:guest#jhwteo002@mymail.sim.edu.sg::" providerId="AD" clId="Web-{D5968DB2-29BA-26AE-0A41-5BAE31AE346B}" dt="2021-05-21T12:11:21.776" v="9" actId="20577"/>
        <pc:sldMkLst>
          <pc:docMk/>
          <pc:sldMk cId="3687211955" sldId="299"/>
        </pc:sldMkLst>
        <pc:spChg chg="mod">
          <ac:chgData name="jhwteo002@mymail.sim.edu.sg" userId="S::urn:spo:guest#jhwteo002@mymail.sim.edu.sg::" providerId="AD" clId="Web-{D5968DB2-29BA-26AE-0A41-5BAE31AE346B}" dt="2021-05-21T12:11:21.776" v="9" actId="20577"/>
          <ac:spMkLst>
            <pc:docMk/>
            <pc:sldMk cId="3687211955" sldId="299"/>
            <ac:spMk id="3" creationId="{A9E0E8E3-F6BF-4608-BBE5-CD9CA8E0D7A0}"/>
          </ac:spMkLst>
        </pc:spChg>
      </pc:sldChg>
    </pc:docChg>
  </pc:docChgLst>
  <pc:docChgLst>
    <pc:chgData name="jhwteo002@mymail.sim.edu.sg" userId="S::urn:spo:guest#jhwteo002@mymail.sim.edu.sg::" providerId="AD" clId="Web-{C9F9691D-2843-6E49-F395-6E5505D824D6}"/>
    <pc:docChg chg="modSld">
      <pc:chgData name="jhwteo002@mymail.sim.edu.sg" userId="S::urn:spo:guest#jhwteo002@mymail.sim.edu.sg::" providerId="AD" clId="Web-{C9F9691D-2843-6E49-F395-6E5505D824D6}" dt="2021-05-21T08:37:17.011" v="12" actId="20577"/>
      <pc:docMkLst>
        <pc:docMk/>
      </pc:docMkLst>
      <pc:sldChg chg="modSp">
        <pc:chgData name="jhwteo002@mymail.sim.edu.sg" userId="S::urn:spo:guest#jhwteo002@mymail.sim.edu.sg::" providerId="AD" clId="Web-{C9F9691D-2843-6E49-F395-6E5505D824D6}" dt="2021-05-21T08:37:17.011" v="12" actId="20577"/>
        <pc:sldMkLst>
          <pc:docMk/>
          <pc:sldMk cId="2912249167" sldId="297"/>
        </pc:sldMkLst>
        <pc:spChg chg="mod">
          <ac:chgData name="jhwteo002@mymail.sim.edu.sg" userId="S::urn:spo:guest#jhwteo002@mymail.sim.edu.sg::" providerId="AD" clId="Web-{C9F9691D-2843-6E49-F395-6E5505D824D6}" dt="2021-05-21T08:37:17.011" v="12" actId="20577"/>
          <ac:spMkLst>
            <pc:docMk/>
            <pc:sldMk cId="2912249167" sldId="297"/>
            <ac:spMk id="3" creationId="{A9E0E8E3-F6BF-4608-BBE5-CD9CA8E0D7A0}"/>
          </ac:spMkLst>
        </pc:spChg>
      </pc:sldChg>
      <pc:sldChg chg="addSp delSp modSp">
        <pc:chgData name="jhwteo002@mymail.sim.edu.sg" userId="S::urn:spo:guest#jhwteo002@mymail.sim.edu.sg::" providerId="AD" clId="Web-{C9F9691D-2843-6E49-F395-6E5505D824D6}" dt="2021-05-21T08:23:10.578" v="9"/>
        <pc:sldMkLst>
          <pc:docMk/>
          <pc:sldMk cId="1685955679" sldId="304"/>
        </pc:sldMkLst>
        <pc:picChg chg="del mod">
          <ac:chgData name="jhwteo002@mymail.sim.edu.sg" userId="S::urn:spo:guest#jhwteo002@mymail.sim.edu.sg::" providerId="AD" clId="Web-{C9F9691D-2843-6E49-F395-6E5505D824D6}" dt="2021-05-21T08:19:46.090" v="1"/>
          <ac:picMkLst>
            <pc:docMk/>
            <pc:sldMk cId="1685955679" sldId="304"/>
            <ac:picMk id="4" creationId="{8BF2F16A-1B82-4ECD-8B71-17C9AF22D79D}"/>
          </ac:picMkLst>
        </pc:picChg>
        <pc:picChg chg="add mod ord">
          <ac:chgData name="jhwteo002@mymail.sim.edu.sg" userId="S::urn:spo:guest#jhwteo002@mymail.sim.edu.sg::" providerId="AD" clId="Web-{C9F9691D-2843-6E49-F395-6E5505D824D6}" dt="2021-05-21T08:23:10.578" v="9"/>
          <ac:picMkLst>
            <pc:docMk/>
            <pc:sldMk cId="1685955679" sldId="304"/>
            <ac:picMk id="5" creationId="{F5D957C9-BA17-4617-8944-B6287E6A1B4C}"/>
          </ac:picMkLst>
        </pc:picChg>
      </pc:sldChg>
    </pc:docChg>
  </pc:docChgLst>
  <pc:docChgLst>
    <pc:chgData name="chchea001@mymail.sim.edu.sg" userId="S::urn:spo:guest#chchea001@mymail.sim.edu.sg::" providerId="AD" clId="Web-{141D58FC-1A23-C625-FEF6-4852135B75B5}"/>
    <pc:docChg chg="modSld">
      <pc:chgData name="chchea001@mymail.sim.edu.sg" userId="S::urn:spo:guest#chchea001@mymail.sim.edu.sg::" providerId="AD" clId="Web-{141D58FC-1A23-C625-FEF6-4852135B75B5}" dt="2021-05-20T18:40:50.326" v="21" actId="20577"/>
      <pc:docMkLst>
        <pc:docMk/>
      </pc:docMkLst>
      <pc:sldChg chg="modSp">
        <pc:chgData name="chchea001@mymail.sim.edu.sg" userId="S::urn:spo:guest#chchea001@mymail.sim.edu.sg::" providerId="AD" clId="Web-{141D58FC-1A23-C625-FEF6-4852135B75B5}" dt="2021-05-20T18:40:50.326" v="21" actId="20577"/>
        <pc:sldMkLst>
          <pc:docMk/>
          <pc:sldMk cId="3074658105" sldId="264"/>
        </pc:sldMkLst>
        <pc:spChg chg="mod">
          <ac:chgData name="chchea001@mymail.sim.edu.sg" userId="S::urn:spo:guest#chchea001@mymail.sim.edu.sg::" providerId="AD" clId="Web-{141D58FC-1A23-C625-FEF6-4852135B75B5}" dt="2021-05-20T18:40:50.326" v="21" actId="20577"/>
          <ac:spMkLst>
            <pc:docMk/>
            <pc:sldMk cId="3074658105" sldId="264"/>
            <ac:spMk id="3" creationId="{5DD5F05D-09F3-4361-90AB-EAC5EDFA23A5}"/>
          </ac:spMkLst>
        </pc:spChg>
      </pc:sldChg>
    </pc:docChg>
  </pc:docChgLst>
  <pc:docChgLst>
    <pc:chgData name="yttyap002@mymail.sim.edu.sg" userId="S::urn:spo:guest#yttyap002@mymail.sim.edu.sg::" providerId="AD" clId="Web-{316B229C-78A9-1379-3CDD-FAE110C44428}"/>
    <pc:docChg chg="delSld">
      <pc:chgData name="yttyap002@mymail.sim.edu.sg" userId="S::urn:spo:guest#yttyap002@mymail.sim.edu.sg::" providerId="AD" clId="Web-{316B229C-78A9-1379-3CDD-FAE110C44428}" dt="2021-05-21T11:16:48.295" v="0"/>
      <pc:docMkLst>
        <pc:docMk/>
      </pc:docMkLst>
      <pc:sldChg chg="del">
        <pc:chgData name="yttyap002@mymail.sim.edu.sg" userId="S::urn:spo:guest#yttyap002@mymail.sim.edu.sg::" providerId="AD" clId="Web-{316B229C-78A9-1379-3CDD-FAE110C44428}" dt="2021-05-21T11:16:48.295" v="0"/>
        <pc:sldMkLst>
          <pc:docMk/>
          <pc:sldMk cId="1893924800" sldId="290"/>
        </pc:sldMkLst>
      </pc:sldChg>
    </pc:docChg>
  </pc:docChgLst>
  <pc:docChgLst>
    <pc:chgData name="chchea001@mymail.sim.edu.sg" userId="S::urn:spo:guest#chchea001@mymail.sim.edu.sg::" providerId="AD" clId="Web-{A703CA9F-200B-C000-0419-4E90F5B68F94}"/>
    <pc:docChg chg="modSld">
      <pc:chgData name="chchea001@mymail.sim.edu.sg" userId="S::urn:spo:guest#chchea001@mymail.sim.edu.sg::" providerId="AD" clId="Web-{A703CA9F-200B-C000-0419-4E90F5B68F94}" dt="2021-05-21T08:41:12.932" v="28" actId="14100"/>
      <pc:docMkLst>
        <pc:docMk/>
      </pc:docMkLst>
      <pc:sldChg chg="modSp">
        <pc:chgData name="chchea001@mymail.sim.edu.sg" userId="S::urn:spo:guest#chchea001@mymail.sim.edu.sg::" providerId="AD" clId="Web-{A703CA9F-200B-C000-0419-4E90F5B68F94}" dt="2021-05-21T08:41:12.932" v="28" actId="14100"/>
        <pc:sldMkLst>
          <pc:docMk/>
          <pc:sldMk cId="2982066558" sldId="263"/>
        </pc:sldMkLst>
        <pc:spChg chg="mod">
          <ac:chgData name="chchea001@mymail.sim.edu.sg" userId="S::urn:spo:guest#chchea001@mymail.sim.edu.sg::" providerId="AD" clId="Web-{A703CA9F-200B-C000-0419-4E90F5B68F94}" dt="2021-05-21T08:41:12.932" v="28" actId="14100"/>
          <ac:spMkLst>
            <pc:docMk/>
            <pc:sldMk cId="2982066558" sldId="263"/>
            <ac:spMk id="3" creationId="{55AE906D-E182-49E8-9551-3F52EEFAF1E3}"/>
          </ac:spMkLst>
        </pc:spChg>
      </pc:sldChg>
      <pc:sldChg chg="modSp">
        <pc:chgData name="chchea001@mymail.sim.edu.sg" userId="S::urn:spo:guest#chchea001@mymail.sim.edu.sg::" providerId="AD" clId="Web-{A703CA9F-200B-C000-0419-4E90F5B68F94}" dt="2021-05-21T08:36:09.507" v="25" actId="20577"/>
        <pc:sldMkLst>
          <pc:docMk/>
          <pc:sldMk cId="3074658105" sldId="264"/>
        </pc:sldMkLst>
        <pc:spChg chg="mod">
          <ac:chgData name="chchea001@mymail.sim.edu.sg" userId="S::urn:spo:guest#chchea001@mymail.sim.edu.sg::" providerId="AD" clId="Web-{A703CA9F-200B-C000-0419-4E90F5B68F94}" dt="2021-05-21T08:36:09.507" v="25" actId="20577"/>
          <ac:spMkLst>
            <pc:docMk/>
            <pc:sldMk cId="3074658105" sldId="264"/>
            <ac:spMk id="3" creationId="{5DD5F05D-09F3-4361-90AB-EAC5EDFA23A5}"/>
          </ac:spMkLst>
        </pc:spChg>
      </pc:sldChg>
      <pc:sldChg chg="modSp">
        <pc:chgData name="chchea001@mymail.sim.edu.sg" userId="S::urn:spo:guest#chchea001@mymail.sim.edu.sg::" providerId="AD" clId="Web-{A703CA9F-200B-C000-0419-4E90F5B68F94}" dt="2021-05-21T08:35:29.147" v="15" actId="20577"/>
        <pc:sldMkLst>
          <pc:docMk/>
          <pc:sldMk cId="2130006811" sldId="284"/>
        </pc:sldMkLst>
        <pc:spChg chg="mod">
          <ac:chgData name="chchea001@mymail.sim.edu.sg" userId="S::urn:spo:guest#chchea001@mymail.sim.edu.sg::" providerId="AD" clId="Web-{A703CA9F-200B-C000-0419-4E90F5B68F94}" dt="2021-05-21T08:35:29.147" v="15" actId="20577"/>
          <ac:spMkLst>
            <pc:docMk/>
            <pc:sldMk cId="2130006811" sldId="284"/>
            <ac:spMk id="3" creationId="{5DD5F05D-09F3-4361-90AB-EAC5EDFA23A5}"/>
          </ac:spMkLst>
        </pc:spChg>
      </pc:sldChg>
      <pc:sldChg chg="modSp">
        <pc:chgData name="chchea001@mymail.sim.edu.sg" userId="S::urn:spo:guest#chchea001@mymail.sim.edu.sg::" providerId="AD" clId="Web-{A703CA9F-200B-C000-0419-4E90F5B68F94}" dt="2021-05-21T08:33:59.022" v="9" actId="20577"/>
        <pc:sldMkLst>
          <pc:docMk/>
          <pc:sldMk cId="406554419" sldId="285"/>
        </pc:sldMkLst>
        <pc:spChg chg="mod">
          <ac:chgData name="chchea001@mymail.sim.edu.sg" userId="S::urn:spo:guest#chchea001@mymail.sim.edu.sg::" providerId="AD" clId="Web-{A703CA9F-200B-C000-0419-4E90F5B68F94}" dt="2021-05-21T08:33:59.022" v="9" actId="20577"/>
          <ac:spMkLst>
            <pc:docMk/>
            <pc:sldMk cId="406554419" sldId="285"/>
            <ac:spMk id="3" creationId="{5DD5F05D-09F3-4361-90AB-EAC5EDFA23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2C4DC-0013-4433-99DE-57F0668B377C}" type="datetimeFigureOut">
              <a:rPr lang="en-US"/>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82857-EA8D-4698-AAAF-730AEF1D297C}" type="slidenum">
              <a:rPr lang="en-US"/>
              <a:t>‹#›</a:t>
            </a:fld>
            <a:endParaRPr lang="en-US"/>
          </a:p>
        </p:txBody>
      </p:sp>
    </p:spTree>
    <p:extLst>
      <p:ext uri="{BB962C8B-B14F-4D97-AF65-F5344CB8AC3E}">
        <p14:creationId xmlns:p14="http://schemas.microsoft.com/office/powerpoint/2010/main" val="32140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AuthenticateMe</a:t>
            </a:r>
            <a:r>
              <a:rPr lang="en-SG"/>
              <a:t> is targeted at web developers that want to explore using a new type of authentication other than the usual password-based systems.</a:t>
            </a:r>
          </a:p>
          <a:p>
            <a:endParaRPr lang="en-SG"/>
          </a:p>
          <a:p>
            <a:r>
              <a:rPr lang="en-SG"/>
              <a:t>So the problem with password-based systems are that users have the responsibility to create a reasonably strong passwords. This places 2 burdens on them: creating the password itself, and having to remember the password. Also, users tend to forget their password, or reuse them across all their accounts due to convenience.</a:t>
            </a:r>
          </a:p>
          <a:p>
            <a:endParaRPr lang="en-SG"/>
          </a:p>
          <a:p>
            <a:r>
              <a:rPr lang="en-SG"/>
              <a:t>Our system aims to relieve users of that responsibility by authenticating them through their typing habits. Typing habits are measured with milliseconds precision and would require quite an enormous effort to replicate. Since they are hard to replicate, it provides added security which these web developers can use to better protect their users.</a:t>
            </a:r>
          </a:p>
        </p:txBody>
      </p:sp>
      <p:sp>
        <p:nvSpPr>
          <p:cNvPr id="4" name="Slide Number Placeholder 3"/>
          <p:cNvSpPr>
            <a:spLocks noGrp="1"/>
          </p:cNvSpPr>
          <p:nvPr>
            <p:ph type="sldNum" sz="quarter" idx="5"/>
          </p:nvPr>
        </p:nvSpPr>
        <p:spPr/>
        <p:txBody>
          <a:bodyPr/>
          <a:lstStyle/>
          <a:p>
            <a:fld id="{36E82857-EA8D-4698-AAAF-730AEF1D297C}" type="slidenum">
              <a:rPr lang="en-US" smtClean="0"/>
              <a:t>6</a:t>
            </a:fld>
            <a:endParaRPr lang="en-US"/>
          </a:p>
        </p:txBody>
      </p:sp>
    </p:spTree>
    <p:extLst>
      <p:ext uri="{BB962C8B-B14F-4D97-AF65-F5344CB8AC3E}">
        <p14:creationId xmlns:p14="http://schemas.microsoft.com/office/powerpoint/2010/main" val="825299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3-step process for authentication</a:t>
            </a:r>
          </a:p>
          <a:p>
            <a:r>
              <a:rPr lang="en-US">
                <a:cs typeface="Calibri"/>
              </a:rPr>
              <a:t>1. One of their recorders</a:t>
            </a:r>
            <a:r>
              <a:rPr lang="en-US"/>
              <a:t> is included in the front-end of an application to collect typing patterns from end-users.</a:t>
            </a:r>
            <a:endParaRPr lang="en-US">
              <a:cs typeface="Calibri"/>
            </a:endParaRPr>
          </a:p>
          <a:p>
            <a:r>
              <a:rPr lang="en-US">
                <a:cs typeface="Calibri"/>
              </a:rPr>
              <a:t>2. </a:t>
            </a:r>
            <a:r>
              <a:rPr lang="en-US"/>
              <a:t>Collected typing patterns are submitted to their API for enrollment or analysis, along with a User ID. </a:t>
            </a:r>
          </a:p>
          <a:p>
            <a:r>
              <a:rPr lang="en-US">
                <a:cs typeface="Calibri"/>
              </a:rPr>
              <a:t>3. </a:t>
            </a:r>
            <a:r>
              <a:rPr lang="en-US"/>
              <a:t>The Authentication API will return a verification or enrollment JSON response depending on the action performed. </a:t>
            </a:r>
          </a:p>
          <a:p>
            <a:r>
              <a:rPr lang="en-US"/>
              <a:t>     In the case of a verification, the API will return an actionable result to your application, along with score.</a:t>
            </a:r>
            <a:endParaRPr lang="en-US">
              <a:cs typeface="Calibri"/>
            </a:endParaRPr>
          </a:p>
          <a:p>
            <a:endParaRPr lang="en-US">
              <a:cs typeface="Calibri"/>
            </a:endParaRPr>
          </a:p>
          <a:p>
            <a:r>
              <a:rPr lang="en-US" err="1">
                <a:cs typeface="Calibri"/>
              </a:rPr>
              <a:t>TypingDNA</a:t>
            </a:r>
            <a:r>
              <a:rPr lang="en-US">
                <a:cs typeface="Calibri"/>
              </a:rPr>
              <a:t> </a:t>
            </a:r>
            <a:r>
              <a:rPr lang="en-US"/>
              <a:t>recommends to save at least 3 typing patterns per user in order to perform accurate authentications.</a:t>
            </a:r>
          </a:p>
          <a:p>
            <a:endParaRPr lang="en-US">
              <a:cs typeface="Calibri"/>
            </a:endParaRPr>
          </a:p>
          <a:p>
            <a:r>
              <a:rPr lang="en-SG" b="1"/>
              <a:t>State of art authentication engine</a:t>
            </a:r>
            <a:endParaRPr lang="en-SG"/>
          </a:p>
          <a:p>
            <a:r>
              <a:rPr lang="en-SG" err="1"/>
              <a:t>TypingDNA</a:t>
            </a:r>
            <a:r>
              <a:rPr lang="en-SG"/>
              <a:t> Verify uses proprietary typing biometrics authentication technology coupled with </a:t>
            </a:r>
            <a:r>
              <a:rPr lang="en-SG" err="1"/>
              <a:t>keyphrases</a:t>
            </a:r>
            <a:r>
              <a:rPr lang="en-SG"/>
              <a:t> of high complexity regarding the number of different characters, </a:t>
            </a:r>
            <a:endParaRPr lang="en-US"/>
          </a:p>
          <a:p>
            <a:r>
              <a:rPr lang="en-SG"/>
              <a:t>the way they are dispersed throughout the keyboard layout, the vertical and horizontal travel and other factors.</a:t>
            </a:r>
            <a:br>
              <a:rPr lang="en-SG">
                <a:cs typeface="+mn-lt"/>
              </a:rPr>
            </a:br>
            <a:r>
              <a:rPr lang="en-SG"/>
              <a:t>They use AI not only in the authentication technology, but also to select best </a:t>
            </a:r>
            <a:r>
              <a:rPr lang="en-SG" err="1"/>
              <a:t>keyphrases</a:t>
            </a:r>
            <a:r>
              <a:rPr lang="en-SG"/>
              <a:t> which enables higher matching accuracy on much shorter texts.</a:t>
            </a:r>
            <a:endParaRPr lang="en-US"/>
          </a:p>
        </p:txBody>
      </p:sp>
      <p:sp>
        <p:nvSpPr>
          <p:cNvPr id="4" name="Slide Number Placeholder 3"/>
          <p:cNvSpPr>
            <a:spLocks noGrp="1"/>
          </p:cNvSpPr>
          <p:nvPr>
            <p:ph type="sldNum" sz="quarter" idx="5"/>
          </p:nvPr>
        </p:nvSpPr>
        <p:spPr/>
        <p:txBody>
          <a:bodyPr/>
          <a:lstStyle/>
          <a:p>
            <a:fld id="{36E82857-EA8D-4698-AAAF-730AEF1D297C}" type="slidenum">
              <a:rPr lang="en-US"/>
              <a:t>8</a:t>
            </a:fld>
            <a:endParaRPr lang="en-US"/>
          </a:p>
        </p:txBody>
      </p:sp>
    </p:spTree>
    <p:extLst>
      <p:ext uri="{BB962C8B-B14F-4D97-AF65-F5344CB8AC3E}">
        <p14:creationId xmlns:p14="http://schemas.microsoft.com/office/powerpoint/2010/main" val="39913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This slide is to highlight </a:t>
            </a:r>
            <a:r>
              <a:rPr lang="en-SG" err="1"/>
              <a:t>typingDNA</a:t>
            </a:r>
            <a:r>
              <a:rPr lang="en-SG"/>
              <a:t> being a 2FA option, but our goal is to replace password system.</a:t>
            </a:r>
            <a:endParaRPr lang="en-US">
              <a:cs typeface="Calibri" panose="020F0502020204030204"/>
            </a:endParaRPr>
          </a:p>
          <a:p>
            <a:endParaRPr lang="en-SG">
              <a:cs typeface="Calibri"/>
            </a:endParaRPr>
          </a:p>
          <a:p>
            <a:r>
              <a:rPr lang="en-SG" b="1"/>
              <a:t>User experience at core</a:t>
            </a:r>
            <a:endParaRPr lang="en-SG"/>
          </a:p>
          <a:p>
            <a:r>
              <a:rPr lang="en-SG"/>
              <a:t>The biggest disrupter of our time is UX. Whether we’re talking about companies like Google, Uber, Airbnb, Apple, the better user experience always made the company win over traditional solutions.</a:t>
            </a:r>
            <a:br>
              <a:rPr lang="en-SG">
                <a:cs typeface="+mn-lt"/>
              </a:rPr>
            </a:br>
            <a:r>
              <a:rPr lang="en-SG"/>
              <a:t>At </a:t>
            </a:r>
            <a:r>
              <a:rPr lang="en-SG" err="1"/>
              <a:t>TypingDNA</a:t>
            </a:r>
            <a:r>
              <a:rPr lang="en-SG"/>
              <a:t>, their main focus is to solve user authentication by minimizing user effort and friction while producing a visible sense of protection.</a:t>
            </a:r>
            <a:endParaRPr lang="en-SG">
              <a:cs typeface="Calibri"/>
            </a:endParaRPr>
          </a:p>
          <a:p>
            <a:endParaRPr lang="en-SG">
              <a:cs typeface="Calibri"/>
            </a:endParaRPr>
          </a:p>
          <a:p>
            <a:r>
              <a:rPr lang="en-SG" b="1"/>
              <a:t>Keep SMS costs low</a:t>
            </a:r>
            <a:endParaRPr lang="en-SG"/>
          </a:p>
          <a:p>
            <a:r>
              <a:rPr lang="en-SG" err="1"/>
              <a:t>TypingDNA</a:t>
            </a:r>
            <a:r>
              <a:rPr lang="en-SG"/>
              <a:t> only sends SMS codes when the users enrol into the system, if they fail to verify, or if you bypass our verification. </a:t>
            </a:r>
            <a:endParaRPr lang="en-SG">
              <a:cs typeface="Calibri"/>
            </a:endParaRPr>
          </a:p>
          <a:p>
            <a:r>
              <a:rPr lang="en-SG"/>
              <a:t>This will keep SMS costs low, at an estimated 10%, or lower. </a:t>
            </a:r>
          </a:p>
          <a:p>
            <a:r>
              <a:rPr lang="en-SG"/>
              <a:t>          - Although the full amount of SMS through </a:t>
            </a:r>
            <a:r>
              <a:rPr lang="en-SG" err="1"/>
              <a:t>traditinal</a:t>
            </a:r>
            <a:r>
              <a:rPr lang="en-SG"/>
              <a:t> means and this way may not have any difference in price, it is still lesser.</a:t>
            </a:r>
            <a:endParaRPr lang="en-SG">
              <a:cs typeface="Calibri"/>
            </a:endParaRPr>
          </a:p>
          <a:p>
            <a:endParaRPr lang="en-SG">
              <a:cs typeface="Calibri"/>
            </a:endParaRPr>
          </a:p>
          <a:p>
            <a:endParaRPr lang="en-SG" b="1">
              <a:cs typeface="Calibri"/>
            </a:endParaRPr>
          </a:p>
          <a:p>
            <a:endParaRPr lang="en-SG">
              <a:cs typeface="Calibri"/>
            </a:endParaRPr>
          </a:p>
          <a:p>
            <a:endParaRPr lang="en-SG">
              <a:cs typeface="Calibri"/>
            </a:endParaRPr>
          </a:p>
        </p:txBody>
      </p:sp>
      <p:sp>
        <p:nvSpPr>
          <p:cNvPr id="4" name="Slide Number Placeholder 3"/>
          <p:cNvSpPr>
            <a:spLocks noGrp="1"/>
          </p:cNvSpPr>
          <p:nvPr>
            <p:ph type="sldNum" sz="quarter" idx="5"/>
          </p:nvPr>
        </p:nvSpPr>
        <p:spPr/>
        <p:txBody>
          <a:bodyPr/>
          <a:lstStyle/>
          <a:p>
            <a:fld id="{36E82857-EA8D-4698-AAAF-730AEF1D297C}" type="slidenum">
              <a:rPr lang="en-US"/>
              <a:t>10</a:t>
            </a:fld>
            <a:endParaRPr lang="en-US"/>
          </a:p>
        </p:txBody>
      </p:sp>
    </p:spTree>
    <p:extLst>
      <p:ext uri="{BB962C8B-B14F-4D97-AF65-F5344CB8AC3E}">
        <p14:creationId xmlns:p14="http://schemas.microsoft.com/office/powerpoint/2010/main" val="3308759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Talk about agile</a:t>
            </a:r>
          </a:p>
          <a:p>
            <a:endParaRPr lang="en-SG">
              <a:cs typeface="Calibri"/>
            </a:endParaRPr>
          </a:p>
          <a:p>
            <a:r>
              <a:rPr lang="en-US"/>
              <a:t>Scrum allows the developing team to determine the direction of the project as they know the best way to get to the solution. </a:t>
            </a:r>
            <a:endParaRPr lang="en-SG"/>
          </a:p>
          <a:p>
            <a:r>
              <a:rPr lang="en-US"/>
              <a:t>Through collaboration with stakeholders, the development team can better understand the need of the users and adjust the system accordingly. </a:t>
            </a:r>
            <a:endParaRPr lang="en-SG">
              <a:cs typeface="Calibri"/>
            </a:endParaRPr>
          </a:p>
          <a:p>
            <a:endParaRPr lang="en-US">
              <a:cs typeface="Calibri"/>
            </a:endParaRPr>
          </a:p>
          <a:p>
            <a:r>
              <a:rPr lang="en-US"/>
              <a:t>Scrum consists of repeating periods of 2-3 weeks where a chosen number of user stories are discussed and incorporated into the system. </a:t>
            </a:r>
            <a:endParaRPr lang="en-US">
              <a:cs typeface="Calibri"/>
            </a:endParaRPr>
          </a:p>
          <a:p>
            <a:r>
              <a:rPr lang="en-US"/>
              <a:t>The client would discuss the specifics of the user stories with the development team. </a:t>
            </a:r>
          </a:p>
          <a:p>
            <a:r>
              <a:rPr lang="en-US"/>
              <a:t>After the discussion, the development team would then go on to implement the items discussed through coding and testing. </a:t>
            </a:r>
            <a:endParaRPr lang="en-US">
              <a:cs typeface="Calibri"/>
            </a:endParaRPr>
          </a:p>
          <a:p>
            <a:r>
              <a:rPr lang="en-US"/>
              <a:t>This process is repeated until the system is complete. </a:t>
            </a:r>
            <a:endParaRPr lang="en-US">
              <a:cs typeface="Calibri"/>
            </a:endParaRPr>
          </a:p>
          <a:p>
            <a:r>
              <a:rPr lang="en-US"/>
              <a:t>In this way, the development team can ensure that requirements are consistent with the requirements of the client throughout the process. </a:t>
            </a:r>
            <a:endParaRPr lang="en-US">
              <a:cs typeface="Calibri"/>
            </a:endParaRPr>
          </a:p>
          <a:p>
            <a:r>
              <a:rPr lang="en-US"/>
              <a:t>No changes to the requirement should be made during the sprints as they should be focused on development of the system.</a:t>
            </a:r>
          </a:p>
        </p:txBody>
      </p:sp>
      <p:sp>
        <p:nvSpPr>
          <p:cNvPr id="4" name="Slide Number Placeholder 3"/>
          <p:cNvSpPr>
            <a:spLocks noGrp="1"/>
          </p:cNvSpPr>
          <p:nvPr>
            <p:ph type="sldNum" sz="quarter" idx="5"/>
          </p:nvPr>
        </p:nvSpPr>
        <p:spPr/>
        <p:txBody>
          <a:bodyPr/>
          <a:lstStyle/>
          <a:p>
            <a:fld id="{36E82857-EA8D-4698-AAAF-730AEF1D297C}" type="slidenum">
              <a:rPr lang="en-US"/>
              <a:t>12</a:t>
            </a:fld>
            <a:endParaRPr lang="en-US"/>
          </a:p>
        </p:txBody>
      </p:sp>
    </p:spTree>
    <p:extLst>
      <p:ext uri="{BB962C8B-B14F-4D97-AF65-F5344CB8AC3E}">
        <p14:creationId xmlns:p14="http://schemas.microsoft.com/office/powerpoint/2010/main" val="129900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5/21/2021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459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5/21/2021</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97456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5/21/2021</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0936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5/21/2021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84473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5/21/2021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6299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5/21/2021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6447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5/21/2021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5761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5/21/2021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2094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5/21/2021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033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5/21/2021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402076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5/21/2021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8950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5/21/2021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13693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surface with a 3D triangle texture">
            <a:extLst>
              <a:ext uri="{FF2B5EF4-FFF2-40B4-BE49-F238E27FC236}">
                <a16:creationId xmlns:a16="http://schemas.microsoft.com/office/drawing/2014/main" id="{341C75A7-8C4B-41A6-A376-3F8C97BD26E9}"/>
              </a:ext>
            </a:extLst>
          </p:cNvPr>
          <p:cNvPicPr>
            <a:picLocks noChangeAspect="1"/>
          </p:cNvPicPr>
          <p:nvPr/>
        </p:nvPicPr>
        <p:blipFill rotWithShape="1">
          <a:blip r:embed="rId2"/>
          <a:srcRect b="15730"/>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6740" y="2045066"/>
            <a:ext cx="6955458" cy="1383934"/>
          </a:xfrm>
        </p:spPr>
        <p:txBody>
          <a:bodyPr anchor="b">
            <a:normAutofit/>
          </a:bodyPr>
          <a:lstStyle/>
          <a:p>
            <a:r>
              <a:rPr lang="en-US" sz="7200">
                <a:solidFill>
                  <a:schemeClr val="bg1"/>
                </a:solidFill>
              </a:rPr>
              <a:t>AuthenticateMe</a:t>
            </a:r>
          </a:p>
        </p:txBody>
      </p:sp>
      <p:sp>
        <p:nvSpPr>
          <p:cNvPr id="3" name="Subtitle 2"/>
          <p:cNvSpPr>
            <a:spLocks noGrp="1"/>
          </p:cNvSpPr>
          <p:nvPr>
            <p:ph type="subTitle" idx="1"/>
          </p:nvPr>
        </p:nvSpPr>
        <p:spPr>
          <a:xfrm>
            <a:off x="8127750" y="1408444"/>
            <a:ext cx="3205640" cy="3231835"/>
          </a:xfrm>
        </p:spPr>
        <p:txBody>
          <a:bodyPr anchor="t">
            <a:normAutofit/>
          </a:bodyPr>
          <a:lstStyle/>
          <a:p>
            <a:r>
              <a:rPr lang="en-US" sz="2000"/>
              <a:t>FYP-21-S1-02</a:t>
            </a:r>
          </a:p>
          <a:p>
            <a:r>
              <a:rPr lang="en-US" sz="1400"/>
              <a:t>Tan </a:t>
            </a:r>
            <a:r>
              <a:rPr lang="en-US" sz="1400" err="1"/>
              <a:t>chun</a:t>
            </a:r>
            <a:r>
              <a:rPr lang="en-US" sz="1400"/>
              <a:t> </a:t>
            </a:r>
            <a:r>
              <a:rPr lang="en-US" sz="1400" err="1"/>
              <a:t>ying</a:t>
            </a:r>
            <a:r>
              <a:rPr lang="en-US" sz="1400"/>
              <a:t>, Alicia</a:t>
            </a:r>
          </a:p>
          <a:p>
            <a:r>
              <a:rPr lang="en-US" sz="1400"/>
              <a:t>Yap </a:t>
            </a:r>
            <a:r>
              <a:rPr lang="en-US" sz="1400" err="1"/>
              <a:t>yong</a:t>
            </a:r>
            <a:r>
              <a:rPr lang="en-US" sz="1400"/>
              <a:t> ting </a:t>
            </a:r>
            <a:r>
              <a:rPr lang="en-US" sz="1400" err="1"/>
              <a:t>terrence</a:t>
            </a:r>
            <a:endParaRPr lang="en-US" sz="1400"/>
          </a:p>
          <a:p>
            <a:r>
              <a:rPr lang="en-US" sz="1400"/>
              <a:t>Joel Teo </a:t>
            </a:r>
            <a:r>
              <a:rPr lang="en-US" sz="1400" err="1"/>
              <a:t>han</a:t>
            </a:r>
            <a:r>
              <a:rPr lang="en-US" sz="1400"/>
              <a:t> wen</a:t>
            </a:r>
          </a:p>
          <a:p>
            <a:r>
              <a:rPr lang="en-US" sz="1400"/>
              <a:t>Chea cui hui</a:t>
            </a:r>
          </a:p>
          <a:p>
            <a:r>
              <a:rPr lang="en-US" sz="1400"/>
              <a:t>Tng min li</a:t>
            </a:r>
          </a:p>
        </p:txBody>
      </p:sp>
      <p:cxnSp>
        <p:nvCxnSpPr>
          <p:cNvPr id="13" name="Straight Connector 12">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18042916-E316-424B-ADFC-E336C08D7050}"/>
              </a:ext>
            </a:extLst>
          </p:cNvPr>
          <p:cNvSpPr txBox="1"/>
          <p:nvPr/>
        </p:nvSpPr>
        <p:spPr>
          <a:xfrm>
            <a:off x="643467" y="3247863"/>
            <a:ext cx="5539542" cy="369332"/>
          </a:xfrm>
          <a:prstGeom prst="rect">
            <a:avLst/>
          </a:prstGeom>
          <a:noFill/>
        </p:spPr>
        <p:txBody>
          <a:bodyPr wrap="square" rtlCol="0">
            <a:spAutoFit/>
          </a:bodyPr>
          <a:lstStyle/>
          <a:p>
            <a:r>
              <a:rPr lang="en-SG">
                <a:solidFill>
                  <a:schemeClr val="bg2"/>
                </a:solidFill>
              </a:rPr>
              <a:t>Typing Habit Gesture Authentication System</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60F8-8B09-4F3B-BC4F-EFECF7736F45}"/>
              </a:ext>
            </a:extLst>
          </p:cNvPr>
          <p:cNvSpPr>
            <a:spLocks noGrp="1"/>
          </p:cNvSpPr>
          <p:nvPr>
            <p:ph type="title"/>
          </p:nvPr>
        </p:nvSpPr>
        <p:spPr/>
        <p:txBody>
          <a:bodyPr/>
          <a:lstStyle/>
          <a:p>
            <a:r>
              <a:rPr lang="en-SG" err="1"/>
              <a:t>TypingDNA</a:t>
            </a:r>
            <a:r>
              <a:rPr lang="en-SG"/>
              <a:t> vs our project</a:t>
            </a:r>
          </a:p>
        </p:txBody>
      </p:sp>
      <p:sp>
        <p:nvSpPr>
          <p:cNvPr id="3" name="Content Placeholder 2">
            <a:extLst>
              <a:ext uri="{FF2B5EF4-FFF2-40B4-BE49-F238E27FC236}">
                <a16:creationId xmlns:a16="http://schemas.microsoft.com/office/drawing/2014/main" id="{7A6D2604-4A08-4A8E-B618-2D0D0BF360C0}"/>
              </a:ext>
            </a:extLst>
          </p:cNvPr>
          <p:cNvSpPr>
            <a:spLocks noGrp="1"/>
          </p:cNvSpPr>
          <p:nvPr>
            <p:ph idx="1"/>
          </p:nvPr>
        </p:nvSpPr>
        <p:spPr/>
        <p:txBody>
          <a:bodyPr vert="horz" lIns="0" tIns="45720" rIns="0" bIns="45720" rtlCol="0" anchor="t">
            <a:normAutofit/>
          </a:bodyPr>
          <a:lstStyle/>
          <a:p>
            <a:pPr>
              <a:buClr>
                <a:srgbClr val="4472C4"/>
              </a:buClr>
              <a:buFont typeface="Arial" panose="020F0502020204030204" pitchFamily="34" charset="0"/>
              <a:buChar char="•"/>
            </a:pPr>
            <a:r>
              <a:rPr lang="en-SG"/>
              <a:t>Typing DNA uses the same short phrase for multiple users and there might be an occurance in which there will be users with similar Typing biometrics.</a:t>
            </a:r>
          </a:p>
          <a:p>
            <a:pPr marL="383540" lvl="1">
              <a:buFont typeface="Wingdings" panose="020F0502020204030204" pitchFamily="34" charset="0"/>
              <a:buChar char="ü"/>
            </a:pPr>
            <a:r>
              <a:rPr lang="en-SG">
                <a:ea typeface="+mn-lt"/>
                <a:cs typeface="+mn-lt"/>
              </a:rPr>
              <a:t>Reduce the chances of having an occurance where it is similar to another user.</a:t>
            </a:r>
          </a:p>
          <a:p>
            <a:pPr marL="383540" lvl="1">
              <a:buFont typeface="Wingdings" panose="020F0502020204030204" pitchFamily="34" charset="0"/>
              <a:buChar char="ü"/>
            </a:pPr>
            <a:r>
              <a:rPr lang="en-SG">
                <a:ea typeface="+mn-lt"/>
                <a:cs typeface="+mn-lt"/>
              </a:rPr>
              <a:t>Each user is given a different sentence where it is only changed when you have recalibrated.</a:t>
            </a:r>
            <a:endParaRPr lang="en-SG"/>
          </a:p>
          <a:p>
            <a:pPr>
              <a:buClr>
                <a:srgbClr val="4472C4"/>
              </a:buClr>
              <a:buFont typeface="Arial" panose="020F0502020204030204" pitchFamily="34" charset="0"/>
              <a:buChar char="•"/>
            </a:pPr>
            <a:r>
              <a:rPr lang="en-SG"/>
              <a:t>Recalibration allows us to have an allowance in which there might be instances when the user typing biometrics will change arubtly. </a:t>
            </a:r>
          </a:p>
          <a:p>
            <a:pPr>
              <a:buFont typeface="Arial" panose="020F0502020204030204" pitchFamily="34" charset="0"/>
              <a:buChar char="•"/>
            </a:pPr>
            <a:r>
              <a:rPr lang="en-SG">
                <a:ea typeface="+mn-lt"/>
                <a:cs typeface="+mn-lt"/>
              </a:rPr>
              <a:t> Recommends  3 typing patterns to produce accurate authentications.</a:t>
            </a:r>
            <a:endParaRPr lang="en-SG"/>
          </a:p>
        </p:txBody>
      </p:sp>
    </p:spTree>
    <p:extLst>
      <p:ext uri="{BB962C8B-B14F-4D97-AF65-F5344CB8AC3E}">
        <p14:creationId xmlns:p14="http://schemas.microsoft.com/office/powerpoint/2010/main" val="51724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722671" y="2215792"/>
            <a:ext cx="40617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a:ea typeface="+mn-lt"/>
                <a:cs typeface="+mn-lt"/>
              </a:rPr>
              <a:t>METHODOLOGY</a:t>
            </a:r>
            <a:endParaRPr lang="en-US"/>
          </a:p>
        </p:txBody>
      </p:sp>
    </p:spTree>
    <p:extLst>
      <p:ext uri="{BB962C8B-B14F-4D97-AF65-F5344CB8AC3E}">
        <p14:creationId xmlns:p14="http://schemas.microsoft.com/office/powerpoint/2010/main" val="3664027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6B35F-4EA9-4D51-BB45-162B652B4274}"/>
              </a:ext>
            </a:extLst>
          </p:cNvPr>
          <p:cNvSpPr>
            <a:spLocks noGrp="1"/>
          </p:cNvSpPr>
          <p:nvPr>
            <p:ph type="title"/>
          </p:nvPr>
        </p:nvSpPr>
        <p:spPr>
          <a:xfrm>
            <a:off x="1097280" y="286603"/>
            <a:ext cx="10058400" cy="1450757"/>
          </a:xfrm>
        </p:spPr>
        <p:txBody>
          <a:bodyPr>
            <a:normAutofit/>
          </a:bodyPr>
          <a:lstStyle/>
          <a:p>
            <a:r>
              <a:rPr lang="en-SG"/>
              <a:t>Methodology</a:t>
            </a:r>
          </a:p>
        </p:txBody>
      </p:sp>
      <p:cxnSp>
        <p:nvCxnSpPr>
          <p:cNvPr id="15" name="!!Straight Connector">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AE906D-E182-49E8-9551-3F52EEFAF1E3}"/>
              </a:ext>
            </a:extLst>
          </p:cNvPr>
          <p:cNvSpPr>
            <a:spLocks noGrp="1"/>
          </p:cNvSpPr>
          <p:nvPr>
            <p:ph idx="1"/>
          </p:nvPr>
        </p:nvSpPr>
        <p:spPr>
          <a:xfrm>
            <a:off x="1097280" y="2108201"/>
            <a:ext cx="5575367" cy="4174816"/>
          </a:xfrm>
        </p:spPr>
        <p:txBody>
          <a:bodyPr vert="horz" lIns="0" tIns="45720" rIns="0" bIns="45720" rtlCol="0" anchor="t">
            <a:noAutofit/>
          </a:bodyPr>
          <a:lstStyle/>
          <a:p>
            <a:pPr algn="just">
              <a:lnSpc>
                <a:spcPct val="110000"/>
              </a:lnSpc>
              <a:buFont typeface="Arial" panose="020F0502020204030204" pitchFamily="34" charset="0"/>
              <a:buChar char="•"/>
            </a:pPr>
            <a:r>
              <a:rPr lang="en-SG" sz="1600"/>
              <a:t>Agile SCRUM was chosen as the development methodology.</a:t>
            </a:r>
            <a:endParaRPr lang="en-US" sz="1600"/>
          </a:p>
          <a:p>
            <a:pPr algn="just">
              <a:lnSpc>
                <a:spcPct val="110000"/>
              </a:lnSpc>
              <a:buFont typeface="Arial" panose="020F0502020204030204" pitchFamily="34" charset="0"/>
              <a:buChar char="•"/>
            </a:pPr>
            <a:r>
              <a:rPr lang="en-US" sz="1600">
                <a:ea typeface="+mn-lt"/>
                <a:cs typeface="+mn-lt"/>
              </a:rPr>
              <a:t>SCRUM allows the developing team to determine the direction of the project.</a:t>
            </a:r>
            <a:endParaRPr lang="en-SG" sz="1600">
              <a:ea typeface="+mn-lt"/>
              <a:cs typeface="+mn-lt"/>
            </a:endParaRPr>
          </a:p>
          <a:p>
            <a:pPr algn="just">
              <a:lnSpc>
                <a:spcPct val="110000"/>
              </a:lnSpc>
              <a:buFont typeface="Arial" panose="020F0502020204030204" pitchFamily="34" charset="0"/>
              <a:buChar char="•"/>
            </a:pPr>
            <a:r>
              <a:rPr lang="en-US" sz="1600">
                <a:ea typeface="+mn-lt"/>
                <a:cs typeface="+mn-lt"/>
              </a:rPr>
              <a:t>Collaboration with stakeholders allows the development team to better understand the need of the users and adjust the system accordingly. </a:t>
            </a:r>
          </a:p>
          <a:p>
            <a:pPr algn="just">
              <a:lnSpc>
                <a:spcPct val="110000"/>
              </a:lnSpc>
              <a:buFont typeface="Arial" panose="020F0502020204030204" pitchFamily="34" charset="0"/>
              <a:buChar char="•"/>
            </a:pPr>
            <a:r>
              <a:rPr lang="en-US" sz="1600">
                <a:ea typeface="+mn-lt"/>
                <a:cs typeface="+mn-lt"/>
              </a:rPr>
              <a:t>Scrum consists of repeating periods of 2-3 weeks, known as sprints.</a:t>
            </a:r>
          </a:p>
          <a:p>
            <a:pPr marL="566420" lvl="2" algn="just">
              <a:lnSpc>
                <a:spcPct val="110000"/>
              </a:lnSpc>
              <a:buFont typeface="Arial" pitchFamily="34" charset="0"/>
              <a:buChar char="•"/>
            </a:pPr>
            <a:r>
              <a:rPr lang="en-US" sz="1600">
                <a:ea typeface="+mn-lt"/>
                <a:cs typeface="+mn-lt"/>
              </a:rPr>
              <a:t>For each sprint, a chosen number of user stories are discussed and incorporated into the system. </a:t>
            </a:r>
          </a:p>
          <a:p>
            <a:pPr marL="566420" lvl="2" algn="just">
              <a:lnSpc>
                <a:spcPct val="110000"/>
              </a:lnSpc>
              <a:buFont typeface="Arial" pitchFamily="34" charset="0"/>
              <a:buChar char="•"/>
            </a:pPr>
            <a:r>
              <a:rPr lang="en-US" sz="1600">
                <a:ea typeface="+mn-lt"/>
                <a:cs typeface="+mn-lt"/>
              </a:rPr>
              <a:t>This process is repeated until the system is complete.</a:t>
            </a:r>
          </a:p>
          <a:p>
            <a:pPr marL="566420" lvl="2" algn="just">
              <a:lnSpc>
                <a:spcPct val="110000"/>
              </a:lnSpc>
              <a:buFont typeface="Arial" pitchFamily="34" charset="0"/>
              <a:buChar char="•"/>
            </a:pPr>
            <a:endParaRPr lang="en-US" sz="1600">
              <a:ea typeface="+mn-lt"/>
              <a:cs typeface="+mn-lt"/>
            </a:endParaRPr>
          </a:p>
        </p:txBody>
      </p:sp>
      <p:pic>
        <p:nvPicPr>
          <p:cNvPr id="4" name="Picture 4" descr="Diagram&#10;&#10;Description automatically generated">
            <a:extLst>
              <a:ext uri="{FF2B5EF4-FFF2-40B4-BE49-F238E27FC236}">
                <a16:creationId xmlns:a16="http://schemas.microsoft.com/office/drawing/2014/main" id="{31AA6F0D-714D-4E21-A621-A4B4A47E1E75}"/>
              </a:ext>
            </a:extLst>
          </p:cNvPr>
          <p:cNvPicPr>
            <a:picLocks noChangeAspect="1"/>
          </p:cNvPicPr>
          <p:nvPr/>
        </p:nvPicPr>
        <p:blipFill rotWithShape="1">
          <a:blip r:embed="rId3"/>
          <a:srcRect l="22187" r="7167" b="3"/>
          <a:stretch/>
        </p:blipFill>
        <p:spPr>
          <a:xfrm>
            <a:off x="7534656" y="2108200"/>
            <a:ext cx="3621024" cy="3600613"/>
          </a:xfrm>
          <a:prstGeom prst="rect">
            <a:avLst/>
          </a:prstGeom>
        </p:spPr>
      </p:pic>
      <p:sp>
        <p:nvSpPr>
          <p:cNvPr id="16" name="Rectangle 12">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206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080537" y="2215792"/>
            <a:ext cx="61422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a:ea typeface="+mn-lt"/>
                <a:cs typeface="+mn-lt"/>
              </a:rPr>
              <a:t>SYSTEM REQUIREMENT</a:t>
            </a:r>
            <a:endParaRPr lang="en-US"/>
          </a:p>
        </p:txBody>
      </p:sp>
    </p:spTree>
    <p:extLst>
      <p:ext uri="{BB962C8B-B14F-4D97-AF65-F5344CB8AC3E}">
        <p14:creationId xmlns:p14="http://schemas.microsoft.com/office/powerpoint/2010/main" val="160762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859C-19E8-45A2-8082-4BF896329C97}"/>
              </a:ext>
            </a:extLst>
          </p:cNvPr>
          <p:cNvSpPr>
            <a:spLocks noGrp="1"/>
          </p:cNvSpPr>
          <p:nvPr>
            <p:ph type="title"/>
          </p:nvPr>
        </p:nvSpPr>
        <p:spPr/>
        <p:txBody>
          <a:bodyPr/>
          <a:lstStyle/>
          <a:p>
            <a:r>
              <a:rPr lang="en-SG"/>
              <a:t>System Requirements</a:t>
            </a:r>
          </a:p>
        </p:txBody>
      </p:sp>
      <p:sp>
        <p:nvSpPr>
          <p:cNvPr id="3" name="Content Placeholder 2">
            <a:extLst>
              <a:ext uri="{FF2B5EF4-FFF2-40B4-BE49-F238E27FC236}">
                <a16:creationId xmlns:a16="http://schemas.microsoft.com/office/drawing/2014/main" id="{5DD5F05D-09F3-4361-90AB-EAC5EDFA23A5}"/>
              </a:ext>
            </a:extLst>
          </p:cNvPr>
          <p:cNvSpPr>
            <a:spLocks noGrp="1"/>
          </p:cNvSpPr>
          <p:nvPr>
            <p:ph idx="1"/>
          </p:nvPr>
        </p:nvSpPr>
        <p:spPr/>
        <p:txBody>
          <a:bodyPr vert="horz" lIns="0" tIns="45720" rIns="0" bIns="45720" rtlCol="0" anchor="t">
            <a:normAutofit fontScale="92500" lnSpcReduction="20000"/>
          </a:bodyPr>
          <a:lstStyle/>
          <a:p>
            <a:pPr marL="0" indent="0">
              <a:buNone/>
            </a:pPr>
            <a:r>
              <a:rPr lang="en-SG" b="1"/>
              <a:t>Functional – Website application</a:t>
            </a:r>
            <a:endParaRPr lang="en-US"/>
          </a:p>
          <a:p>
            <a:pPr algn="just">
              <a:buFont typeface="Arial"/>
              <a:buChar char="•"/>
            </a:pPr>
            <a:r>
              <a:rPr lang="en-US">
                <a:ea typeface="+mn-lt"/>
                <a:cs typeface="+mn-lt"/>
              </a:rPr>
              <a:t> Allows user to sign up for an account and register their typing habits</a:t>
            </a:r>
            <a:endParaRPr lang="en-SG">
              <a:ea typeface="+mn-lt"/>
              <a:cs typeface="+mn-lt"/>
            </a:endParaRPr>
          </a:p>
          <a:p>
            <a:pPr algn="just">
              <a:buFont typeface="Arial"/>
              <a:buChar char="•"/>
            </a:pPr>
            <a:r>
              <a:rPr lang="en-US">
                <a:ea typeface="+mn-lt"/>
                <a:cs typeface="+mn-lt"/>
              </a:rPr>
              <a:t> Allows user to log in and authenticate themselves (at the login page)</a:t>
            </a:r>
          </a:p>
          <a:p>
            <a:pPr algn="just">
              <a:buFont typeface="Arial"/>
              <a:buChar char="•"/>
            </a:pPr>
            <a:r>
              <a:rPr lang="en-US">
                <a:ea typeface="+mn-lt"/>
                <a:cs typeface="+mn-lt"/>
              </a:rPr>
              <a:t>Allows user to log out and exit the application.</a:t>
            </a:r>
          </a:p>
          <a:p>
            <a:pPr algn="just">
              <a:buFont typeface="Arial"/>
              <a:buChar char="•"/>
            </a:pPr>
            <a:r>
              <a:rPr lang="en-US">
                <a:ea typeface="+mn-lt"/>
                <a:cs typeface="+mn-lt"/>
              </a:rPr>
              <a:t> Register user account based on 4 steps:</a:t>
            </a:r>
            <a:endParaRPr lang="en-SG">
              <a:ea typeface="+mn-lt"/>
              <a:cs typeface="+mn-lt"/>
            </a:endParaRPr>
          </a:p>
          <a:p>
            <a:pPr marL="566420" lvl="2" algn="just">
              <a:buFont typeface="Wingdings"/>
              <a:buChar char="§"/>
            </a:pPr>
            <a:r>
              <a:rPr lang="en-US" sz="1800">
                <a:ea typeface="+mn-lt"/>
                <a:cs typeface="+mn-lt"/>
              </a:rPr>
              <a:t>1</a:t>
            </a:r>
            <a:r>
              <a:rPr lang="en-US" sz="1800" baseline="30000">
                <a:ea typeface="+mn-lt"/>
                <a:cs typeface="+mn-lt"/>
              </a:rPr>
              <a:t>st</a:t>
            </a:r>
            <a:r>
              <a:rPr lang="en-US" sz="1800">
                <a:ea typeface="+mn-lt"/>
                <a:cs typeface="+mn-lt"/>
              </a:rPr>
              <a:t>: Enter username, name and email, date of birth, security question and security answer.</a:t>
            </a:r>
            <a:endParaRPr lang="en-SG" sz="1800">
              <a:ea typeface="+mn-lt"/>
              <a:cs typeface="+mn-lt"/>
            </a:endParaRPr>
          </a:p>
          <a:p>
            <a:pPr marL="566420" lvl="2" algn="just">
              <a:buFont typeface="Wingdings"/>
              <a:buChar char="§"/>
            </a:pPr>
            <a:r>
              <a:rPr lang="en-US" sz="1800">
                <a:ea typeface="+mn-lt"/>
                <a:cs typeface="+mn-lt"/>
              </a:rPr>
              <a:t>2</a:t>
            </a:r>
            <a:r>
              <a:rPr lang="en-US" sz="1800" baseline="30000">
                <a:ea typeface="+mn-lt"/>
                <a:cs typeface="+mn-lt"/>
              </a:rPr>
              <a:t>nd</a:t>
            </a:r>
            <a:r>
              <a:rPr lang="en-US" sz="1800">
                <a:ea typeface="+mn-lt"/>
                <a:cs typeface="+mn-lt"/>
              </a:rPr>
              <a:t>: Type sentence according to generated sentence.</a:t>
            </a:r>
            <a:endParaRPr lang="en-SG" sz="1800">
              <a:ea typeface="+mn-lt"/>
              <a:cs typeface="+mn-lt"/>
            </a:endParaRPr>
          </a:p>
          <a:p>
            <a:pPr marL="566420" lvl="2" algn="just">
              <a:buFont typeface="Wingdings"/>
              <a:buChar char="§"/>
            </a:pPr>
            <a:r>
              <a:rPr lang="en-US" sz="1800">
                <a:ea typeface="+mn-lt"/>
                <a:cs typeface="+mn-lt"/>
              </a:rPr>
              <a:t>3</a:t>
            </a:r>
            <a:r>
              <a:rPr lang="en-US" sz="1800" baseline="30000">
                <a:ea typeface="+mn-lt"/>
                <a:cs typeface="+mn-lt"/>
              </a:rPr>
              <a:t>rd</a:t>
            </a:r>
            <a:r>
              <a:rPr lang="en-US" sz="1800">
                <a:ea typeface="+mn-lt"/>
                <a:cs typeface="+mn-lt"/>
              </a:rPr>
              <a:t>: Typing habit is recorded.</a:t>
            </a:r>
            <a:endParaRPr lang="en-SG" sz="1800">
              <a:ea typeface="+mn-lt"/>
              <a:cs typeface="+mn-lt"/>
            </a:endParaRPr>
          </a:p>
          <a:p>
            <a:pPr marL="566420" lvl="2" algn="just">
              <a:buFont typeface="Wingdings"/>
              <a:buChar char="§"/>
            </a:pPr>
            <a:r>
              <a:rPr lang="en-US" sz="1800">
                <a:ea typeface="+mn-lt"/>
                <a:cs typeface="+mn-lt"/>
              </a:rPr>
              <a:t>4</a:t>
            </a:r>
            <a:r>
              <a:rPr lang="en-US" sz="1800" baseline="30000">
                <a:ea typeface="+mn-lt"/>
                <a:cs typeface="+mn-lt"/>
              </a:rPr>
              <a:t>th</a:t>
            </a:r>
            <a:r>
              <a:rPr lang="en-US" sz="1800">
                <a:ea typeface="+mn-lt"/>
                <a:cs typeface="+mn-lt"/>
              </a:rPr>
              <a:t>: Repeat 2</a:t>
            </a:r>
            <a:r>
              <a:rPr lang="en-US" sz="1800" baseline="30000">
                <a:ea typeface="+mn-lt"/>
                <a:cs typeface="+mn-lt"/>
              </a:rPr>
              <a:t>nd</a:t>
            </a:r>
            <a:r>
              <a:rPr lang="en-US" sz="1800">
                <a:ea typeface="+mn-lt"/>
                <a:cs typeface="+mn-lt"/>
              </a:rPr>
              <a:t> and 3</a:t>
            </a:r>
            <a:r>
              <a:rPr lang="en-US" sz="1800" baseline="30000">
                <a:ea typeface="+mn-lt"/>
                <a:cs typeface="+mn-lt"/>
              </a:rPr>
              <a:t>rd</a:t>
            </a:r>
            <a:r>
              <a:rPr lang="en-US" sz="1800">
                <a:ea typeface="+mn-lt"/>
                <a:cs typeface="+mn-lt"/>
              </a:rPr>
              <a:t> steps 10 times</a:t>
            </a:r>
            <a:endParaRPr lang="en-SG" sz="1800">
              <a:ea typeface="+mn-lt"/>
              <a:cs typeface="+mn-lt"/>
            </a:endParaRPr>
          </a:p>
          <a:p>
            <a:pPr marL="200660" lvl="1" indent="0">
              <a:buNone/>
            </a:pPr>
            <a:endParaRPr lang="en-US" sz="1800"/>
          </a:p>
          <a:p>
            <a:endParaRPr lang="en-SG" b="1"/>
          </a:p>
        </p:txBody>
      </p:sp>
    </p:spTree>
    <p:extLst>
      <p:ext uri="{BB962C8B-B14F-4D97-AF65-F5344CB8AC3E}">
        <p14:creationId xmlns:p14="http://schemas.microsoft.com/office/powerpoint/2010/main" val="3074658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859C-19E8-45A2-8082-4BF896329C97}"/>
              </a:ext>
            </a:extLst>
          </p:cNvPr>
          <p:cNvSpPr>
            <a:spLocks noGrp="1"/>
          </p:cNvSpPr>
          <p:nvPr>
            <p:ph type="title"/>
          </p:nvPr>
        </p:nvSpPr>
        <p:spPr/>
        <p:txBody>
          <a:bodyPr/>
          <a:lstStyle/>
          <a:p>
            <a:r>
              <a:rPr lang="en-SG"/>
              <a:t>System Requirements</a:t>
            </a:r>
          </a:p>
        </p:txBody>
      </p:sp>
      <p:sp>
        <p:nvSpPr>
          <p:cNvPr id="3" name="Content Placeholder 2">
            <a:extLst>
              <a:ext uri="{FF2B5EF4-FFF2-40B4-BE49-F238E27FC236}">
                <a16:creationId xmlns:a16="http://schemas.microsoft.com/office/drawing/2014/main" id="{5DD5F05D-09F3-4361-90AB-EAC5EDFA23A5}"/>
              </a:ext>
            </a:extLst>
          </p:cNvPr>
          <p:cNvSpPr>
            <a:spLocks noGrp="1"/>
          </p:cNvSpPr>
          <p:nvPr>
            <p:ph idx="1"/>
          </p:nvPr>
        </p:nvSpPr>
        <p:spPr/>
        <p:txBody>
          <a:bodyPr vert="horz" lIns="0" tIns="45720" rIns="0" bIns="45720" rtlCol="0" anchor="t">
            <a:normAutofit/>
          </a:bodyPr>
          <a:lstStyle/>
          <a:p>
            <a:pPr marL="0" indent="0">
              <a:buNone/>
            </a:pPr>
            <a:r>
              <a:rPr lang="en-SG" b="1"/>
              <a:t>Functional – Website application</a:t>
            </a:r>
            <a:endParaRPr lang="en-US"/>
          </a:p>
          <a:p>
            <a:pPr algn="just">
              <a:buFont typeface="Arial" panose="020F0502020204030204" pitchFamily="34" charset="0"/>
              <a:buChar char="•"/>
            </a:pPr>
            <a:r>
              <a:rPr lang="en-US">
                <a:ea typeface="+mn-lt"/>
                <a:cs typeface="+mn-lt"/>
              </a:rPr>
              <a:t>Authenticate user logins based on 3 steps:</a:t>
            </a:r>
          </a:p>
          <a:p>
            <a:pPr marL="383540" lvl="1" algn="just">
              <a:buFont typeface="Wingdings"/>
              <a:buChar char="§"/>
            </a:pPr>
            <a:r>
              <a:rPr lang="en-US" sz="1900">
                <a:ea typeface="+mn-lt"/>
                <a:cs typeface="+mn-lt"/>
              </a:rPr>
              <a:t>1</a:t>
            </a:r>
            <a:r>
              <a:rPr lang="en-US" sz="1900" baseline="30000">
                <a:ea typeface="+mn-lt"/>
                <a:cs typeface="+mn-lt"/>
              </a:rPr>
              <a:t>st</a:t>
            </a:r>
            <a:r>
              <a:rPr lang="en-US" sz="1900">
                <a:ea typeface="+mn-lt"/>
                <a:cs typeface="+mn-lt"/>
              </a:rPr>
              <a:t>: Correct username</a:t>
            </a:r>
          </a:p>
          <a:p>
            <a:pPr marL="383540" lvl="1" algn="just">
              <a:buFont typeface="Wingdings"/>
              <a:buChar char="§"/>
            </a:pPr>
            <a:r>
              <a:rPr lang="en-US" sz="1900">
                <a:ea typeface="+mn-lt"/>
                <a:cs typeface="+mn-lt"/>
              </a:rPr>
              <a:t>2</a:t>
            </a:r>
            <a:r>
              <a:rPr lang="en-US" sz="1900" baseline="30000">
                <a:ea typeface="+mn-lt"/>
                <a:cs typeface="+mn-lt"/>
              </a:rPr>
              <a:t>nd</a:t>
            </a:r>
            <a:r>
              <a:rPr lang="en-US" sz="1900">
                <a:ea typeface="+mn-lt"/>
                <a:cs typeface="+mn-lt"/>
              </a:rPr>
              <a:t>: Correct Input according to generated sentence</a:t>
            </a:r>
          </a:p>
          <a:p>
            <a:pPr marL="383540" lvl="1" algn="just">
              <a:buFont typeface="Wingdings"/>
              <a:buChar char="§"/>
            </a:pPr>
            <a:r>
              <a:rPr lang="en-US" sz="1900">
                <a:ea typeface="+mn-lt"/>
                <a:cs typeface="+mn-lt"/>
              </a:rPr>
              <a:t>3</a:t>
            </a:r>
            <a:r>
              <a:rPr lang="en-US" sz="1900" baseline="30000">
                <a:ea typeface="+mn-lt"/>
                <a:cs typeface="+mn-lt"/>
              </a:rPr>
              <a:t>rd</a:t>
            </a:r>
            <a:r>
              <a:rPr lang="en-US" sz="1900">
                <a:ea typeface="+mn-lt"/>
                <a:cs typeface="+mn-lt"/>
              </a:rPr>
              <a:t>: User is authenticated if typing habit recorded is within the user’s threshold.</a:t>
            </a:r>
          </a:p>
          <a:p>
            <a:pPr algn="just">
              <a:buClr>
                <a:srgbClr val="4472C4"/>
              </a:buClr>
              <a:buFont typeface="Wingdings"/>
              <a:buChar char="§"/>
            </a:pPr>
            <a:r>
              <a:rPr lang="en-US" sz="2100">
                <a:ea typeface="+mn-lt"/>
                <a:cs typeface="+mn-lt"/>
              </a:rPr>
              <a:t>Logout by using the logout icon and successfully exit the application</a:t>
            </a:r>
          </a:p>
          <a:p>
            <a:pPr>
              <a:buFont typeface="Arial"/>
              <a:buChar char="•"/>
            </a:pPr>
            <a:endParaRPr lang="en-US"/>
          </a:p>
          <a:p>
            <a:endParaRPr lang="en-SG" b="1"/>
          </a:p>
        </p:txBody>
      </p:sp>
    </p:spTree>
    <p:extLst>
      <p:ext uri="{BB962C8B-B14F-4D97-AF65-F5344CB8AC3E}">
        <p14:creationId xmlns:p14="http://schemas.microsoft.com/office/powerpoint/2010/main" val="2130006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149031" y="2344219"/>
            <a:ext cx="58939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a:ea typeface="+mn-lt"/>
                <a:cs typeface="+mn-lt"/>
              </a:rPr>
              <a:t>DESIGN SPECIFICATION</a:t>
            </a:r>
            <a:endParaRPr lang="en-US"/>
          </a:p>
        </p:txBody>
      </p:sp>
    </p:spTree>
    <p:extLst>
      <p:ext uri="{BB962C8B-B14F-4D97-AF65-F5344CB8AC3E}">
        <p14:creationId xmlns:p14="http://schemas.microsoft.com/office/powerpoint/2010/main" val="3294449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a:t>Use case diagram</a:t>
            </a:r>
          </a:p>
          <a:p>
            <a:pPr marL="0" indent="0">
              <a:buNone/>
            </a:pPr>
            <a:endParaRPr lang="en-SG"/>
          </a:p>
        </p:txBody>
      </p:sp>
      <p:pic>
        <p:nvPicPr>
          <p:cNvPr id="5" name="Picture 5" descr="Diagram&#10;&#10;Description automatically generated">
            <a:extLst>
              <a:ext uri="{FF2B5EF4-FFF2-40B4-BE49-F238E27FC236}">
                <a16:creationId xmlns:a16="http://schemas.microsoft.com/office/drawing/2014/main" id="{767A8A50-223F-46EC-A79E-ABD0960DC454}"/>
              </a:ext>
            </a:extLst>
          </p:cNvPr>
          <p:cNvPicPr>
            <a:picLocks noChangeAspect="1"/>
          </p:cNvPicPr>
          <p:nvPr/>
        </p:nvPicPr>
        <p:blipFill>
          <a:blip r:embed="rId2"/>
          <a:stretch>
            <a:fillRect/>
          </a:stretch>
        </p:blipFill>
        <p:spPr>
          <a:xfrm>
            <a:off x="3218986" y="2035807"/>
            <a:ext cx="5270809" cy="4096655"/>
          </a:xfrm>
          <a:prstGeom prst="rect">
            <a:avLst/>
          </a:prstGeom>
        </p:spPr>
      </p:pic>
    </p:spTree>
    <p:extLst>
      <p:ext uri="{BB962C8B-B14F-4D97-AF65-F5344CB8AC3E}">
        <p14:creationId xmlns:p14="http://schemas.microsoft.com/office/powerpoint/2010/main" val="69382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b="1" u="sng"/>
              <a:t>Sequence diagram</a:t>
            </a:r>
            <a:r>
              <a:rPr lang="en-SG"/>
              <a:t> </a:t>
            </a:r>
          </a:p>
          <a:p>
            <a:pPr marL="0" indent="0">
              <a:buNone/>
            </a:pPr>
            <a:r>
              <a:rPr lang="en-SG"/>
              <a:t>User story 1</a:t>
            </a:r>
          </a:p>
          <a:p>
            <a:pPr marL="0" indent="0">
              <a:buNone/>
            </a:pPr>
            <a:r>
              <a:rPr lang="en-SG"/>
              <a:t>As a user</a:t>
            </a:r>
            <a:r>
              <a:rPr lang="en-SG">
                <a:ea typeface="+mn-lt"/>
                <a:cs typeface="+mn-lt"/>
              </a:rPr>
              <a:t>, they should be  able to get </a:t>
            </a:r>
            <a:br>
              <a:rPr lang="en-SG">
                <a:ea typeface="+mn-lt"/>
                <a:cs typeface="+mn-lt"/>
              </a:rPr>
            </a:br>
            <a:r>
              <a:rPr lang="en-SG">
                <a:ea typeface="+mn-lt"/>
                <a:cs typeface="+mn-lt"/>
              </a:rPr>
              <a:t>authenticated so that they  can log in </a:t>
            </a:r>
            <a:br>
              <a:rPr lang="en-SG">
                <a:ea typeface="+mn-lt"/>
                <a:cs typeface="+mn-lt"/>
              </a:rPr>
            </a:br>
            <a:r>
              <a:rPr lang="en-SG">
                <a:ea typeface="+mn-lt"/>
                <a:cs typeface="+mn-lt"/>
              </a:rPr>
              <a:t>to the application.</a:t>
            </a:r>
            <a:endParaRPr lang="en-SG"/>
          </a:p>
          <a:p>
            <a:pPr marL="0" indent="0">
              <a:buNone/>
            </a:pPr>
            <a:endParaRPr lang="en-SG"/>
          </a:p>
        </p:txBody>
      </p:sp>
      <p:pic>
        <p:nvPicPr>
          <p:cNvPr id="4" name="Picture 5" descr="Diagram, schematic&#10;&#10;Description automatically generated">
            <a:extLst>
              <a:ext uri="{FF2B5EF4-FFF2-40B4-BE49-F238E27FC236}">
                <a16:creationId xmlns:a16="http://schemas.microsoft.com/office/drawing/2014/main" id="{41D79594-8137-48A0-9485-07B0B4F958DF}"/>
              </a:ext>
            </a:extLst>
          </p:cNvPr>
          <p:cNvPicPr>
            <a:picLocks noChangeAspect="1"/>
          </p:cNvPicPr>
          <p:nvPr/>
        </p:nvPicPr>
        <p:blipFill>
          <a:blip r:embed="rId2"/>
          <a:stretch>
            <a:fillRect/>
          </a:stretch>
        </p:blipFill>
        <p:spPr>
          <a:xfrm>
            <a:off x="6041579" y="1953837"/>
            <a:ext cx="5114026" cy="4393789"/>
          </a:xfrm>
          <a:prstGeom prst="rect">
            <a:avLst/>
          </a:prstGeom>
        </p:spPr>
      </p:pic>
    </p:spTree>
    <p:extLst>
      <p:ext uri="{BB962C8B-B14F-4D97-AF65-F5344CB8AC3E}">
        <p14:creationId xmlns:p14="http://schemas.microsoft.com/office/powerpoint/2010/main" val="2912249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b="1" u="sng"/>
              <a:t>Sequence diagram</a:t>
            </a:r>
            <a:r>
              <a:rPr lang="en-SG"/>
              <a:t> </a:t>
            </a:r>
            <a:endParaRPr lang="en-US"/>
          </a:p>
          <a:p>
            <a:pPr marL="0" indent="0">
              <a:buNone/>
            </a:pPr>
            <a:r>
              <a:rPr lang="en-SG"/>
              <a:t>User story 2</a:t>
            </a:r>
          </a:p>
          <a:p>
            <a:pPr marL="0" indent="0">
              <a:buNone/>
            </a:pPr>
            <a:r>
              <a:rPr lang="en-SG"/>
              <a:t>As a user</a:t>
            </a:r>
            <a:r>
              <a:rPr lang="en-SG">
                <a:ea typeface="+mn-lt"/>
                <a:cs typeface="+mn-lt"/>
              </a:rPr>
              <a:t>, they should  be able to log </a:t>
            </a:r>
            <a:br>
              <a:rPr lang="en-SG">
                <a:ea typeface="+mn-lt"/>
                <a:cs typeface="+mn-lt"/>
              </a:rPr>
            </a:br>
            <a:r>
              <a:rPr lang="en-SG">
                <a:ea typeface="+mn-lt"/>
                <a:cs typeface="+mn-lt"/>
              </a:rPr>
              <a:t>out so that they can exit  the </a:t>
            </a:r>
            <a:br>
              <a:rPr lang="en-SG">
                <a:ea typeface="+mn-lt"/>
                <a:cs typeface="+mn-lt"/>
              </a:rPr>
            </a:br>
            <a:r>
              <a:rPr lang="en-SG">
                <a:ea typeface="+mn-lt"/>
                <a:cs typeface="+mn-lt"/>
              </a:rPr>
              <a:t>application safely. </a:t>
            </a:r>
            <a:endParaRPr lang="en-SG"/>
          </a:p>
          <a:p>
            <a:pPr marL="0" indent="0">
              <a:buNone/>
            </a:pPr>
            <a:endParaRPr lang="en-SG"/>
          </a:p>
        </p:txBody>
      </p:sp>
      <p:pic>
        <p:nvPicPr>
          <p:cNvPr id="5" name="Picture 5" descr="Diagram&#10;&#10;Description automatically generated">
            <a:extLst>
              <a:ext uri="{FF2B5EF4-FFF2-40B4-BE49-F238E27FC236}">
                <a16:creationId xmlns:a16="http://schemas.microsoft.com/office/drawing/2014/main" id="{6A665A16-3E79-4809-8DFF-D5101CA1841D}"/>
              </a:ext>
            </a:extLst>
          </p:cNvPr>
          <p:cNvPicPr>
            <a:picLocks noChangeAspect="1"/>
          </p:cNvPicPr>
          <p:nvPr/>
        </p:nvPicPr>
        <p:blipFill>
          <a:blip r:embed="rId2"/>
          <a:stretch>
            <a:fillRect/>
          </a:stretch>
        </p:blipFill>
        <p:spPr>
          <a:xfrm>
            <a:off x="5411821" y="2033814"/>
            <a:ext cx="6182921" cy="4290542"/>
          </a:xfrm>
          <a:prstGeom prst="rect">
            <a:avLst/>
          </a:prstGeom>
        </p:spPr>
      </p:pic>
    </p:spTree>
    <p:extLst>
      <p:ext uri="{BB962C8B-B14F-4D97-AF65-F5344CB8AC3E}">
        <p14:creationId xmlns:p14="http://schemas.microsoft.com/office/powerpoint/2010/main" val="267388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EAC35-FDB5-4C9B-81DC-8222393F07EB}"/>
              </a:ext>
            </a:extLst>
          </p:cNvPr>
          <p:cNvSpPr>
            <a:spLocks noGrp="1"/>
          </p:cNvSpPr>
          <p:nvPr>
            <p:ph type="title"/>
          </p:nvPr>
        </p:nvSpPr>
        <p:spPr/>
        <p:txBody>
          <a:bodyPr/>
          <a:lstStyle/>
          <a:p>
            <a:r>
              <a:rPr lang="en-SG"/>
              <a:t>Table of contents</a:t>
            </a:r>
          </a:p>
        </p:txBody>
      </p:sp>
      <p:sp>
        <p:nvSpPr>
          <p:cNvPr id="3" name="Content Placeholder 2">
            <a:extLst>
              <a:ext uri="{FF2B5EF4-FFF2-40B4-BE49-F238E27FC236}">
                <a16:creationId xmlns:a16="http://schemas.microsoft.com/office/drawing/2014/main" id="{561F7A88-8539-46DF-B252-7998B4242614}"/>
              </a:ext>
            </a:extLst>
          </p:cNvPr>
          <p:cNvSpPr>
            <a:spLocks noGrp="1"/>
          </p:cNvSpPr>
          <p:nvPr>
            <p:ph idx="1"/>
          </p:nvPr>
        </p:nvSpPr>
        <p:spPr/>
        <p:txBody>
          <a:bodyPr vert="horz" lIns="0" tIns="45720" rIns="0" bIns="45720" rtlCol="0" anchor="t">
            <a:normAutofit fontScale="70000" lnSpcReduction="20000"/>
          </a:bodyPr>
          <a:lstStyle/>
          <a:p>
            <a:pPr>
              <a:buFont typeface="Arial" panose="020B0604020202020204" pitchFamily="34" charset="0"/>
              <a:buChar char="•"/>
            </a:pPr>
            <a:r>
              <a:rPr lang="en-SG"/>
              <a:t>Project Requirement Interpretation</a:t>
            </a:r>
          </a:p>
          <a:p>
            <a:pPr>
              <a:buFont typeface="Arial" panose="020B0604020202020204" pitchFamily="34" charset="0"/>
              <a:buChar char="•"/>
            </a:pPr>
            <a:r>
              <a:rPr lang="en-SG"/>
              <a:t>Target Audience</a:t>
            </a:r>
          </a:p>
          <a:p>
            <a:pPr>
              <a:buFont typeface="Arial" panose="020B0604020202020204" pitchFamily="34" charset="0"/>
              <a:buChar char="•"/>
            </a:pPr>
            <a:r>
              <a:rPr lang="en-SG"/>
              <a:t>Market Research</a:t>
            </a:r>
          </a:p>
          <a:p>
            <a:pPr>
              <a:buFont typeface="Arial" panose="020B0604020202020204" pitchFamily="34" charset="0"/>
              <a:buChar char="•"/>
            </a:pPr>
            <a:r>
              <a:rPr lang="en-SG"/>
              <a:t>Methodology</a:t>
            </a:r>
          </a:p>
          <a:p>
            <a:pPr>
              <a:buFont typeface="Arial" panose="020B0604020202020204" pitchFamily="34" charset="0"/>
              <a:buChar char="•"/>
            </a:pPr>
            <a:r>
              <a:rPr lang="en-SG"/>
              <a:t>System Requirements</a:t>
            </a:r>
          </a:p>
          <a:p>
            <a:pPr>
              <a:buFont typeface="Arial" panose="020B0604020202020204" pitchFamily="34" charset="0"/>
              <a:buChar char="•"/>
            </a:pPr>
            <a:r>
              <a:rPr lang="en-SG"/>
              <a:t>Design Specification</a:t>
            </a:r>
          </a:p>
          <a:p>
            <a:pPr>
              <a:buFont typeface="Arial" panose="020B0604020202020204" pitchFamily="34" charset="0"/>
              <a:buChar char="•"/>
            </a:pPr>
            <a:r>
              <a:rPr lang="en-SG"/>
              <a:t>Website Application Set-Up</a:t>
            </a:r>
          </a:p>
          <a:p>
            <a:pPr>
              <a:buFont typeface="Arial" panose="020B0604020202020204" pitchFamily="34" charset="0"/>
              <a:buChar char="•"/>
            </a:pPr>
            <a:r>
              <a:rPr lang="en-SG"/>
              <a:t>Website Application</a:t>
            </a:r>
          </a:p>
          <a:p>
            <a:pPr>
              <a:buFont typeface="Arial" panose="020B0604020202020204" pitchFamily="34" charset="0"/>
              <a:buChar char="•"/>
            </a:pPr>
            <a:r>
              <a:rPr lang="en-SG"/>
              <a:t>Trailer Video</a:t>
            </a:r>
          </a:p>
          <a:p>
            <a:pPr>
              <a:buFont typeface="Arial" panose="020B0604020202020204" pitchFamily="34" charset="0"/>
              <a:buChar char="•"/>
            </a:pPr>
            <a:r>
              <a:rPr lang="en-SG"/>
              <a:t>Final Application Demonstration</a:t>
            </a:r>
          </a:p>
        </p:txBody>
      </p:sp>
    </p:spTree>
    <p:extLst>
      <p:ext uri="{BB962C8B-B14F-4D97-AF65-F5344CB8AC3E}">
        <p14:creationId xmlns:p14="http://schemas.microsoft.com/office/powerpoint/2010/main" val="973025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a:xfrm>
            <a:off x="1097280" y="2108201"/>
            <a:ext cx="10058400" cy="4210275"/>
          </a:xfrm>
        </p:spPr>
        <p:txBody>
          <a:bodyPr vert="horz" lIns="0" tIns="45720" rIns="0" bIns="45720" rtlCol="0" anchor="t">
            <a:normAutofit lnSpcReduction="10000"/>
          </a:bodyPr>
          <a:lstStyle/>
          <a:p>
            <a:pPr marL="0" indent="0">
              <a:buNone/>
            </a:pPr>
            <a:r>
              <a:rPr lang="en-SG" b="1" u="sng"/>
              <a:t>Sequence diagram </a:t>
            </a:r>
            <a:endParaRPr lang="en-US" b="1" u="sng"/>
          </a:p>
          <a:p>
            <a:pPr marL="0" indent="0">
              <a:buNone/>
            </a:pPr>
            <a:r>
              <a:rPr lang="en-SG"/>
              <a:t>User story 3 </a:t>
            </a:r>
            <a:endParaRPr lang="en-US">
              <a:ea typeface="+mn-lt"/>
              <a:cs typeface="+mn-lt"/>
            </a:endParaRPr>
          </a:p>
          <a:p>
            <a:pPr marL="0" indent="0">
              <a:buNone/>
            </a:pPr>
            <a:r>
              <a:rPr lang="en-SG">
                <a:ea typeface="+mn-lt"/>
                <a:cs typeface="+mn-lt"/>
              </a:rPr>
              <a:t>As a user, they should be able to enter </a:t>
            </a:r>
            <a:br>
              <a:rPr lang="en-SG">
                <a:ea typeface="+mn-lt"/>
                <a:cs typeface="+mn-lt"/>
              </a:rPr>
            </a:br>
            <a:r>
              <a:rPr lang="en-SG">
                <a:ea typeface="+mn-lt"/>
                <a:cs typeface="+mn-lt"/>
              </a:rPr>
              <a:t>their typing habits so that they can be </a:t>
            </a:r>
            <a:br>
              <a:rPr lang="en-SG">
                <a:ea typeface="+mn-lt"/>
                <a:cs typeface="+mn-lt"/>
              </a:rPr>
            </a:br>
            <a:r>
              <a:rPr lang="en-SG">
                <a:ea typeface="+mn-lt"/>
                <a:cs typeface="+mn-lt"/>
              </a:rPr>
              <a:t>authenticated. </a:t>
            </a:r>
            <a:endParaRPr lang="en-US">
              <a:ea typeface="+mn-lt"/>
              <a:cs typeface="+mn-lt"/>
            </a:endParaRPr>
          </a:p>
          <a:p>
            <a:pPr marL="0" indent="0">
              <a:buNone/>
            </a:pPr>
            <a:r>
              <a:rPr lang="en-SG">
                <a:ea typeface="+mn-lt"/>
                <a:cs typeface="+mn-lt"/>
              </a:rPr>
              <a:t>User story 4: </a:t>
            </a:r>
          </a:p>
          <a:p>
            <a:pPr marL="0" indent="0">
              <a:buNone/>
            </a:pPr>
            <a:r>
              <a:rPr lang="en-SG">
                <a:ea typeface="+mn-lt"/>
                <a:cs typeface="+mn-lt"/>
              </a:rPr>
              <a:t>As a user, they should be able to view a </a:t>
            </a:r>
            <a:br>
              <a:rPr lang="en-SG">
                <a:ea typeface="+mn-lt"/>
                <a:cs typeface="+mn-lt"/>
              </a:rPr>
            </a:br>
            <a:r>
              <a:rPr lang="en-SG">
                <a:ea typeface="+mn-lt"/>
                <a:cs typeface="+mn-lt"/>
              </a:rPr>
              <a:t>sentence upon login so that they can be </a:t>
            </a:r>
            <a:br>
              <a:rPr lang="en-SG">
                <a:ea typeface="+mn-lt"/>
                <a:cs typeface="+mn-lt"/>
              </a:rPr>
            </a:br>
            <a:r>
              <a:rPr lang="en-SG">
                <a:ea typeface="+mn-lt"/>
                <a:cs typeface="+mn-lt"/>
              </a:rPr>
              <a:t>able to type and authenticate </a:t>
            </a:r>
            <a:br>
              <a:rPr lang="en-SG">
                <a:ea typeface="+mn-lt"/>
                <a:cs typeface="+mn-lt"/>
              </a:rPr>
            </a:br>
            <a:r>
              <a:rPr lang="en-SG">
                <a:ea typeface="+mn-lt"/>
                <a:cs typeface="+mn-lt"/>
              </a:rPr>
              <a:t>themselves.  </a:t>
            </a:r>
            <a:endParaRPr lang="en-SG"/>
          </a:p>
          <a:p>
            <a:pPr marL="0" indent="0">
              <a:buNone/>
            </a:pPr>
            <a:endParaRPr lang="en-SG"/>
          </a:p>
        </p:txBody>
      </p:sp>
      <p:pic>
        <p:nvPicPr>
          <p:cNvPr id="4" name="Picture 5" descr="Diagram&#10;&#10;Description automatically generated">
            <a:extLst>
              <a:ext uri="{FF2B5EF4-FFF2-40B4-BE49-F238E27FC236}">
                <a16:creationId xmlns:a16="http://schemas.microsoft.com/office/drawing/2014/main" id="{7406155C-EF3E-415E-A43A-8A007876B771}"/>
              </a:ext>
            </a:extLst>
          </p:cNvPr>
          <p:cNvPicPr>
            <a:picLocks noChangeAspect="1"/>
          </p:cNvPicPr>
          <p:nvPr/>
        </p:nvPicPr>
        <p:blipFill>
          <a:blip r:embed="rId2"/>
          <a:stretch>
            <a:fillRect/>
          </a:stretch>
        </p:blipFill>
        <p:spPr>
          <a:xfrm>
            <a:off x="5888608" y="1941150"/>
            <a:ext cx="6111438" cy="4425594"/>
          </a:xfrm>
          <a:prstGeom prst="rect">
            <a:avLst/>
          </a:prstGeom>
        </p:spPr>
      </p:pic>
    </p:spTree>
    <p:extLst>
      <p:ext uri="{BB962C8B-B14F-4D97-AF65-F5344CB8AC3E}">
        <p14:creationId xmlns:p14="http://schemas.microsoft.com/office/powerpoint/2010/main" val="3687211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b="1" u="sng"/>
              <a:t>Sequence diagram </a:t>
            </a:r>
            <a:endParaRPr lang="en-SG" u="sng"/>
          </a:p>
          <a:p>
            <a:pPr marL="0" indent="0">
              <a:buNone/>
            </a:pPr>
            <a:r>
              <a:rPr lang="en-SG">
                <a:ea typeface="+mn-lt"/>
                <a:cs typeface="+mn-lt"/>
              </a:rPr>
              <a:t>User story 5</a:t>
            </a:r>
          </a:p>
          <a:p>
            <a:pPr marL="0" indent="0">
              <a:buNone/>
            </a:pPr>
            <a:r>
              <a:rPr lang="en-SG">
                <a:ea typeface="+mn-lt"/>
                <a:cs typeface="+mn-lt"/>
              </a:rPr>
              <a:t>As a user, they should be able to </a:t>
            </a:r>
            <a:br>
              <a:rPr lang="en-SG">
                <a:ea typeface="+mn-lt"/>
                <a:cs typeface="+mn-lt"/>
              </a:rPr>
            </a:br>
            <a:r>
              <a:rPr lang="en-SG">
                <a:ea typeface="+mn-lt"/>
                <a:cs typeface="+mn-lt"/>
              </a:rPr>
              <a:t>re-calibrate their typing habits  so that </a:t>
            </a:r>
            <a:br>
              <a:rPr lang="en-SG">
                <a:ea typeface="+mn-lt"/>
                <a:cs typeface="+mn-lt"/>
              </a:rPr>
            </a:br>
            <a:r>
              <a:rPr lang="en-SG">
                <a:ea typeface="+mn-lt"/>
                <a:cs typeface="+mn-lt"/>
              </a:rPr>
              <a:t>they are able to pass the authentication </a:t>
            </a:r>
            <a:br>
              <a:rPr lang="en-SG">
                <a:ea typeface="+mn-lt"/>
                <a:cs typeface="+mn-lt"/>
              </a:rPr>
            </a:br>
            <a:r>
              <a:rPr lang="en-SG">
                <a:ea typeface="+mn-lt"/>
                <a:cs typeface="+mn-lt"/>
              </a:rPr>
              <a:t>system even if their typing habits change. </a:t>
            </a:r>
            <a:endParaRPr lang="en-SG"/>
          </a:p>
          <a:p>
            <a:pPr marL="0" indent="0">
              <a:buNone/>
            </a:pPr>
            <a:endParaRPr lang="en-SG"/>
          </a:p>
        </p:txBody>
      </p:sp>
      <p:pic>
        <p:nvPicPr>
          <p:cNvPr id="5" name="Picture 5" descr="Diagram, schematic&#10;&#10;Description automatically generated">
            <a:extLst>
              <a:ext uri="{FF2B5EF4-FFF2-40B4-BE49-F238E27FC236}">
                <a16:creationId xmlns:a16="http://schemas.microsoft.com/office/drawing/2014/main" id="{1B1713C2-FF0F-42EB-BFB4-6F72DA5521D7}"/>
              </a:ext>
            </a:extLst>
          </p:cNvPr>
          <p:cNvPicPr>
            <a:picLocks noChangeAspect="1"/>
          </p:cNvPicPr>
          <p:nvPr/>
        </p:nvPicPr>
        <p:blipFill>
          <a:blip r:embed="rId2"/>
          <a:stretch>
            <a:fillRect/>
          </a:stretch>
        </p:blipFill>
        <p:spPr>
          <a:xfrm>
            <a:off x="5896947" y="1931619"/>
            <a:ext cx="5942980" cy="4397240"/>
          </a:xfrm>
          <a:prstGeom prst="rect">
            <a:avLst/>
          </a:prstGeom>
        </p:spPr>
      </p:pic>
    </p:spTree>
    <p:extLst>
      <p:ext uri="{BB962C8B-B14F-4D97-AF65-F5344CB8AC3E}">
        <p14:creationId xmlns:p14="http://schemas.microsoft.com/office/powerpoint/2010/main" val="62115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b="1" u="sng"/>
              <a:t>Sequence diagram</a:t>
            </a:r>
            <a:endParaRPr lang="en-US"/>
          </a:p>
          <a:p>
            <a:pPr marL="0" indent="0">
              <a:buNone/>
            </a:pPr>
            <a:r>
              <a:rPr lang="en-SG"/>
              <a:t>User story 6</a:t>
            </a:r>
          </a:p>
          <a:p>
            <a:pPr marL="0" indent="0">
              <a:buNone/>
            </a:pPr>
            <a:r>
              <a:rPr lang="en-SG">
                <a:ea typeface="+mn-lt"/>
                <a:cs typeface="+mn-lt"/>
              </a:rPr>
              <a:t>As a user, they should be able to register </a:t>
            </a:r>
            <a:br>
              <a:rPr lang="en-SG">
                <a:ea typeface="+mn-lt"/>
                <a:cs typeface="+mn-lt"/>
              </a:rPr>
            </a:br>
            <a:r>
              <a:rPr lang="en-SG">
                <a:ea typeface="+mn-lt"/>
                <a:cs typeface="+mn-lt"/>
              </a:rPr>
              <a:t>account so that they can log in to the </a:t>
            </a:r>
            <a:br>
              <a:rPr lang="en-SG">
                <a:ea typeface="+mn-lt"/>
                <a:cs typeface="+mn-lt"/>
              </a:rPr>
            </a:br>
            <a:r>
              <a:rPr lang="en-SG">
                <a:ea typeface="+mn-lt"/>
                <a:cs typeface="+mn-lt"/>
              </a:rPr>
              <a:t>system.</a:t>
            </a:r>
            <a:endParaRPr lang="en-SG"/>
          </a:p>
          <a:p>
            <a:pPr marL="0" indent="0">
              <a:buNone/>
            </a:pPr>
            <a:endParaRPr lang="en-SG"/>
          </a:p>
        </p:txBody>
      </p:sp>
      <p:pic>
        <p:nvPicPr>
          <p:cNvPr id="6" name="Picture 6" descr="Diagram, schematic&#10;&#10;Description automatically generated">
            <a:extLst>
              <a:ext uri="{FF2B5EF4-FFF2-40B4-BE49-F238E27FC236}">
                <a16:creationId xmlns:a16="http://schemas.microsoft.com/office/drawing/2014/main" id="{66874C0A-31B2-43FD-AE9F-A2452A6913AD}"/>
              </a:ext>
            </a:extLst>
          </p:cNvPr>
          <p:cNvPicPr>
            <a:picLocks noChangeAspect="1"/>
          </p:cNvPicPr>
          <p:nvPr/>
        </p:nvPicPr>
        <p:blipFill>
          <a:blip r:embed="rId2"/>
          <a:stretch>
            <a:fillRect/>
          </a:stretch>
        </p:blipFill>
        <p:spPr>
          <a:xfrm>
            <a:off x="6483100" y="2009482"/>
            <a:ext cx="4457341" cy="4341115"/>
          </a:xfrm>
          <a:prstGeom prst="rect">
            <a:avLst/>
          </a:prstGeom>
        </p:spPr>
      </p:pic>
    </p:spTree>
    <p:extLst>
      <p:ext uri="{BB962C8B-B14F-4D97-AF65-F5344CB8AC3E}">
        <p14:creationId xmlns:p14="http://schemas.microsoft.com/office/powerpoint/2010/main" val="152732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b="1" u="sng"/>
              <a:t>Sequence diagram</a:t>
            </a:r>
            <a:endParaRPr lang="en-US"/>
          </a:p>
          <a:p>
            <a:pPr marL="0" indent="0">
              <a:buNone/>
            </a:pPr>
            <a:r>
              <a:rPr lang="en-SG"/>
              <a:t>User story 7</a:t>
            </a:r>
          </a:p>
          <a:p>
            <a:pPr marL="0" indent="0">
              <a:buNone/>
            </a:pPr>
            <a:r>
              <a:rPr lang="en-SG">
                <a:ea typeface="+mn-lt"/>
                <a:cs typeface="+mn-lt"/>
              </a:rPr>
              <a:t>As a user, they should be able </a:t>
            </a:r>
            <a:br>
              <a:rPr lang="en-SG">
                <a:ea typeface="+mn-lt"/>
                <a:cs typeface="+mn-lt"/>
              </a:rPr>
            </a:br>
            <a:r>
              <a:rPr lang="en-SG">
                <a:ea typeface="+mn-lt"/>
                <a:cs typeface="+mn-lt"/>
              </a:rPr>
              <a:t>to authenticate themselves </a:t>
            </a:r>
            <a:br>
              <a:rPr lang="en-SG">
                <a:ea typeface="+mn-lt"/>
                <a:cs typeface="+mn-lt"/>
              </a:rPr>
            </a:br>
            <a:r>
              <a:rPr lang="en-SG">
                <a:ea typeface="+mn-lt"/>
                <a:cs typeface="+mn-lt"/>
              </a:rPr>
              <a:t>using a security answer in case </a:t>
            </a:r>
            <a:br>
              <a:rPr lang="en-SG">
                <a:ea typeface="+mn-lt"/>
                <a:cs typeface="+mn-lt"/>
              </a:rPr>
            </a:br>
            <a:r>
              <a:rPr lang="en-SG">
                <a:ea typeface="+mn-lt"/>
                <a:cs typeface="+mn-lt"/>
              </a:rPr>
              <a:t>their typing habits change. </a:t>
            </a:r>
            <a:endParaRPr lang="en-SG"/>
          </a:p>
          <a:p>
            <a:pPr marL="0" indent="0">
              <a:buNone/>
            </a:pPr>
            <a:endParaRPr lang="en-SG"/>
          </a:p>
        </p:txBody>
      </p:sp>
      <p:pic>
        <p:nvPicPr>
          <p:cNvPr id="4" name="Picture 4" descr="Diagram&#10;&#10;Description automatically generated">
            <a:extLst>
              <a:ext uri="{FF2B5EF4-FFF2-40B4-BE49-F238E27FC236}">
                <a16:creationId xmlns:a16="http://schemas.microsoft.com/office/drawing/2014/main" id="{25950DED-57A4-47E5-A6F3-4ED95AB6255B}"/>
              </a:ext>
            </a:extLst>
          </p:cNvPr>
          <p:cNvPicPr>
            <a:picLocks noChangeAspect="1"/>
          </p:cNvPicPr>
          <p:nvPr/>
        </p:nvPicPr>
        <p:blipFill>
          <a:blip r:embed="rId2"/>
          <a:stretch>
            <a:fillRect/>
          </a:stretch>
        </p:blipFill>
        <p:spPr>
          <a:xfrm>
            <a:off x="5642947" y="2031716"/>
            <a:ext cx="5864826" cy="4323571"/>
          </a:xfrm>
          <a:prstGeom prst="rect">
            <a:avLst/>
          </a:prstGeom>
        </p:spPr>
      </p:pic>
    </p:spTree>
    <p:extLst>
      <p:ext uri="{BB962C8B-B14F-4D97-AF65-F5344CB8AC3E}">
        <p14:creationId xmlns:p14="http://schemas.microsoft.com/office/powerpoint/2010/main" val="134617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b="1" u="sng"/>
              <a:t>Sequence diagram</a:t>
            </a:r>
            <a:endParaRPr lang="en-US" b="1" u="sng"/>
          </a:p>
          <a:p>
            <a:pPr marL="0" indent="0">
              <a:buNone/>
            </a:pPr>
            <a:r>
              <a:rPr lang="en-SG"/>
              <a:t>User story 8</a:t>
            </a:r>
          </a:p>
          <a:p>
            <a:pPr marL="0" indent="0">
              <a:buNone/>
            </a:pPr>
            <a:r>
              <a:rPr lang="en-US">
                <a:ea typeface="+mn-lt"/>
                <a:cs typeface="+mn-lt"/>
              </a:rPr>
              <a:t>As a user, they should be able to register </a:t>
            </a:r>
            <a:br>
              <a:rPr lang="en-US">
                <a:ea typeface="+mn-lt"/>
                <a:cs typeface="+mn-lt"/>
              </a:rPr>
            </a:br>
            <a:r>
              <a:rPr lang="en-US">
                <a:ea typeface="+mn-lt"/>
                <a:cs typeface="+mn-lt"/>
              </a:rPr>
              <a:t>their security question and answer so </a:t>
            </a:r>
            <a:br>
              <a:rPr lang="en-US">
                <a:ea typeface="+mn-lt"/>
                <a:cs typeface="+mn-lt"/>
              </a:rPr>
            </a:br>
            <a:r>
              <a:rPr lang="en-US">
                <a:ea typeface="+mn-lt"/>
                <a:cs typeface="+mn-lt"/>
              </a:rPr>
              <a:t>as to be able to log into their accounts in </a:t>
            </a:r>
            <a:br>
              <a:rPr lang="en-US">
                <a:ea typeface="+mn-lt"/>
                <a:cs typeface="+mn-lt"/>
              </a:rPr>
            </a:br>
            <a:r>
              <a:rPr lang="en-US">
                <a:ea typeface="+mn-lt"/>
                <a:cs typeface="+mn-lt"/>
              </a:rPr>
              <a:t>the future should their typing habit </a:t>
            </a:r>
            <a:br>
              <a:rPr lang="en-US">
                <a:ea typeface="+mn-lt"/>
                <a:cs typeface="+mn-lt"/>
              </a:rPr>
            </a:br>
            <a:r>
              <a:rPr lang="en-US">
                <a:ea typeface="+mn-lt"/>
                <a:cs typeface="+mn-lt"/>
              </a:rPr>
              <a:t>authentication fail.</a:t>
            </a:r>
            <a:r>
              <a:rPr lang="en-SG">
                <a:ea typeface="+mn-lt"/>
                <a:cs typeface="+mn-lt"/>
              </a:rPr>
              <a:t> </a:t>
            </a:r>
            <a:endParaRPr lang="en-SG"/>
          </a:p>
          <a:p>
            <a:pPr marL="0" indent="0">
              <a:buNone/>
            </a:pPr>
            <a:endParaRPr lang="en-SG"/>
          </a:p>
        </p:txBody>
      </p:sp>
      <p:pic>
        <p:nvPicPr>
          <p:cNvPr id="5" name="Picture 5" descr="Diagram&#10;&#10;Description automatically generated">
            <a:extLst>
              <a:ext uri="{FF2B5EF4-FFF2-40B4-BE49-F238E27FC236}">
                <a16:creationId xmlns:a16="http://schemas.microsoft.com/office/drawing/2014/main" id="{90885A11-CE8F-4803-B7A6-D03C99646491}"/>
              </a:ext>
            </a:extLst>
          </p:cNvPr>
          <p:cNvPicPr>
            <a:picLocks noChangeAspect="1"/>
          </p:cNvPicPr>
          <p:nvPr/>
        </p:nvPicPr>
        <p:blipFill>
          <a:blip r:embed="rId2"/>
          <a:stretch>
            <a:fillRect/>
          </a:stretch>
        </p:blipFill>
        <p:spPr>
          <a:xfrm>
            <a:off x="6209562" y="1996290"/>
            <a:ext cx="5272953" cy="4374884"/>
          </a:xfrm>
          <a:prstGeom prst="rect">
            <a:avLst/>
          </a:prstGeom>
        </p:spPr>
      </p:pic>
    </p:spTree>
    <p:extLst>
      <p:ext uri="{BB962C8B-B14F-4D97-AF65-F5344CB8AC3E}">
        <p14:creationId xmlns:p14="http://schemas.microsoft.com/office/powerpoint/2010/main" val="1217937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pic>
        <p:nvPicPr>
          <p:cNvPr id="5" name="Picture 5" descr="Diagram&#10;&#10;Description automatically generated">
            <a:extLst>
              <a:ext uri="{FF2B5EF4-FFF2-40B4-BE49-F238E27FC236}">
                <a16:creationId xmlns:a16="http://schemas.microsoft.com/office/drawing/2014/main" id="{F5D957C9-BA17-4617-8944-B6287E6A1B4C}"/>
              </a:ext>
            </a:extLst>
          </p:cNvPr>
          <p:cNvPicPr>
            <a:picLocks noChangeAspect="1"/>
          </p:cNvPicPr>
          <p:nvPr/>
        </p:nvPicPr>
        <p:blipFill>
          <a:blip r:embed="rId2"/>
          <a:stretch>
            <a:fillRect/>
          </a:stretch>
        </p:blipFill>
        <p:spPr>
          <a:xfrm>
            <a:off x="1095443" y="2002544"/>
            <a:ext cx="10326028" cy="4326621"/>
          </a:xfrm>
          <a:prstGeom prst="rect">
            <a:avLst/>
          </a:prstGeom>
        </p:spPr>
      </p:pic>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a:t>State diagram</a:t>
            </a:r>
            <a:endParaRPr lang="en-US"/>
          </a:p>
          <a:p>
            <a:pPr marL="0" indent="0">
              <a:buNone/>
            </a:pPr>
            <a:endParaRPr lang="en-SG"/>
          </a:p>
        </p:txBody>
      </p:sp>
    </p:spTree>
    <p:extLst>
      <p:ext uri="{BB962C8B-B14F-4D97-AF65-F5344CB8AC3E}">
        <p14:creationId xmlns:p14="http://schemas.microsoft.com/office/powerpoint/2010/main" val="168595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Diagram&#10;&#10;Description automatically generated">
            <a:extLst>
              <a:ext uri="{FF2B5EF4-FFF2-40B4-BE49-F238E27FC236}">
                <a16:creationId xmlns:a16="http://schemas.microsoft.com/office/drawing/2014/main" id="{7661757B-D1D5-44A8-8EA6-024D254EB424}"/>
              </a:ext>
            </a:extLst>
          </p:cNvPr>
          <p:cNvPicPr>
            <a:picLocks noChangeAspect="1"/>
          </p:cNvPicPr>
          <p:nvPr/>
        </p:nvPicPr>
        <p:blipFill>
          <a:blip r:embed="rId2"/>
          <a:stretch>
            <a:fillRect/>
          </a:stretch>
        </p:blipFill>
        <p:spPr>
          <a:xfrm>
            <a:off x="1137424" y="1854679"/>
            <a:ext cx="9498946" cy="4498459"/>
          </a:xfrm>
          <a:prstGeom prst="rect">
            <a:avLst/>
          </a:prstGeom>
        </p:spPr>
      </p:pic>
      <p:sp>
        <p:nvSpPr>
          <p:cNvPr id="2" name="Title 1">
            <a:extLst>
              <a:ext uri="{FF2B5EF4-FFF2-40B4-BE49-F238E27FC236}">
                <a16:creationId xmlns:a16="http://schemas.microsoft.com/office/drawing/2014/main" id="{9C186DE0-47FF-416A-900C-3CB07B7175B9}"/>
              </a:ext>
            </a:extLst>
          </p:cNvPr>
          <p:cNvSpPr>
            <a:spLocks noGrp="1"/>
          </p:cNvSpPr>
          <p:nvPr>
            <p:ph type="title"/>
          </p:nvPr>
        </p:nvSpPr>
        <p:spPr/>
        <p:txBody>
          <a:bodyPr/>
          <a:lstStyle/>
          <a:p>
            <a:r>
              <a:rPr lang="en-SG"/>
              <a:t>Design Specifications</a:t>
            </a:r>
          </a:p>
        </p:txBody>
      </p:sp>
      <p:sp>
        <p:nvSpPr>
          <p:cNvPr id="3" name="Content Placeholder 2">
            <a:extLst>
              <a:ext uri="{FF2B5EF4-FFF2-40B4-BE49-F238E27FC236}">
                <a16:creationId xmlns:a16="http://schemas.microsoft.com/office/drawing/2014/main" id="{A9E0E8E3-F6BF-4608-BBE5-CD9CA8E0D7A0}"/>
              </a:ext>
            </a:extLst>
          </p:cNvPr>
          <p:cNvSpPr>
            <a:spLocks noGrp="1"/>
          </p:cNvSpPr>
          <p:nvPr>
            <p:ph idx="1"/>
          </p:nvPr>
        </p:nvSpPr>
        <p:spPr/>
        <p:txBody>
          <a:bodyPr vert="horz" lIns="0" tIns="45720" rIns="0" bIns="45720" rtlCol="0" anchor="t">
            <a:normAutofit/>
          </a:bodyPr>
          <a:lstStyle/>
          <a:p>
            <a:pPr marL="0" indent="0">
              <a:buNone/>
            </a:pPr>
            <a:r>
              <a:rPr lang="en-SG"/>
              <a:t>Class diagram</a:t>
            </a:r>
            <a:endParaRPr lang="en-US"/>
          </a:p>
          <a:p>
            <a:pPr marL="0" indent="0">
              <a:buNone/>
            </a:pPr>
            <a:endParaRPr lang="en-SG"/>
          </a:p>
        </p:txBody>
      </p:sp>
    </p:spTree>
    <p:extLst>
      <p:ext uri="{BB962C8B-B14F-4D97-AF65-F5344CB8AC3E}">
        <p14:creationId xmlns:p14="http://schemas.microsoft.com/office/powerpoint/2010/main" val="2695606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2327098" y="2198668"/>
            <a:ext cx="75463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3600" cap="all">
                <a:ea typeface="+mn-lt"/>
                <a:cs typeface="+mn-lt"/>
              </a:rPr>
              <a:t>Website application set-up</a:t>
            </a:r>
            <a:endParaRPr lang="en-US"/>
          </a:p>
        </p:txBody>
      </p:sp>
    </p:spTree>
    <p:extLst>
      <p:ext uri="{BB962C8B-B14F-4D97-AF65-F5344CB8AC3E}">
        <p14:creationId xmlns:p14="http://schemas.microsoft.com/office/powerpoint/2010/main" val="1322559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651-D149-4DC8-A56B-D6BC4A84639B}"/>
              </a:ext>
            </a:extLst>
          </p:cNvPr>
          <p:cNvSpPr>
            <a:spLocks noGrp="1"/>
          </p:cNvSpPr>
          <p:nvPr>
            <p:ph type="title"/>
          </p:nvPr>
        </p:nvSpPr>
        <p:spPr/>
        <p:txBody>
          <a:bodyPr/>
          <a:lstStyle/>
          <a:p>
            <a:r>
              <a:rPr lang="en-SG"/>
              <a:t>Website application set-up</a:t>
            </a:r>
          </a:p>
        </p:txBody>
      </p:sp>
      <p:pic>
        <p:nvPicPr>
          <p:cNvPr id="4" name="Content Placeholder 3">
            <a:extLst>
              <a:ext uri="{FF2B5EF4-FFF2-40B4-BE49-F238E27FC236}">
                <a16:creationId xmlns:a16="http://schemas.microsoft.com/office/drawing/2014/main" id="{176AAA18-D129-4627-91CB-F39EAC6E276A}"/>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23284" y="2556070"/>
            <a:ext cx="7019296" cy="3527489"/>
          </a:xfrm>
          <a:prstGeom prst="rect">
            <a:avLst/>
          </a:prstGeom>
        </p:spPr>
      </p:pic>
      <p:sp>
        <p:nvSpPr>
          <p:cNvPr id="5" name="TextBox 4">
            <a:extLst>
              <a:ext uri="{FF2B5EF4-FFF2-40B4-BE49-F238E27FC236}">
                <a16:creationId xmlns:a16="http://schemas.microsoft.com/office/drawing/2014/main" id="{0B53731B-A695-4619-B8B8-C0BE8579226E}"/>
              </a:ext>
            </a:extLst>
          </p:cNvPr>
          <p:cNvSpPr txBox="1"/>
          <p:nvPr/>
        </p:nvSpPr>
        <p:spPr>
          <a:xfrm>
            <a:off x="1250301" y="2036694"/>
            <a:ext cx="5075853" cy="369332"/>
          </a:xfrm>
          <a:prstGeom prst="rect">
            <a:avLst/>
          </a:prstGeom>
          <a:noFill/>
        </p:spPr>
        <p:txBody>
          <a:bodyPr wrap="square" rtlCol="0">
            <a:spAutoFit/>
          </a:bodyPr>
          <a:lstStyle/>
          <a:p>
            <a:r>
              <a:rPr lang="en-SG"/>
              <a:t>1. Hosting - </a:t>
            </a:r>
            <a:r>
              <a:rPr lang="en-SG" err="1"/>
              <a:t>Pythonanywhere</a:t>
            </a:r>
            <a:endParaRPr lang="en-SG"/>
          </a:p>
        </p:txBody>
      </p:sp>
    </p:spTree>
    <p:extLst>
      <p:ext uri="{BB962C8B-B14F-4D97-AF65-F5344CB8AC3E}">
        <p14:creationId xmlns:p14="http://schemas.microsoft.com/office/powerpoint/2010/main" val="222576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651-D149-4DC8-A56B-D6BC4A84639B}"/>
              </a:ext>
            </a:extLst>
          </p:cNvPr>
          <p:cNvSpPr>
            <a:spLocks noGrp="1"/>
          </p:cNvSpPr>
          <p:nvPr>
            <p:ph type="title"/>
          </p:nvPr>
        </p:nvSpPr>
        <p:spPr/>
        <p:txBody>
          <a:bodyPr/>
          <a:lstStyle/>
          <a:p>
            <a:r>
              <a:rPr lang="en-SG"/>
              <a:t>Website application set-up</a:t>
            </a:r>
          </a:p>
        </p:txBody>
      </p:sp>
      <p:pic>
        <p:nvPicPr>
          <p:cNvPr id="4" name="Content Placeholder 3">
            <a:extLst>
              <a:ext uri="{FF2B5EF4-FFF2-40B4-BE49-F238E27FC236}">
                <a16:creationId xmlns:a16="http://schemas.microsoft.com/office/drawing/2014/main" id="{278EC6A1-5C8E-40DE-A79C-010F9D632F2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371" t="2120" r="15968" b="3935"/>
          <a:stretch/>
        </p:blipFill>
        <p:spPr>
          <a:xfrm>
            <a:off x="3624942" y="2392136"/>
            <a:ext cx="5429251" cy="3943350"/>
          </a:xfrm>
          <a:prstGeom prst="rect">
            <a:avLst/>
          </a:prstGeom>
        </p:spPr>
      </p:pic>
      <p:sp>
        <p:nvSpPr>
          <p:cNvPr id="5" name="TextBox 4">
            <a:extLst>
              <a:ext uri="{FF2B5EF4-FFF2-40B4-BE49-F238E27FC236}">
                <a16:creationId xmlns:a16="http://schemas.microsoft.com/office/drawing/2014/main" id="{176755A4-EB14-46AE-8D01-BC28630415EB}"/>
              </a:ext>
            </a:extLst>
          </p:cNvPr>
          <p:cNvSpPr txBox="1"/>
          <p:nvPr/>
        </p:nvSpPr>
        <p:spPr>
          <a:xfrm>
            <a:off x="1097280" y="1888247"/>
            <a:ext cx="5429250" cy="369332"/>
          </a:xfrm>
          <a:prstGeom prst="rect">
            <a:avLst/>
          </a:prstGeom>
          <a:noFill/>
        </p:spPr>
        <p:txBody>
          <a:bodyPr wrap="square" rtlCol="0">
            <a:spAutoFit/>
          </a:bodyPr>
          <a:lstStyle/>
          <a:p>
            <a:r>
              <a:rPr lang="en-SG"/>
              <a:t>2. SSL certificate - </a:t>
            </a:r>
            <a:r>
              <a:rPr lang="en-SG" err="1"/>
              <a:t>Pythonanywhere</a:t>
            </a:r>
            <a:endParaRPr lang="en-SG"/>
          </a:p>
        </p:txBody>
      </p:sp>
    </p:spTree>
    <p:extLst>
      <p:ext uri="{BB962C8B-B14F-4D97-AF65-F5344CB8AC3E}">
        <p14:creationId xmlns:p14="http://schemas.microsoft.com/office/powerpoint/2010/main" val="69992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845907" y="2113050"/>
            <a:ext cx="105001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a:ea typeface="+mn-lt"/>
                <a:cs typeface="+mn-lt"/>
              </a:rPr>
              <a:t>Project Requirement Interpretation</a:t>
            </a:r>
            <a:endParaRPr lang="en-US" sz="3600"/>
          </a:p>
        </p:txBody>
      </p:sp>
    </p:spTree>
    <p:extLst>
      <p:ext uri="{BB962C8B-B14F-4D97-AF65-F5344CB8AC3E}">
        <p14:creationId xmlns:p14="http://schemas.microsoft.com/office/powerpoint/2010/main" val="3392251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651-D149-4DC8-A56B-D6BC4A84639B}"/>
              </a:ext>
            </a:extLst>
          </p:cNvPr>
          <p:cNvSpPr>
            <a:spLocks noGrp="1"/>
          </p:cNvSpPr>
          <p:nvPr>
            <p:ph type="title"/>
          </p:nvPr>
        </p:nvSpPr>
        <p:spPr/>
        <p:txBody>
          <a:bodyPr/>
          <a:lstStyle/>
          <a:p>
            <a:r>
              <a:rPr lang="en-SG"/>
              <a:t>Website application set-up</a:t>
            </a:r>
          </a:p>
        </p:txBody>
      </p:sp>
      <p:sp>
        <p:nvSpPr>
          <p:cNvPr id="3" name="Content Placeholder 2">
            <a:extLst>
              <a:ext uri="{FF2B5EF4-FFF2-40B4-BE49-F238E27FC236}">
                <a16:creationId xmlns:a16="http://schemas.microsoft.com/office/drawing/2014/main" id="{DEB40E0D-5B8E-449A-A625-BDE161A361E2}"/>
              </a:ext>
            </a:extLst>
          </p:cNvPr>
          <p:cNvSpPr>
            <a:spLocks noGrp="1"/>
          </p:cNvSpPr>
          <p:nvPr>
            <p:ph idx="1"/>
          </p:nvPr>
        </p:nvSpPr>
        <p:spPr>
          <a:xfrm>
            <a:off x="1203415" y="2083709"/>
            <a:ext cx="3915591" cy="341084"/>
          </a:xfrm>
        </p:spPr>
        <p:txBody>
          <a:bodyPr>
            <a:normAutofit fontScale="85000" lnSpcReduction="10000"/>
          </a:bodyPr>
          <a:lstStyle/>
          <a:p>
            <a:r>
              <a:rPr lang="en-SG"/>
              <a:t>3. File System – Google Cloud</a:t>
            </a:r>
          </a:p>
        </p:txBody>
      </p:sp>
      <p:pic>
        <p:nvPicPr>
          <p:cNvPr id="4" name="Picture 3">
            <a:extLst>
              <a:ext uri="{FF2B5EF4-FFF2-40B4-BE49-F238E27FC236}">
                <a16:creationId xmlns:a16="http://schemas.microsoft.com/office/drawing/2014/main" id="{B3C4EDC7-A62F-4A39-95FE-89E4AA57772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31441" y="2560436"/>
            <a:ext cx="5943600" cy="2999740"/>
          </a:xfrm>
          <a:prstGeom prst="rect">
            <a:avLst/>
          </a:prstGeom>
        </p:spPr>
      </p:pic>
    </p:spTree>
    <p:extLst>
      <p:ext uri="{BB962C8B-B14F-4D97-AF65-F5344CB8AC3E}">
        <p14:creationId xmlns:p14="http://schemas.microsoft.com/office/powerpoint/2010/main" val="3062308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651-D149-4DC8-A56B-D6BC4A84639B}"/>
              </a:ext>
            </a:extLst>
          </p:cNvPr>
          <p:cNvSpPr>
            <a:spLocks noGrp="1"/>
          </p:cNvSpPr>
          <p:nvPr>
            <p:ph type="title"/>
          </p:nvPr>
        </p:nvSpPr>
        <p:spPr/>
        <p:txBody>
          <a:bodyPr/>
          <a:lstStyle/>
          <a:p>
            <a:r>
              <a:rPr lang="en-SG"/>
              <a:t>Website application set-up</a:t>
            </a:r>
          </a:p>
        </p:txBody>
      </p:sp>
      <p:sp>
        <p:nvSpPr>
          <p:cNvPr id="3" name="Content Placeholder 2">
            <a:extLst>
              <a:ext uri="{FF2B5EF4-FFF2-40B4-BE49-F238E27FC236}">
                <a16:creationId xmlns:a16="http://schemas.microsoft.com/office/drawing/2014/main" id="{DEB40E0D-5B8E-449A-A625-BDE161A361E2}"/>
              </a:ext>
            </a:extLst>
          </p:cNvPr>
          <p:cNvSpPr>
            <a:spLocks noGrp="1"/>
          </p:cNvSpPr>
          <p:nvPr>
            <p:ph idx="1"/>
          </p:nvPr>
        </p:nvSpPr>
        <p:spPr>
          <a:xfrm>
            <a:off x="1097280" y="2108201"/>
            <a:ext cx="7611822" cy="657301"/>
          </a:xfrm>
        </p:spPr>
        <p:txBody>
          <a:bodyPr/>
          <a:lstStyle/>
          <a:p>
            <a:r>
              <a:rPr lang="en-SG"/>
              <a:t>4. Database – </a:t>
            </a:r>
            <a:r>
              <a:rPr lang="en-SG" err="1"/>
              <a:t>ClearDB</a:t>
            </a:r>
            <a:endParaRPr lang="en-SG"/>
          </a:p>
        </p:txBody>
      </p:sp>
      <p:pic>
        <p:nvPicPr>
          <p:cNvPr id="4" name="Picture 3">
            <a:extLst>
              <a:ext uri="{FF2B5EF4-FFF2-40B4-BE49-F238E27FC236}">
                <a16:creationId xmlns:a16="http://schemas.microsoft.com/office/drawing/2014/main" id="{962ABCE1-7F89-4041-B4B0-AF6D9F2629F3}"/>
              </a:ext>
            </a:extLst>
          </p:cNvPr>
          <p:cNvPicPr/>
          <p:nvPr/>
        </p:nvPicPr>
        <p:blipFill>
          <a:blip r:embed="rId2">
            <a:extLst>
              <a:ext uri="{28A0092B-C50C-407E-A947-70E740481C1C}">
                <a14:useLocalDpi xmlns:a14="http://schemas.microsoft.com/office/drawing/2010/main" val="0"/>
              </a:ext>
            </a:extLst>
          </a:blip>
          <a:stretch>
            <a:fillRect/>
          </a:stretch>
        </p:blipFill>
        <p:spPr>
          <a:xfrm>
            <a:off x="1706460" y="2634143"/>
            <a:ext cx="8502942" cy="3531220"/>
          </a:xfrm>
          <a:prstGeom prst="rect">
            <a:avLst/>
          </a:prstGeom>
        </p:spPr>
      </p:pic>
    </p:spTree>
    <p:extLst>
      <p:ext uri="{BB962C8B-B14F-4D97-AF65-F5344CB8AC3E}">
        <p14:creationId xmlns:p14="http://schemas.microsoft.com/office/powerpoint/2010/main" val="4265192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234649" y="2172983"/>
            <a:ext cx="58340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3600" cap="all">
                <a:ea typeface="+mn-lt"/>
                <a:cs typeface="+mn-lt"/>
              </a:rPr>
              <a:t>Website application </a:t>
            </a:r>
            <a:endParaRPr lang="en-US"/>
          </a:p>
        </p:txBody>
      </p:sp>
    </p:spTree>
    <p:extLst>
      <p:ext uri="{BB962C8B-B14F-4D97-AF65-F5344CB8AC3E}">
        <p14:creationId xmlns:p14="http://schemas.microsoft.com/office/powerpoint/2010/main" val="4000675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84B1-B2CD-48C5-92A3-2FC8ECBD44E2}"/>
              </a:ext>
            </a:extLst>
          </p:cNvPr>
          <p:cNvSpPr>
            <a:spLocks noGrp="1"/>
          </p:cNvSpPr>
          <p:nvPr>
            <p:ph type="title"/>
          </p:nvPr>
        </p:nvSpPr>
        <p:spPr/>
        <p:txBody>
          <a:bodyPr/>
          <a:lstStyle/>
          <a:p>
            <a:r>
              <a:rPr lang="en-SG"/>
              <a:t>Website application – Registration Page</a:t>
            </a:r>
          </a:p>
        </p:txBody>
      </p:sp>
      <p:pic>
        <p:nvPicPr>
          <p:cNvPr id="4" name="Content Placeholder 3">
            <a:extLst>
              <a:ext uri="{FF2B5EF4-FFF2-40B4-BE49-F238E27FC236}">
                <a16:creationId xmlns:a16="http://schemas.microsoft.com/office/drawing/2014/main" id="{E12731DF-4CC7-47FE-B28E-6D96C91AD13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676088" y="1988190"/>
            <a:ext cx="6459523" cy="4228051"/>
          </a:xfrm>
          <a:prstGeom prst="rect">
            <a:avLst/>
          </a:prstGeom>
        </p:spPr>
      </p:pic>
    </p:spTree>
    <p:extLst>
      <p:ext uri="{BB962C8B-B14F-4D97-AF65-F5344CB8AC3E}">
        <p14:creationId xmlns:p14="http://schemas.microsoft.com/office/powerpoint/2010/main" val="3812233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84B1-B2CD-48C5-92A3-2FC8ECBD44E2}"/>
              </a:ext>
            </a:extLst>
          </p:cNvPr>
          <p:cNvSpPr>
            <a:spLocks noGrp="1"/>
          </p:cNvSpPr>
          <p:nvPr>
            <p:ph type="title"/>
          </p:nvPr>
        </p:nvSpPr>
        <p:spPr/>
        <p:txBody>
          <a:bodyPr/>
          <a:lstStyle/>
          <a:p>
            <a:r>
              <a:rPr lang="en-SG"/>
              <a:t>Website application – Registration Page</a:t>
            </a:r>
          </a:p>
        </p:txBody>
      </p:sp>
      <p:pic>
        <p:nvPicPr>
          <p:cNvPr id="5" name="Picture 4">
            <a:extLst>
              <a:ext uri="{FF2B5EF4-FFF2-40B4-BE49-F238E27FC236}">
                <a16:creationId xmlns:a16="http://schemas.microsoft.com/office/drawing/2014/main" id="{B6723A99-E9DC-47FC-93DD-61FAFBFD115C}"/>
              </a:ext>
            </a:extLst>
          </p:cNvPr>
          <p:cNvPicPr/>
          <p:nvPr/>
        </p:nvPicPr>
        <p:blipFill>
          <a:blip r:embed="rId2">
            <a:extLst>
              <a:ext uri="{28A0092B-C50C-407E-A947-70E740481C1C}">
                <a14:useLocalDpi xmlns:a14="http://schemas.microsoft.com/office/drawing/2010/main" val="0"/>
              </a:ext>
            </a:extLst>
          </a:blip>
          <a:stretch>
            <a:fillRect/>
          </a:stretch>
        </p:blipFill>
        <p:spPr>
          <a:xfrm>
            <a:off x="2775707" y="2038524"/>
            <a:ext cx="6640585" cy="4056776"/>
          </a:xfrm>
          <a:prstGeom prst="rect">
            <a:avLst/>
          </a:prstGeom>
        </p:spPr>
      </p:pic>
    </p:spTree>
    <p:extLst>
      <p:ext uri="{BB962C8B-B14F-4D97-AF65-F5344CB8AC3E}">
        <p14:creationId xmlns:p14="http://schemas.microsoft.com/office/powerpoint/2010/main" val="1506289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84B1-B2CD-48C5-92A3-2FC8ECBD44E2}"/>
              </a:ext>
            </a:extLst>
          </p:cNvPr>
          <p:cNvSpPr>
            <a:spLocks noGrp="1"/>
          </p:cNvSpPr>
          <p:nvPr>
            <p:ph type="title"/>
          </p:nvPr>
        </p:nvSpPr>
        <p:spPr/>
        <p:txBody>
          <a:bodyPr/>
          <a:lstStyle/>
          <a:p>
            <a:r>
              <a:rPr lang="en-SG"/>
              <a:t>Website application – Registration Page</a:t>
            </a:r>
          </a:p>
        </p:txBody>
      </p:sp>
      <p:pic>
        <p:nvPicPr>
          <p:cNvPr id="4" name="Picture 3">
            <a:extLst>
              <a:ext uri="{FF2B5EF4-FFF2-40B4-BE49-F238E27FC236}">
                <a16:creationId xmlns:a16="http://schemas.microsoft.com/office/drawing/2014/main" id="{A0633A91-BE8D-4F63-8E97-6CC5483D6F51}"/>
              </a:ext>
            </a:extLst>
          </p:cNvPr>
          <p:cNvPicPr/>
          <p:nvPr/>
        </p:nvPicPr>
        <p:blipFill>
          <a:blip r:embed="rId2">
            <a:extLst>
              <a:ext uri="{28A0092B-C50C-407E-A947-70E740481C1C}">
                <a14:useLocalDpi xmlns:a14="http://schemas.microsoft.com/office/drawing/2010/main" val="0"/>
              </a:ext>
            </a:extLst>
          </a:blip>
          <a:stretch>
            <a:fillRect/>
          </a:stretch>
        </p:blipFill>
        <p:spPr>
          <a:xfrm>
            <a:off x="2332140" y="2437744"/>
            <a:ext cx="7383972" cy="2582229"/>
          </a:xfrm>
          <a:prstGeom prst="rect">
            <a:avLst/>
          </a:prstGeom>
        </p:spPr>
      </p:pic>
    </p:spTree>
    <p:extLst>
      <p:ext uri="{BB962C8B-B14F-4D97-AF65-F5344CB8AC3E}">
        <p14:creationId xmlns:p14="http://schemas.microsoft.com/office/powerpoint/2010/main" val="2439678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6213-19AE-4EAC-94F7-C33FA23FF0AC}"/>
              </a:ext>
            </a:extLst>
          </p:cNvPr>
          <p:cNvSpPr>
            <a:spLocks noGrp="1"/>
          </p:cNvSpPr>
          <p:nvPr>
            <p:ph type="title"/>
          </p:nvPr>
        </p:nvSpPr>
        <p:spPr/>
        <p:txBody>
          <a:bodyPr/>
          <a:lstStyle/>
          <a:p>
            <a:r>
              <a:rPr lang="en-SG"/>
              <a:t>Website application </a:t>
            </a:r>
            <a:br>
              <a:rPr lang="en-SG"/>
            </a:br>
            <a:r>
              <a:rPr lang="en-SG"/>
              <a:t>– Login Page (via typing habits)</a:t>
            </a:r>
          </a:p>
        </p:txBody>
      </p:sp>
      <p:pic>
        <p:nvPicPr>
          <p:cNvPr id="7" name="Content Placeholder 6">
            <a:extLst>
              <a:ext uri="{FF2B5EF4-FFF2-40B4-BE49-F238E27FC236}">
                <a16:creationId xmlns:a16="http://schemas.microsoft.com/office/drawing/2014/main" id="{AD7AA761-9375-4259-8846-B1E6D8ABBA7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73927" y="2108200"/>
            <a:ext cx="7304472" cy="3760788"/>
          </a:xfrm>
          <a:prstGeom prst="rect">
            <a:avLst/>
          </a:prstGeom>
        </p:spPr>
      </p:pic>
    </p:spTree>
    <p:extLst>
      <p:ext uri="{BB962C8B-B14F-4D97-AF65-F5344CB8AC3E}">
        <p14:creationId xmlns:p14="http://schemas.microsoft.com/office/powerpoint/2010/main" val="1996652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6213-19AE-4EAC-94F7-C33FA23FF0AC}"/>
              </a:ext>
            </a:extLst>
          </p:cNvPr>
          <p:cNvSpPr>
            <a:spLocks noGrp="1"/>
          </p:cNvSpPr>
          <p:nvPr>
            <p:ph type="title"/>
          </p:nvPr>
        </p:nvSpPr>
        <p:spPr/>
        <p:txBody>
          <a:bodyPr/>
          <a:lstStyle/>
          <a:p>
            <a:r>
              <a:rPr lang="en-SG"/>
              <a:t>Website application </a:t>
            </a:r>
            <a:br>
              <a:rPr lang="en-SG"/>
            </a:br>
            <a:r>
              <a:rPr lang="en-SG"/>
              <a:t>– Login Page (via typing habits)</a:t>
            </a:r>
          </a:p>
        </p:txBody>
      </p:sp>
      <p:pic>
        <p:nvPicPr>
          <p:cNvPr id="5" name="Content Placeholder 4">
            <a:extLst>
              <a:ext uri="{FF2B5EF4-FFF2-40B4-BE49-F238E27FC236}">
                <a16:creationId xmlns:a16="http://schemas.microsoft.com/office/drawing/2014/main" id="{6FC53F20-FBA1-4283-A391-E74A933C81E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394385" y="2108200"/>
            <a:ext cx="7463555" cy="3760788"/>
          </a:xfrm>
          <a:prstGeom prst="rect">
            <a:avLst/>
          </a:prstGeom>
        </p:spPr>
      </p:pic>
    </p:spTree>
    <p:extLst>
      <p:ext uri="{BB962C8B-B14F-4D97-AF65-F5344CB8AC3E}">
        <p14:creationId xmlns:p14="http://schemas.microsoft.com/office/powerpoint/2010/main" val="1613302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26213-19AE-4EAC-94F7-C33FA23FF0AC}"/>
              </a:ext>
            </a:extLst>
          </p:cNvPr>
          <p:cNvSpPr>
            <a:spLocks noGrp="1"/>
          </p:cNvSpPr>
          <p:nvPr>
            <p:ph type="title"/>
          </p:nvPr>
        </p:nvSpPr>
        <p:spPr/>
        <p:txBody>
          <a:bodyPr/>
          <a:lstStyle/>
          <a:p>
            <a:r>
              <a:rPr lang="en-SG"/>
              <a:t>Website application </a:t>
            </a:r>
            <a:br>
              <a:rPr lang="en-SG"/>
            </a:br>
            <a:r>
              <a:rPr lang="en-SG"/>
              <a:t>– Login Page (via security question)</a:t>
            </a:r>
          </a:p>
        </p:txBody>
      </p:sp>
      <p:pic>
        <p:nvPicPr>
          <p:cNvPr id="6" name="Picture 6">
            <a:extLst>
              <a:ext uri="{FF2B5EF4-FFF2-40B4-BE49-F238E27FC236}">
                <a16:creationId xmlns:a16="http://schemas.microsoft.com/office/drawing/2014/main" id="{66ACAFEA-E618-47E2-B8D2-D7936F34E707}"/>
              </a:ext>
            </a:extLst>
          </p:cNvPr>
          <p:cNvPicPr>
            <a:picLocks noGrp="1" noChangeAspect="1"/>
          </p:cNvPicPr>
          <p:nvPr>
            <p:ph idx="1"/>
          </p:nvPr>
        </p:nvPicPr>
        <p:blipFill>
          <a:blip r:embed="rId2"/>
          <a:stretch>
            <a:fillRect/>
          </a:stretch>
        </p:blipFill>
        <p:spPr>
          <a:xfrm>
            <a:off x="2021564" y="2108201"/>
            <a:ext cx="8209831" cy="3760891"/>
          </a:xfrm>
        </p:spPr>
      </p:pic>
    </p:spTree>
    <p:extLst>
      <p:ext uri="{BB962C8B-B14F-4D97-AF65-F5344CB8AC3E}">
        <p14:creationId xmlns:p14="http://schemas.microsoft.com/office/powerpoint/2010/main" val="2093750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06C9-F47A-4635-B814-18BEB0AB92BC}"/>
              </a:ext>
            </a:extLst>
          </p:cNvPr>
          <p:cNvSpPr>
            <a:spLocks noGrp="1"/>
          </p:cNvSpPr>
          <p:nvPr>
            <p:ph type="title"/>
          </p:nvPr>
        </p:nvSpPr>
        <p:spPr/>
        <p:txBody>
          <a:bodyPr/>
          <a:lstStyle/>
          <a:p>
            <a:r>
              <a:rPr lang="en-SG"/>
              <a:t>Website application – Index Page</a:t>
            </a:r>
          </a:p>
        </p:txBody>
      </p:sp>
      <p:pic>
        <p:nvPicPr>
          <p:cNvPr id="4" name="Content Placeholder 3">
            <a:extLst>
              <a:ext uri="{FF2B5EF4-FFF2-40B4-BE49-F238E27FC236}">
                <a16:creationId xmlns:a16="http://schemas.microsoft.com/office/drawing/2014/main" id="{2ED63688-E1FD-403C-8694-9B527380DEA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257805" y="2108200"/>
            <a:ext cx="5736716" cy="3760788"/>
          </a:xfrm>
          <a:prstGeom prst="rect">
            <a:avLst/>
          </a:prstGeom>
        </p:spPr>
      </p:pic>
    </p:spTree>
    <p:extLst>
      <p:ext uri="{BB962C8B-B14F-4D97-AF65-F5344CB8AC3E}">
        <p14:creationId xmlns:p14="http://schemas.microsoft.com/office/powerpoint/2010/main" val="352438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0CFB-6728-4BDA-BB62-4CDD0267D970}"/>
              </a:ext>
            </a:extLst>
          </p:cNvPr>
          <p:cNvSpPr>
            <a:spLocks noGrp="1"/>
          </p:cNvSpPr>
          <p:nvPr>
            <p:ph type="title"/>
          </p:nvPr>
        </p:nvSpPr>
        <p:spPr/>
        <p:txBody>
          <a:bodyPr/>
          <a:lstStyle/>
          <a:p>
            <a:r>
              <a:rPr lang="en-SG"/>
              <a:t>Project requirements interpretation</a:t>
            </a:r>
          </a:p>
        </p:txBody>
      </p:sp>
      <p:sp>
        <p:nvSpPr>
          <p:cNvPr id="3" name="Content Placeholder 2">
            <a:extLst>
              <a:ext uri="{FF2B5EF4-FFF2-40B4-BE49-F238E27FC236}">
                <a16:creationId xmlns:a16="http://schemas.microsoft.com/office/drawing/2014/main" id="{9E0CA510-5149-475F-9553-5BA64B5F9392}"/>
              </a:ext>
            </a:extLst>
          </p:cNvPr>
          <p:cNvSpPr>
            <a:spLocks noGrp="1"/>
          </p:cNvSpPr>
          <p:nvPr>
            <p:ph idx="1"/>
          </p:nvPr>
        </p:nvSpPr>
        <p:spPr/>
        <p:txBody>
          <a:bodyPr/>
          <a:lstStyle/>
          <a:p>
            <a:pPr>
              <a:buFont typeface="Wingdings" panose="05000000000000000000" pitchFamily="2" charset="2"/>
              <a:buChar char="§"/>
            </a:pPr>
            <a:r>
              <a:rPr lang="en-SG"/>
              <a:t>Convenient, easy to use website application</a:t>
            </a:r>
          </a:p>
          <a:p>
            <a:pPr>
              <a:buFont typeface="Wingdings" panose="05000000000000000000" pitchFamily="2" charset="2"/>
              <a:buChar char="§"/>
            </a:pPr>
            <a:r>
              <a:rPr lang="en-SG"/>
              <a:t>Able to authenticate users based on typing habits</a:t>
            </a:r>
          </a:p>
          <a:p>
            <a:pPr>
              <a:buFont typeface="Wingdings" panose="05000000000000000000" pitchFamily="2" charset="2"/>
              <a:buChar char="§"/>
            </a:pPr>
            <a:r>
              <a:rPr lang="en-SG"/>
              <a:t>Training of model (Machine learning)</a:t>
            </a:r>
          </a:p>
        </p:txBody>
      </p:sp>
    </p:spTree>
    <p:extLst>
      <p:ext uri="{BB962C8B-B14F-4D97-AF65-F5344CB8AC3E}">
        <p14:creationId xmlns:p14="http://schemas.microsoft.com/office/powerpoint/2010/main" val="663522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793C-8173-48B9-9DE0-D0A0237EF0FC}"/>
              </a:ext>
            </a:extLst>
          </p:cNvPr>
          <p:cNvSpPr>
            <a:spLocks noGrp="1"/>
          </p:cNvSpPr>
          <p:nvPr>
            <p:ph type="title"/>
          </p:nvPr>
        </p:nvSpPr>
        <p:spPr/>
        <p:txBody>
          <a:bodyPr/>
          <a:lstStyle/>
          <a:p>
            <a:r>
              <a:rPr lang="en-SG"/>
              <a:t>Website application </a:t>
            </a:r>
            <a:br>
              <a:rPr lang="en-SG"/>
            </a:br>
            <a:r>
              <a:rPr lang="en-SG"/>
              <a:t>– Recalibration Page</a:t>
            </a:r>
          </a:p>
        </p:txBody>
      </p:sp>
      <p:pic>
        <p:nvPicPr>
          <p:cNvPr id="6" name="Picture 7" descr="Graphical user interface, application&#10;&#10;Description automatically generated">
            <a:extLst>
              <a:ext uri="{FF2B5EF4-FFF2-40B4-BE49-F238E27FC236}">
                <a16:creationId xmlns:a16="http://schemas.microsoft.com/office/drawing/2014/main" id="{9E3A3D13-7DAA-4825-AE82-F24EC0400865}"/>
              </a:ext>
            </a:extLst>
          </p:cNvPr>
          <p:cNvPicPr>
            <a:picLocks noChangeAspect="1"/>
          </p:cNvPicPr>
          <p:nvPr/>
        </p:nvPicPr>
        <p:blipFill rotWithShape="1">
          <a:blip r:embed="rId2"/>
          <a:srcRect r="-104" b="15021"/>
          <a:stretch/>
        </p:blipFill>
        <p:spPr>
          <a:xfrm>
            <a:off x="1629937" y="2104563"/>
            <a:ext cx="8932130" cy="3838271"/>
          </a:xfrm>
          <a:prstGeom prst="rect">
            <a:avLst/>
          </a:prstGeom>
        </p:spPr>
      </p:pic>
    </p:spTree>
    <p:extLst>
      <p:ext uri="{BB962C8B-B14F-4D97-AF65-F5344CB8AC3E}">
        <p14:creationId xmlns:p14="http://schemas.microsoft.com/office/powerpoint/2010/main" val="869099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793C-8173-48B9-9DE0-D0A0237EF0FC}"/>
              </a:ext>
            </a:extLst>
          </p:cNvPr>
          <p:cNvSpPr>
            <a:spLocks noGrp="1"/>
          </p:cNvSpPr>
          <p:nvPr>
            <p:ph type="title"/>
          </p:nvPr>
        </p:nvSpPr>
        <p:spPr/>
        <p:txBody>
          <a:bodyPr/>
          <a:lstStyle/>
          <a:p>
            <a:r>
              <a:rPr lang="en-SG"/>
              <a:t>Website application </a:t>
            </a:r>
            <a:br>
              <a:rPr lang="en-SG"/>
            </a:br>
            <a:r>
              <a:rPr lang="en-SG"/>
              <a:t>– Recalibration Page</a:t>
            </a:r>
          </a:p>
        </p:txBody>
      </p:sp>
      <p:pic>
        <p:nvPicPr>
          <p:cNvPr id="9" name="Picture 9">
            <a:extLst>
              <a:ext uri="{FF2B5EF4-FFF2-40B4-BE49-F238E27FC236}">
                <a16:creationId xmlns:a16="http://schemas.microsoft.com/office/drawing/2014/main" id="{BADDF348-995C-46BF-8B85-42720084BCDB}"/>
              </a:ext>
            </a:extLst>
          </p:cNvPr>
          <p:cNvPicPr>
            <a:picLocks noGrp="1" noChangeAspect="1"/>
          </p:cNvPicPr>
          <p:nvPr>
            <p:ph idx="1"/>
          </p:nvPr>
        </p:nvPicPr>
        <p:blipFill>
          <a:blip r:embed="rId2"/>
          <a:stretch>
            <a:fillRect/>
          </a:stretch>
        </p:blipFill>
        <p:spPr>
          <a:xfrm>
            <a:off x="1097280" y="2527488"/>
            <a:ext cx="10058400" cy="2922317"/>
          </a:xfrm>
        </p:spPr>
      </p:pic>
    </p:spTree>
    <p:extLst>
      <p:ext uri="{BB962C8B-B14F-4D97-AF65-F5344CB8AC3E}">
        <p14:creationId xmlns:p14="http://schemas.microsoft.com/office/powerpoint/2010/main" val="42858041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6092-70E9-4039-95FF-A3E0E1596E08}"/>
              </a:ext>
            </a:extLst>
          </p:cNvPr>
          <p:cNvSpPr>
            <a:spLocks noGrp="1"/>
          </p:cNvSpPr>
          <p:nvPr>
            <p:ph type="title"/>
          </p:nvPr>
        </p:nvSpPr>
        <p:spPr/>
        <p:txBody>
          <a:bodyPr/>
          <a:lstStyle/>
          <a:p>
            <a:r>
              <a:rPr lang="en-SG"/>
              <a:t>Website application </a:t>
            </a:r>
            <a:br>
              <a:rPr lang="en-SG"/>
            </a:br>
            <a:r>
              <a:rPr lang="en-SG"/>
              <a:t>– Recalibration page</a:t>
            </a:r>
          </a:p>
        </p:txBody>
      </p:sp>
      <p:pic>
        <p:nvPicPr>
          <p:cNvPr id="6" name="Picture 6">
            <a:extLst>
              <a:ext uri="{FF2B5EF4-FFF2-40B4-BE49-F238E27FC236}">
                <a16:creationId xmlns:a16="http://schemas.microsoft.com/office/drawing/2014/main" id="{9783B333-D3AD-432F-AB5B-EE4AF8890C99}"/>
              </a:ext>
            </a:extLst>
          </p:cNvPr>
          <p:cNvPicPr>
            <a:picLocks noGrp="1" noChangeAspect="1"/>
          </p:cNvPicPr>
          <p:nvPr>
            <p:ph idx="1"/>
          </p:nvPr>
        </p:nvPicPr>
        <p:blipFill>
          <a:blip r:embed="rId2"/>
          <a:stretch>
            <a:fillRect/>
          </a:stretch>
        </p:blipFill>
        <p:spPr>
          <a:xfrm>
            <a:off x="1436879" y="2108201"/>
            <a:ext cx="9379202" cy="3760891"/>
          </a:xfrm>
        </p:spPr>
      </p:pic>
    </p:spTree>
    <p:extLst>
      <p:ext uri="{BB962C8B-B14F-4D97-AF65-F5344CB8AC3E}">
        <p14:creationId xmlns:p14="http://schemas.microsoft.com/office/powerpoint/2010/main" val="41729860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6092-70E9-4039-95FF-A3E0E1596E08}"/>
              </a:ext>
            </a:extLst>
          </p:cNvPr>
          <p:cNvSpPr>
            <a:spLocks noGrp="1"/>
          </p:cNvSpPr>
          <p:nvPr>
            <p:ph type="title"/>
          </p:nvPr>
        </p:nvSpPr>
        <p:spPr/>
        <p:txBody>
          <a:bodyPr/>
          <a:lstStyle/>
          <a:p>
            <a:r>
              <a:rPr lang="en-SG"/>
              <a:t>Website application – Logout page</a:t>
            </a:r>
          </a:p>
        </p:txBody>
      </p:sp>
      <p:pic>
        <p:nvPicPr>
          <p:cNvPr id="6" name="Content Placeholder 5">
            <a:extLst>
              <a:ext uri="{FF2B5EF4-FFF2-40B4-BE49-F238E27FC236}">
                <a16:creationId xmlns:a16="http://schemas.microsoft.com/office/drawing/2014/main" id="{56BD7D2C-CDC1-4088-B2AA-9A2B84F4A7E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96963" y="2214302"/>
            <a:ext cx="10058400" cy="3548583"/>
          </a:xfrm>
          <a:prstGeom prst="rect">
            <a:avLst/>
          </a:prstGeom>
        </p:spPr>
      </p:pic>
    </p:spTree>
    <p:extLst>
      <p:ext uri="{BB962C8B-B14F-4D97-AF65-F5344CB8AC3E}">
        <p14:creationId xmlns:p14="http://schemas.microsoft.com/office/powerpoint/2010/main" val="1980215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B654-B63E-4461-AB31-519F4DF744F4}"/>
              </a:ext>
            </a:extLst>
          </p:cNvPr>
          <p:cNvSpPr>
            <a:spLocks noGrp="1"/>
          </p:cNvSpPr>
          <p:nvPr>
            <p:ph type="title"/>
          </p:nvPr>
        </p:nvSpPr>
        <p:spPr/>
        <p:txBody>
          <a:bodyPr/>
          <a:lstStyle/>
          <a:p>
            <a:r>
              <a:rPr lang="en-SG"/>
              <a:t>Trailer video</a:t>
            </a:r>
          </a:p>
        </p:txBody>
      </p:sp>
      <p:sp>
        <p:nvSpPr>
          <p:cNvPr id="3" name="Content Placeholder 2">
            <a:extLst>
              <a:ext uri="{FF2B5EF4-FFF2-40B4-BE49-F238E27FC236}">
                <a16:creationId xmlns:a16="http://schemas.microsoft.com/office/drawing/2014/main" id="{51BD8F91-7517-4E8D-AD41-4F5E25A745AB}"/>
              </a:ext>
            </a:extLst>
          </p:cNvPr>
          <p:cNvSpPr>
            <a:spLocks noGrp="1"/>
          </p:cNvSpPr>
          <p:nvPr>
            <p:ph idx="1"/>
          </p:nvPr>
        </p:nvSpPr>
        <p:spPr/>
        <p:txBody>
          <a:bodyPr/>
          <a:lstStyle/>
          <a:p>
            <a:r>
              <a:rPr lang="en-SG"/>
              <a:t>https://fyp21s102.wixsite.com/fyp21s102/our-product</a:t>
            </a:r>
          </a:p>
        </p:txBody>
      </p:sp>
      <p:pic>
        <p:nvPicPr>
          <p:cNvPr id="5" name="Picture 4">
            <a:extLst>
              <a:ext uri="{FF2B5EF4-FFF2-40B4-BE49-F238E27FC236}">
                <a16:creationId xmlns:a16="http://schemas.microsoft.com/office/drawing/2014/main" id="{E9E541A2-8F5E-4C85-8D5B-249CAA2A06A2}"/>
              </a:ext>
            </a:extLst>
          </p:cNvPr>
          <p:cNvPicPr>
            <a:picLocks noChangeAspect="1"/>
          </p:cNvPicPr>
          <p:nvPr/>
        </p:nvPicPr>
        <p:blipFill>
          <a:blip r:embed="rId2"/>
          <a:stretch>
            <a:fillRect/>
          </a:stretch>
        </p:blipFill>
        <p:spPr>
          <a:xfrm>
            <a:off x="3007700" y="2569516"/>
            <a:ext cx="5683295" cy="3218251"/>
          </a:xfrm>
          <a:prstGeom prst="rect">
            <a:avLst/>
          </a:prstGeom>
        </p:spPr>
      </p:pic>
    </p:spTree>
    <p:extLst>
      <p:ext uri="{BB962C8B-B14F-4D97-AF65-F5344CB8AC3E}">
        <p14:creationId xmlns:p14="http://schemas.microsoft.com/office/powerpoint/2010/main" val="30649806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236908" y="1859340"/>
            <a:ext cx="583400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SG" sz="4800"/>
              <a:t>Final application demonstration</a:t>
            </a:r>
            <a:endParaRPr lang="en-US" sz="1100"/>
          </a:p>
        </p:txBody>
      </p:sp>
    </p:spTree>
    <p:extLst>
      <p:ext uri="{BB962C8B-B14F-4D97-AF65-F5344CB8AC3E}">
        <p14:creationId xmlns:p14="http://schemas.microsoft.com/office/powerpoint/2010/main" val="2183719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29E5E-622A-4B47-9D46-86F96563296C}"/>
              </a:ext>
            </a:extLst>
          </p:cNvPr>
          <p:cNvSpPr>
            <a:spLocks noGrp="1"/>
          </p:cNvSpPr>
          <p:nvPr>
            <p:ph type="title"/>
          </p:nvPr>
        </p:nvSpPr>
        <p:spPr>
          <a:xfrm>
            <a:off x="1066800" y="2703621"/>
            <a:ext cx="10058400" cy="1450757"/>
          </a:xfrm>
        </p:spPr>
        <p:txBody>
          <a:bodyPr/>
          <a:lstStyle/>
          <a:p>
            <a:pPr algn="ctr"/>
            <a:r>
              <a:rPr lang="en-SG"/>
              <a:t>The end!</a:t>
            </a:r>
          </a:p>
        </p:txBody>
      </p:sp>
    </p:spTree>
    <p:extLst>
      <p:ext uri="{BB962C8B-B14F-4D97-AF65-F5344CB8AC3E}">
        <p14:creationId xmlns:p14="http://schemas.microsoft.com/office/powerpoint/2010/main" val="386038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397323" y="2138735"/>
            <a:ext cx="46610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a:ea typeface="+mn-lt"/>
                <a:cs typeface="+mn-lt"/>
              </a:rPr>
              <a:t>Target Audience</a:t>
            </a:r>
            <a:endParaRPr lang="en-US" sz="3600"/>
          </a:p>
        </p:txBody>
      </p:sp>
    </p:spTree>
    <p:extLst>
      <p:ext uri="{BB962C8B-B14F-4D97-AF65-F5344CB8AC3E}">
        <p14:creationId xmlns:p14="http://schemas.microsoft.com/office/powerpoint/2010/main" val="274494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E670-DC8E-4515-85BC-75DD42B8C3C1}"/>
              </a:ext>
            </a:extLst>
          </p:cNvPr>
          <p:cNvSpPr>
            <a:spLocks noGrp="1"/>
          </p:cNvSpPr>
          <p:nvPr>
            <p:ph type="title"/>
          </p:nvPr>
        </p:nvSpPr>
        <p:spPr/>
        <p:txBody>
          <a:bodyPr/>
          <a:lstStyle/>
          <a:p>
            <a:r>
              <a:rPr lang="en-SG"/>
              <a:t>Target audience</a:t>
            </a:r>
          </a:p>
        </p:txBody>
      </p:sp>
      <p:sp>
        <p:nvSpPr>
          <p:cNvPr id="3" name="Content Placeholder 2">
            <a:extLst>
              <a:ext uri="{FF2B5EF4-FFF2-40B4-BE49-F238E27FC236}">
                <a16:creationId xmlns:a16="http://schemas.microsoft.com/office/drawing/2014/main" id="{1857D3F8-A13B-4A5D-ACE7-2946A515B18C}"/>
              </a:ext>
            </a:extLst>
          </p:cNvPr>
          <p:cNvSpPr>
            <a:spLocks noGrp="1"/>
          </p:cNvSpPr>
          <p:nvPr>
            <p:ph idx="1"/>
          </p:nvPr>
        </p:nvSpPr>
        <p:spPr>
          <a:xfrm>
            <a:off x="1085557" y="2108201"/>
            <a:ext cx="10058400" cy="3760891"/>
          </a:xfrm>
        </p:spPr>
        <p:txBody>
          <a:bodyPr vert="horz" lIns="0" tIns="45720" rIns="0" bIns="45720" rtlCol="0" anchor="t">
            <a:normAutofit/>
          </a:bodyPr>
          <a:lstStyle/>
          <a:p>
            <a:pPr algn="just">
              <a:buFont typeface="Wingdings" panose="020F0502020204030204" pitchFamily="34" charset="0"/>
              <a:buChar char="§"/>
            </a:pPr>
            <a:r>
              <a:rPr lang="en-SG" err="1">
                <a:ea typeface="+mn-lt"/>
                <a:cs typeface="+mn-lt"/>
              </a:rPr>
              <a:t>AuthenticateMe</a:t>
            </a:r>
            <a:r>
              <a:rPr lang="en-SG">
                <a:ea typeface="+mn-lt"/>
                <a:cs typeface="+mn-lt"/>
              </a:rPr>
              <a:t> is targeted mainly at w</a:t>
            </a:r>
            <a:r>
              <a:rPr lang="en-US">
                <a:ea typeface="+mn-lt"/>
                <a:cs typeface="+mn-lt"/>
              </a:rPr>
              <a:t>eb developers that want to implement a primary authentication means with an additional layer of security using typing biometrics. </a:t>
            </a:r>
          </a:p>
          <a:p>
            <a:pPr algn="just">
              <a:buFont typeface="Wingdings" panose="020F0502020204030204" pitchFamily="34" charset="0"/>
              <a:buChar char="§"/>
            </a:pPr>
            <a:r>
              <a:rPr lang="en-US">
                <a:ea typeface="+mn-lt"/>
                <a:cs typeface="+mn-lt"/>
              </a:rPr>
              <a:t>Our system focuses on typing biometrics as an authentication system without the end user having to do something actively. Thus, our targeted audience are able to implement a new type of authentication with an additional layer of security to protect their users better.</a:t>
            </a:r>
          </a:p>
        </p:txBody>
      </p:sp>
    </p:spTree>
    <p:extLst>
      <p:ext uri="{BB962C8B-B14F-4D97-AF65-F5344CB8AC3E}">
        <p14:creationId xmlns:p14="http://schemas.microsoft.com/office/powerpoint/2010/main" val="2108470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F5B698-07EC-421B-94B1-AA42BE7EA06B}"/>
              </a:ext>
            </a:extLst>
          </p:cNvPr>
          <p:cNvSpPr>
            <a:spLocks noGrp="1"/>
          </p:cNvSpPr>
          <p:nvPr>
            <p:ph type="body" sz="half" idx="2"/>
          </p:nvPr>
        </p:nvSpPr>
        <p:spPr/>
        <p:txBody>
          <a:bodyPr/>
          <a:lstStyle/>
          <a:p>
            <a:endParaRPr lang="en-US"/>
          </a:p>
        </p:txBody>
      </p:sp>
      <p:sp>
        <p:nvSpPr>
          <p:cNvPr id="5" name="TextBox 4">
            <a:extLst>
              <a:ext uri="{FF2B5EF4-FFF2-40B4-BE49-F238E27FC236}">
                <a16:creationId xmlns:a16="http://schemas.microsoft.com/office/drawing/2014/main" id="{B21C4BC0-C0E2-4C08-B86D-B1D942C1D0E7}"/>
              </a:ext>
            </a:extLst>
          </p:cNvPr>
          <p:cNvSpPr txBox="1"/>
          <p:nvPr/>
        </p:nvSpPr>
        <p:spPr>
          <a:xfrm>
            <a:off x="3294581" y="2267163"/>
            <a:ext cx="502919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cap="all">
                <a:ea typeface="+mn-lt"/>
                <a:cs typeface="+mn-lt"/>
              </a:rPr>
              <a:t>MARKET RESEARCH</a:t>
            </a:r>
            <a:endParaRPr lang="en-US"/>
          </a:p>
        </p:txBody>
      </p:sp>
    </p:spTree>
    <p:extLst>
      <p:ext uri="{BB962C8B-B14F-4D97-AF65-F5344CB8AC3E}">
        <p14:creationId xmlns:p14="http://schemas.microsoft.com/office/powerpoint/2010/main" val="5022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C74853-C19D-4832-BAFA-E3097B660F33}"/>
              </a:ext>
            </a:extLst>
          </p:cNvPr>
          <p:cNvSpPr>
            <a:spLocks noGrp="1"/>
          </p:cNvSpPr>
          <p:nvPr>
            <p:ph type="title"/>
          </p:nvPr>
        </p:nvSpPr>
        <p:spPr>
          <a:xfrm>
            <a:off x="1097280" y="286603"/>
            <a:ext cx="10058400" cy="1450757"/>
          </a:xfrm>
        </p:spPr>
        <p:txBody>
          <a:bodyPr>
            <a:normAutofit/>
          </a:bodyPr>
          <a:lstStyle/>
          <a:p>
            <a:r>
              <a:rPr lang="en-SG" err="1"/>
              <a:t>TypingDNA</a:t>
            </a:r>
            <a:endParaRPr lang="en-SG"/>
          </a:p>
        </p:txBody>
      </p:sp>
      <p:cxnSp>
        <p:nvCxnSpPr>
          <p:cNvPr id="16" name="Straight Connector 15">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3F45F3-64DF-40E8-BA45-3EBDFAA8CDCD}"/>
              </a:ext>
            </a:extLst>
          </p:cNvPr>
          <p:cNvSpPr>
            <a:spLocks noGrp="1"/>
          </p:cNvSpPr>
          <p:nvPr>
            <p:ph idx="1"/>
          </p:nvPr>
        </p:nvSpPr>
        <p:spPr>
          <a:xfrm>
            <a:off x="1097280" y="2108201"/>
            <a:ext cx="7365891" cy="3760891"/>
          </a:xfrm>
        </p:spPr>
        <p:txBody>
          <a:bodyPr vert="horz" lIns="0" tIns="45720" rIns="0" bIns="45720" rtlCol="0" anchor="t">
            <a:normAutofit/>
          </a:bodyPr>
          <a:lstStyle/>
          <a:p>
            <a:pPr>
              <a:buFont typeface="Arial" pitchFamily="34" charset="0"/>
              <a:buChar char="•"/>
            </a:pPr>
            <a:r>
              <a:rPr lang="en-SG">
                <a:ea typeface="+mn-lt"/>
                <a:cs typeface="+mn-lt"/>
              </a:rPr>
              <a:t>TypingDNA uses propietary typing biometrics authentication technology.</a:t>
            </a:r>
            <a:endParaRPr lang="en-US">
              <a:ea typeface="+mn-lt"/>
              <a:cs typeface="+mn-lt"/>
            </a:endParaRPr>
          </a:p>
          <a:p>
            <a:pPr>
              <a:buFont typeface="Arial" pitchFamily="34" charset="0"/>
              <a:buChar char="•"/>
            </a:pPr>
            <a:r>
              <a:rPr lang="en-US">
                <a:ea typeface="+mn-lt"/>
                <a:cs typeface="+mn-lt"/>
              </a:rPr>
              <a:t>Typing DNA aims to replace 2FA codes, such as SMS codes, with typing biometrics.</a:t>
            </a:r>
            <a:endParaRPr lang="en-US"/>
          </a:p>
          <a:p>
            <a:pPr>
              <a:buFont typeface="Arial" pitchFamily="34" charset="0"/>
              <a:buChar char="•"/>
            </a:pPr>
            <a:r>
              <a:rPr lang="en-SG">
                <a:ea typeface="+mn-lt"/>
                <a:cs typeface="+mn-lt"/>
              </a:rPr>
              <a:t>TypingDNA  uses a 3-step approach for authentication.</a:t>
            </a:r>
            <a:endParaRPr lang="en-US"/>
          </a:p>
          <a:p>
            <a:pPr marL="726440" lvl="2">
              <a:buAutoNum type="arabicPeriod"/>
            </a:pPr>
            <a:r>
              <a:rPr lang="en-SG">
                <a:ea typeface="+mn-lt"/>
                <a:cs typeface="+mn-lt"/>
              </a:rPr>
              <a:t>A front-end recorder records users typing habits.</a:t>
            </a:r>
            <a:endParaRPr lang="en-US">
              <a:ea typeface="+mn-lt"/>
              <a:cs typeface="+mn-lt"/>
            </a:endParaRPr>
          </a:p>
          <a:p>
            <a:pPr marL="726440" lvl="2">
              <a:buAutoNum type="arabicPeriod"/>
            </a:pPr>
            <a:r>
              <a:rPr lang="en-SG">
                <a:ea typeface="+mn-lt"/>
                <a:cs typeface="+mn-lt"/>
              </a:rPr>
              <a:t>Data is sent to API for analysis.</a:t>
            </a:r>
          </a:p>
          <a:p>
            <a:pPr marL="726440" lvl="2">
              <a:buAutoNum type="arabicPeriod"/>
            </a:pPr>
            <a:r>
              <a:rPr lang="en-SG">
                <a:ea typeface="+mn-lt"/>
                <a:cs typeface="+mn-lt"/>
              </a:rPr>
              <a:t>API returns verification of authentication.</a:t>
            </a:r>
            <a:endParaRPr lang="en-SG"/>
          </a:p>
          <a:p>
            <a:pPr>
              <a:buFont typeface="Arial,Sans-Serif"/>
              <a:buChar char="•"/>
            </a:pPr>
            <a:endParaRPr lang="en-SG"/>
          </a:p>
          <a:p>
            <a:pPr>
              <a:buClr>
                <a:srgbClr val="4472C4"/>
              </a:buClr>
              <a:buFont typeface="Arial,Sans-Serif" panose="020F0502020204030204" pitchFamily="34" charset="0"/>
              <a:buChar char="•"/>
            </a:pPr>
            <a:endParaRPr lang="en-SG"/>
          </a:p>
          <a:p>
            <a:pPr>
              <a:buClr>
                <a:srgbClr val="4472C4"/>
              </a:buClr>
              <a:buFont typeface="Arial,Sans-Serif" panose="020F0502020204030204" pitchFamily="34" charset="0"/>
              <a:buChar char="•"/>
            </a:pPr>
            <a:endParaRPr lang="en-SG"/>
          </a:p>
          <a:p>
            <a:pPr marL="200660" lvl="1" indent="0">
              <a:buNone/>
            </a:pPr>
            <a:endParaRPr lang="en-SG"/>
          </a:p>
          <a:p>
            <a:pPr marL="200660" lvl="1" indent="0">
              <a:buNone/>
            </a:pPr>
            <a:endParaRPr lang="en-SG"/>
          </a:p>
          <a:p>
            <a:pPr marL="200660" lvl="1" indent="0">
              <a:buNone/>
            </a:pPr>
            <a:endParaRPr lang="en-SG"/>
          </a:p>
        </p:txBody>
      </p:sp>
      <p:pic>
        <p:nvPicPr>
          <p:cNvPr id="9" name="Picture 9">
            <a:extLst>
              <a:ext uri="{FF2B5EF4-FFF2-40B4-BE49-F238E27FC236}">
                <a16:creationId xmlns:a16="http://schemas.microsoft.com/office/drawing/2014/main" id="{0C34E014-200F-44EA-9AD6-AC581CC6C083}"/>
              </a:ext>
            </a:extLst>
          </p:cNvPr>
          <p:cNvPicPr>
            <a:picLocks noChangeAspect="1"/>
          </p:cNvPicPr>
          <p:nvPr/>
        </p:nvPicPr>
        <p:blipFill>
          <a:blip r:embed="rId3"/>
          <a:stretch>
            <a:fillRect/>
          </a:stretch>
        </p:blipFill>
        <p:spPr>
          <a:xfrm>
            <a:off x="6069376" y="4546685"/>
            <a:ext cx="5442681" cy="1251696"/>
          </a:xfrm>
          <a:prstGeom prst="rect">
            <a:avLst/>
          </a:prstGeom>
        </p:spPr>
      </p:pic>
      <p:sp>
        <p:nvSpPr>
          <p:cNvPr id="18" name="Rectangle 17">
            <a:extLst>
              <a:ext uri="{FF2B5EF4-FFF2-40B4-BE49-F238E27FC236}">
                <a16:creationId xmlns:a16="http://schemas.microsoft.com/office/drawing/2014/main" id="{CB06839E-D8C3-4A74-BA2B-3B97E7B2C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101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78A2-74B1-4092-B622-7FCBA60FFFEA}"/>
              </a:ext>
            </a:extLst>
          </p:cNvPr>
          <p:cNvSpPr>
            <a:spLocks noGrp="1"/>
          </p:cNvSpPr>
          <p:nvPr>
            <p:ph type="title"/>
          </p:nvPr>
        </p:nvSpPr>
        <p:spPr/>
        <p:txBody>
          <a:bodyPr/>
          <a:lstStyle/>
          <a:p>
            <a:r>
              <a:rPr lang="en-US"/>
              <a:t>TypingDNA Demo</a:t>
            </a:r>
          </a:p>
        </p:txBody>
      </p:sp>
      <p:pic>
        <p:nvPicPr>
          <p:cNvPr id="15" name="Picture 15" descr="Graphical user interface, application&#10;&#10;Description automatically generated">
            <a:extLst>
              <a:ext uri="{FF2B5EF4-FFF2-40B4-BE49-F238E27FC236}">
                <a16:creationId xmlns:a16="http://schemas.microsoft.com/office/drawing/2014/main" id="{A281E4A3-892D-4168-85D9-1558E34FAD57}"/>
              </a:ext>
            </a:extLst>
          </p:cNvPr>
          <p:cNvPicPr>
            <a:picLocks noChangeAspect="1"/>
          </p:cNvPicPr>
          <p:nvPr/>
        </p:nvPicPr>
        <p:blipFill>
          <a:blip r:embed="rId2"/>
          <a:stretch>
            <a:fillRect/>
          </a:stretch>
        </p:blipFill>
        <p:spPr>
          <a:xfrm>
            <a:off x="232131" y="2930651"/>
            <a:ext cx="2743200" cy="1453155"/>
          </a:xfrm>
          <a:prstGeom prst="rect">
            <a:avLst/>
          </a:prstGeom>
        </p:spPr>
      </p:pic>
      <p:pic>
        <p:nvPicPr>
          <p:cNvPr id="16" name="Picture 16" descr="Graphical user interface, text, application&#10;&#10;Description automatically generated">
            <a:extLst>
              <a:ext uri="{FF2B5EF4-FFF2-40B4-BE49-F238E27FC236}">
                <a16:creationId xmlns:a16="http://schemas.microsoft.com/office/drawing/2014/main" id="{4960EE67-7F5B-459B-BDA1-378722DD62E4}"/>
              </a:ext>
            </a:extLst>
          </p:cNvPr>
          <p:cNvPicPr>
            <a:picLocks noChangeAspect="1"/>
          </p:cNvPicPr>
          <p:nvPr/>
        </p:nvPicPr>
        <p:blipFill>
          <a:blip r:embed="rId3"/>
          <a:stretch>
            <a:fillRect/>
          </a:stretch>
        </p:blipFill>
        <p:spPr>
          <a:xfrm>
            <a:off x="3409671" y="2079039"/>
            <a:ext cx="5373029" cy="1346164"/>
          </a:xfrm>
          <a:prstGeom prst="rect">
            <a:avLst/>
          </a:prstGeom>
        </p:spPr>
      </p:pic>
      <p:pic>
        <p:nvPicPr>
          <p:cNvPr id="17" name="Picture 17" descr="Graphical user interface, text, application&#10;&#10;Description automatically generated">
            <a:extLst>
              <a:ext uri="{FF2B5EF4-FFF2-40B4-BE49-F238E27FC236}">
                <a16:creationId xmlns:a16="http://schemas.microsoft.com/office/drawing/2014/main" id="{0F745AA3-8323-447A-BEDE-36DABDEAF2DF}"/>
              </a:ext>
            </a:extLst>
          </p:cNvPr>
          <p:cNvPicPr>
            <a:picLocks noChangeAspect="1"/>
          </p:cNvPicPr>
          <p:nvPr/>
        </p:nvPicPr>
        <p:blipFill>
          <a:blip r:embed="rId4"/>
          <a:stretch>
            <a:fillRect/>
          </a:stretch>
        </p:blipFill>
        <p:spPr>
          <a:xfrm>
            <a:off x="3404839" y="4099332"/>
            <a:ext cx="5363736" cy="2069751"/>
          </a:xfrm>
          <a:prstGeom prst="rect">
            <a:avLst/>
          </a:prstGeom>
        </p:spPr>
      </p:pic>
      <p:pic>
        <p:nvPicPr>
          <p:cNvPr id="18" name="Picture 18" descr="Graphical user interface, application&#10;&#10;Description automatically generated">
            <a:extLst>
              <a:ext uri="{FF2B5EF4-FFF2-40B4-BE49-F238E27FC236}">
                <a16:creationId xmlns:a16="http://schemas.microsoft.com/office/drawing/2014/main" id="{9CE9734D-A3CF-482C-8E0F-39E8F5299484}"/>
              </a:ext>
            </a:extLst>
          </p:cNvPr>
          <p:cNvPicPr>
            <a:picLocks noChangeAspect="1"/>
          </p:cNvPicPr>
          <p:nvPr/>
        </p:nvPicPr>
        <p:blipFill>
          <a:blip r:embed="rId5"/>
          <a:stretch>
            <a:fillRect/>
          </a:stretch>
        </p:blipFill>
        <p:spPr>
          <a:xfrm>
            <a:off x="9301628" y="2470112"/>
            <a:ext cx="2695575" cy="1666875"/>
          </a:xfrm>
          <a:prstGeom prst="rect">
            <a:avLst/>
          </a:prstGeom>
        </p:spPr>
      </p:pic>
      <p:pic>
        <p:nvPicPr>
          <p:cNvPr id="19" name="Picture 19" descr="Graphical user interface, text, application&#10;&#10;Description automatically generated">
            <a:extLst>
              <a:ext uri="{FF2B5EF4-FFF2-40B4-BE49-F238E27FC236}">
                <a16:creationId xmlns:a16="http://schemas.microsoft.com/office/drawing/2014/main" id="{B5F0FBBA-45BE-42B3-A82C-81DAE03BB2C5}"/>
              </a:ext>
            </a:extLst>
          </p:cNvPr>
          <p:cNvPicPr>
            <a:picLocks noChangeAspect="1"/>
          </p:cNvPicPr>
          <p:nvPr/>
        </p:nvPicPr>
        <p:blipFill>
          <a:blip r:embed="rId6"/>
          <a:stretch>
            <a:fillRect/>
          </a:stretch>
        </p:blipFill>
        <p:spPr>
          <a:xfrm>
            <a:off x="9301628" y="4119911"/>
            <a:ext cx="2695575" cy="1638300"/>
          </a:xfrm>
          <a:prstGeom prst="rect">
            <a:avLst/>
          </a:prstGeom>
        </p:spPr>
      </p:pic>
      <p:sp>
        <p:nvSpPr>
          <p:cNvPr id="20" name="Arrow: Left 19">
            <a:extLst>
              <a:ext uri="{FF2B5EF4-FFF2-40B4-BE49-F238E27FC236}">
                <a16:creationId xmlns:a16="http://schemas.microsoft.com/office/drawing/2014/main" id="{BEF74A08-F56E-4C61-A420-8C3EA275A4EA}"/>
              </a:ext>
            </a:extLst>
          </p:cNvPr>
          <p:cNvSpPr/>
          <p:nvPr/>
        </p:nvSpPr>
        <p:spPr>
          <a:xfrm rot="8700000">
            <a:off x="2970888" y="2615826"/>
            <a:ext cx="446049" cy="371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20">
            <a:extLst>
              <a:ext uri="{FF2B5EF4-FFF2-40B4-BE49-F238E27FC236}">
                <a16:creationId xmlns:a16="http://schemas.microsoft.com/office/drawing/2014/main" id="{23F23334-ED63-4EFB-B5EA-71739E8CC50F}"/>
              </a:ext>
            </a:extLst>
          </p:cNvPr>
          <p:cNvSpPr/>
          <p:nvPr/>
        </p:nvSpPr>
        <p:spPr>
          <a:xfrm rot="12840000">
            <a:off x="2970888" y="4279216"/>
            <a:ext cx="446049" cy="371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412B28D-DA82-4E0A-9F37-1CDDE12AFA99}"/>
              </a:ext>
            </a:extLst>
          </p:cNvPr>
          <p:cNvSpPr txBox="1"/>
          <p:nvPr/>
        </p:nvSpPr>
        <p:spPr>
          <a:xfrm>
            <a:off x="3383280" y="18440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Short Phrase</a:t>
            </a:r>
          </a:p>
        </p:txBody>
      </p:sp>
      <p:sp>
        <p:nvSpPr>
          <p:cNvPr id="25" name="TextBox 24">
            <a:extLst>
              <a:ext uri="{FF2B5EF4-FFF2-40B4-BE49-F238E27FC236}">
                <a16:creationId xmlns:a16="http://schemas.microsoft.com/office/drawing/2014/main" id="{35B20F06-DDE4-4E2C-8EDD-6711F794A842}"/>
              </a:ext>
            </a:extLst>
          </p:cNvPr>
          <p:cNvSpPr txBox="1"/>
          <p:nvPr/>
        </p:nvSpPr>
        <p:spPr>
          <a:xfrm>
            <a:off x="3352800" y="386333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Different Text</a:t>
            </a:r>
            <a:endParaRPr lang="en-US"/>
          </a:p>
        </p:txBody>
      </p:sp>
      <p:sp>
        <p:nvSpPr>
          <p:cNvPr id="26" name="TextBox 25">
            <a:extLst>
              <a:ext uri="{FF2B5EF4-FFF2-40B4-BE49-F238E27FC236}">
                <a16:creationId xmlns:a16="http://schemas.microsoft.com/office/drawing/2014/main" id="{4B7E4111-1059-491B-BFEA-21379382C6C7}"/>
              </a:ext>
            </a:extLst>
          </p:cNvPr>
          <p:cNvSpPr txBox="1"/>
          <p:nvPr/>
        </p:nvSpPr>
        <p:spPr>
          <a:xfrm>
            <a:off x="9273539" y="21793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Verification</a:t>
            </a:r>
          </a:p>
        </p:txBody>
      </p:sp>
      <p:sp>
        <p:nvSpPr>
          <p:cNvPr id="27" name="Right Brace 26">
            <a:extLst>
              <a:ext uri="{FF2B5EF4-FFF2-40B4-BE49-F238E27FC236}">
                <a16:creationId xmlns:a16="http://schemas.microsoft.com/office/drawing/2014/main" id="{81EB7B90-1B47-493C-BA1D-936369099DF2}"/>
              </a:ext>
            </a:extLst>
          </p:cNvPr>
          <p:cNvSpPr/>
          <p:nvPr/>
        </p:nvSpPr>
        <p:spPr>
          <a:xfrm>
            <a:off x="8791956" y="2118360"/>
            <a:ext cx="480060" cy="4053840"/>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2483245"/>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46</Slides>
  <Notes>4</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RetrospectVTI</vt:lpstr>
      <vt:lpstr>AuthenticateMe</vt:lpstr>
      <vt:lpstr>Table of contents</vt:lpstr>
      <vt:lpstr>PowerPoint Presentation</vt:lpstr>
      <vt:lpstr>Project requirements interpretation</vt:lpstr>
      <vt:lpstr>PowerPoint Presentation</vt:lpstr>
      <vt:lpstr>Target audience</vt:lpstr>
      <vt:lpstr>PowerPoint Presentation</vt:lpstr>
      <vt:lpstr>TypingDNA</vt:lpstr>
      <vt:lpstr>TypingDNA Demo</vt:lpstr>
      <vt:lpstr>TypingDNA vs our project</vt:lpstr>
      <vt:lpstr>PowerPoint Presentation</vt:lpstr>
      <vt:lpstr>Methodology</vt:lpstr>
      <vt:lpstr>PowerPoint Presentation</vt:lpstr>
      <vt:lpstr>System Requirements</vt:lpstr>
      <vt:lpstr>System Requirements</vt:lpstr>
      <vt:lpstr>PowerPoint Presentation</vt:lpstr>
      <vt:lpstr>Design Specifications</vt:lpstr>
      <vt:lpstr>Design Specifications</vt:lpstr>
      <vt:lpstr>Design Specifications</vt:lpstr>
      <vt:lpstr>Design Specifications</vt:lpstr>
      <vt:lpstr>Design Specifications</vt:lpstr>
      <vt:lpstr>Design Specifications</vt:lpstr>
      <vt:lpstr>Design Specifications</vt:lpstr>
      <vt:lpstr>Design Specifications</vt:lpstr>
      <vt:lpstr>Design Specifications</vt:lpstr>
      <vt:lpstr>Design Specifications</vt:lpstr>
      <vt:lpstr>PowerPoint Presentation</vt:lpstr>
      <vt:lpstr>Website application set-up</vt:lpstr>
      <vt:lpstr>Website application set-up</vt:lpstr>
      <vt:lpstr>Website application set-up</vt:lpstr>
      <vt:lpstr>Website application set-up</vt:lpstr>
      <vt:lpstr>PowerPoint Presentation</vt:lpstr>
      <vt:lpstr>Website application – Registration Page</vt:lpstr>
      <vt:lpstr>Website application – Registration Page</vt:lpstr>
      <vt:lpstr>Website application – Registration Page</vt:lpstr>
      <vt:lpstr>Website application  – Login Page (via typing habits)</vt:lpstr>
      <vt:lpstr>Website application  – Login Page (via typing habits)</vt:lpstr>
      <vt:lpstr>Website application  – Login Page (via security question)</vt:lpstr>
      <vt:lpstr>Website application – Index Page</vt:lpstr>
      <vt:lpstr>Website application  – Recalibration Page</vt:lpstr>
      <vt:lpstr>Website application  – Recalibration Page</vt:lpstr>
      <vt:lpstr>Website application  – Recalibration page</vt:lpstr>
      <vt:lpstr>Website application – Logout page</vt:lpstr>
      <vt:lpstr>Trailer video</vt:lpstr>
      <vt:lpstr>PowerPoint Presentation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2021-05-17T20:27:54Z</dcterms:created>
  <dcterms:modified xsi:type="dcterms:W3CDTF">2021-05-21T14:34:20Z</dcterms:modified>
</cp:coreProperties>
</file>