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257" r:id="rId6"/>
    <p:sldId id="258" r:id="rId7"/>
    <p:sldId id="259" r:id="rId8"/>
    <p:sldId id="260" r:id="rId9"/>
    <p:sldId id="261" r:id="rId10"/>
    <p:sldId id="265" r:id="rId11"/>
    <p:sldId id="266" r:id="rId12"/>
    <p:sldId id="267" r:id="rId13"/>
    <p:sldId id="268" r:id="rId14"/>
    <p:sldId id="262" r:id="rId15"/>
    <p:sldId id="269" r:id="rId16"/>
    <p:sldId id="270" r:id="rId17"/>
    <p:sldId id="263"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A94908-3D18-0867-644F-A8A36513B28E}" v="13" dt="2024-10-17T12:58:43.896"/>
    <p1510:client id="{23DF71A8-650E-A41C-43AD-30EF1746FDEE}" v="57" dt="2024-10-16T07:10:42.179"/>
    <p1510:client id="{74CA3E8B-6059-40C8-8F24-D7D8C2C4AFA0}" v="95" dt="2024-10-17T08:15:23.039"/>
    <p1510:client id="{768C8008-A22B-4EF0-B1EB-CB8FC71E7DAB}" v="206" dt="2024-10-17T06:34:12.021"/>
    <p1510:client id="{9F178FFF-35C9-EDFA-3A7A-E4A569B70294}" v="866" dt="2024-10-16T15:16:17.527"/>
    <p1510:client id="{B68C0148-9BBD-6AC3-A561-958BD4D42F50}" v="131" dt="2024-10-16T13:52:47.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t Fajar Kurniawan" userId="S::6025241046@student.its.ac.id::ac2a62c5-16d0-488b-ae60-fba853049e53" providerId="AD" clId="Web-{74CA3E8B-6059-40C8-8F24-D7D8C2C4AFA0}"/>
    <pc:docChg chg="addSld delSld modSld">
      <pc:chgData name="Alit Fajar Kurniawan" userId="S::6025241046@student.its.ac.id::ac2a62c5-16d0-488b-ae60-fba853049e53" providerId="AD" clId="Web-{74CA3E8B-6059-40C8-8F24-D7D8C2C4AFA0}" dt="2024-10-17T08:15:00.365" v="28"/>
      <pc:docMkLst>
        <pc:docMk/>
      </pc:docMkLst>
      <pc:sldChg chg="add del">
        <pc:chgData name="Alit Fajar Kurniawan" userId="S::6025241046@student.its.ac.id::ac2a62c5-16d0-488b-ae60-fba853049e53" providerId="AD" clId="Web-{74CA3E8B-6059-40C8-8F24-D7D8C2C4AFA0}" dt="2024-10-17T08:13:37.625" v="25"/>
        <pc:sldMkLst>
          <pc:docMk/>
          <pc:sldMk cId="3717197207" sldId="256"/>
        </pc:sldMkLst>
      </pc:sldChg>
      <pc:sldChg chg="delSp modSp add del">
        <pc:chgData name="Alit Fajar Kurniawan" userId="S::6025241046@student.its.ac.id::ac2a62c5-16d0-488b-ae60-fba853049e53" providerId="AD" clId="Web-{74CA3E8B-6059-40C8-8F24-D7D8C2C4AFA0}" dt="2024-10-17T08:15:00.365" v="28"/>
        <pc:sldMkLst>
          <pc:docMk/>
          <pc:sldMk cId="1729533387" sldId="257"/>
        </pc:sldMkLst>
        <pc:spChg chg="del mod">
          <ac:chgData name="Alit Fajar Kurniawan" userId="S::6025241046@student.its.ac.id::ac2a62c5-16d0-488b-ae60-fba853049e53" providerId="AD" clId="Web-{74CA3E8B-6059-40C8-8F24-D7D8C2C4AFA0}" dt="2024-10-17T08:15:00.365" v="28"/>
          <ac:spMkLst>
            <pc:docMk/>
            <pc:sldMk cId="1729533387" sldId="257"/>
            <ac:spMk id="3" creationId="{9DDA7539-B91F-FBCD-B1B5-E3BB7635D34F}"/>
          </ac:spMkLst>
        </pc:spChg>
      </pc:sldChg>
      <pc:sldChg chg="add del">
        <pc:chgData name="Alit Fajar Kurniawan" userId="S::6025241046@student.its.ac.id::ac2a62c5-16d0-488b-ae60-fba853049e53" providerId="AD" clId="Web-{74CA3E8B-6059-40C8-8F24-D7D8C2C4AFA0}" dt="2024-10-17T08:13:14.843" v="23"/>
        <pc:sldMkLst>
          <pc:docMk/>
          <pc:sldMk cId="2370224357" sldId="258"/>
        </pc:sldMkLst>
      </pc:sldChg>
      <pc:sldChg chg="add del">
        <pc:chgData name="Alit Fajar Kurniawan" userId="S::6025241046@student.its.ac.id::ac2a62c5-16d0-488b-ae60-fba853049e53" providerId="AD" clId="Web-{74CA3E8B-6059-40C8-8F24-D7D8C2C4AFA0}" dt="2024-10-17T08:13:10.592" v="22"/>
        <pc:sldMkLst>
          <pc:docMk/>
          <pc:sldMk cId="3329498354" sldId="259"/>
        </pc:sldMkLst>
      </pc:sldChg>
      <pc:sldChg chg="add del">
        <pc:chgData name="Alit Fajar Kurniawan" userId="S::6025241046@student.its.ac.id::ac2a62c5-16d0-488b-ae60-fba853049e53" providerId="AD" clId="Web-{74CA3E8B-6059-40C8-8F24-D7D8C2C4AFA0}" dt="2024-10-17T08:12:57.888" v="21"/>
        <pc:sldMkLst>
          <pc:docMk/>
          <pc:sldMk cId="3177483192" sldId="260"/>
        </pc:sldMkLst>
      </pc:sldChg>
      <pc:sldChg chg="add del">
        <pc:chgData name="Alit Fajar Kurniawan" userId="S::6025241046@student.its.ac.id::ac2a62c5-16d0-488b-ae60-fba853049e53" providerId="AD" clId="Web-{74CA3E8B-6059-40C8-8F24-D7D8C2C4AFA0}" dt="2024-10-17T08:12:48.950" v="20"/>
        <pc:sldMkLst>
          <pc:docMk/>
          <pc:sldMk cId="97889853" sldId="261"/>
        </pc:sldMkLst>
      </pc:sldChg>
      <pc:sldChg chg="add del">
        <pc:chgData name="Alit Fajar Kurniawan" userId="S::6025241046@student.its.ac.id::ac2a62c5-16d0-488b-ae60-fba853049e53" providerId="AD" clId="Web-{74CA3E8B-6059-40C8-8F24-D7D8C2C4AFA0}" dt="2024-10-17T08:12:03.057" v="15"/>
        <pc:sldMkLst>
          <pc:docMk/>
          <pc:sldMk cId="2413133735" sldId="262"/>
        </pc:sldMkLst>
      </pc:sldChg>
      <pc:sldChg chg="add del">
        <pc:chgData name="Alit Fajar Kurniawan" userId="S::6025241046@student.its.ac.id::ac2a62c5-16d0-488b-ae60-fba853049e53" providerId="AD" clId="Web-{74CA3E8B-6059-40C8-8F24-D7D8C2C4AFA0}" dt="2024-10-17T08:11:57.056" v="14"/>
        <pc:sldMkLst>
          <pc:docMk/>
          <pc:sldMk cId="3537779498" sldId="263"/>
        </pc:sldMkLst>
      </pc:sldChg>
      <pc:sldChg chg="add del">
        <pc:chgData name="Alit Fajar Kurniawan" userId="S::6025241046@student.its.ac.id::ac2a62c5-16d0-488b-ae60-fba853049e53" providerId="AD" clId="Web-{74CA3E8B-6059-40C8-8F24-D7D8C2C4AFA0}" dt="2024-10-17T08:11:52.634" v="13"/>
        <pc:sldMkLst>
          <pc:docMk/>
          <pc:sldMk cId="3261422318" sldId="264"/>
        </pc:sldMkLst>
      </pc:sldChg>
      <pc:sldChg chg="add del">
        <pc:chgData name="Alit Fajar Kurniawan" userId="S::6025241046@student.its.ac.id::ac2a62c5-16d0-488b-ae60-fba853049e53" providerId="AD" clId="Web-{74CA3E8B-6059-40C8-8F24-D7D8C2C4AFA0}" dt="2024-10-17T08:12:43.684" v="19"/>
        <pc:sldMkLst>
          <pc:docMk/>
          <pc:sldMk cId="569592777" sldId="265"/>
        </pc:sldMkLst>
      </pc:sldChg>
      <pc:sldChg chg="add del">
        <pc:chgData name="Alit Fajar Kurniawan" userId="S::6025241046@student.its.ac.id::ac2a62c5-16d0-488b-ae60-fba853049e53" providerId="AD" clId="Web-{74CA3E8B-6059-40C8-8F24-D7D8C2C4AFA0}" dt="2024-10-17T08:12:39.715" v="18"/>
        <pc:sldMkLst>
          <pc:docMk/>
          <pc:sldMk cId="2972089907" sldId="266"/>
        </pc:sldMkLst>
      </pc:sldChg>
      <pc:sldChg chg="add del">
        <pc:chgData name="Alit Fajar Kurniawan" userId="S::6025241046@student.its.ac.id::ac2a62c5-16d0-488b-ae60-fba853049e53" providerId="AD" clId="Web-{74CA3E8B-6059-40C8-8F24-D7D8C2C4AFA0}" dt="2024-10-17T08:12:30.418" v="17"/>
        <pc:sldMkLst>
          <pc:docMk/>
          <pc:sldMk cId="1674050414" sldId="267"/>
        </pc:sldMkLst>
      </pc:sldChg>
      <pc:sldChg chg="add del">
        <pc:chgData name="Alit Fajar Kurniawan" userId="S::6025241046@student.its.ac.id::ac2a62c5-16d0-488b-ae60-fba853049e53" providerId="AD" clId="Web-{74CA3E8B-6059-40C8-8F24-D7D8C2C4AFA0}" dt="2024-10-17T08:12:15.026" v="16"/>
        <pc:sldMkLst>
          <pc:docMk/>
          <pc:sldMk cId="1800152222" sldId="268"/>
        </pc:sldMkLst>
      </pc:sldChg>
    </pc:docChg>
  </pc:docChgLst>
  <pc:docChgLst>
    <pc:chgData name="Alit Fajar Kurniawan" userId="S::6025241046@student.its.ac.id::ac2a62c5-16d0-488b-ae60-fba853049e53" providerId="AD" clId="Web-{23DF71A8-650E-A41C-43AD-30EF1746FDEE}"/>
    <pc:docChg chg="addSld modSld">
      <pc:chgData name="Alit Fajar Kurniawan" userId="S::6025241046@student.its.ac.id::ac2a62c5-16d0-488b-ae60-fba853049e53" providerId="AD" clId="Web-{23DF71A8-650E-A41C-43AD-30EF1746FDEE}" dt="2024-10-16T07:10:40.586" v="48" actId="20577"/>
      <pc:docMkLst>
        <pc:docMk/>
      </pc:docMkLst>
      <pc:sldChg chg="addSp">
        <pc:chgData name="Alit Fajar Kurniawan" userId="S::6025241046@student.its.ac.id::ac2a62c5-16d0-488b-ae60-fba853049e53" providerId="AD" clId="Web-{23DF71A8-650E-A41C-43AD-30EF1746FDEE}" dt="2024-10-16T07:04:04.648" v="25"/>
        <pc:sldMkLst>
          <pc:docMk/>
          <pc:sldMk cId="1729533387" sldId="257"/>
        </pc:sldMkLst>
        <pc:picChg chg="add">
          <ac:chgData name="Alit Fajar Kurniawan" userId="S::6025241046@student.its.ac.id::ac2a62c5-16d0-488b-ae60-fba853049e53" providerId="AD" clId="Web-{23DF71A8-650E-A41C-43AD-30EF1746FDEE}" dt="2024-10-16T07:02:24.988" v="13"/>
          <ac:picMkLst>
            <pc:docMk/>
            <pc:sldMk cId="1729533387" sldId="257"/>
            <ac:picMk id="5" creationId="{C92A9FEA-0874-E844-910F-82EBE9450D75}"/>
          </ac:picMkLst>
        </pc:picChg>
        <pc:picChg chg="add">
          <ac:chgData name="Alit Fajar Kurniawan" userId="S::6025241046@student.its.ac.id::ac2a62c5-16d0-488b-ae60-fba853049e53" providerId="AD" clId="Web-{23DF71A8-650E-A41C-43AD-30EF1746FDEE}" dt="2024-10-16T07:04:04.648" v="25"/>
          <ac:picMkLst>
            <pc:docMk/>
            <pc:sldMk cId="1729533387" sldId="257"/>
            <ac:picMk id="7" creationId="{46DECCAE-D9DE-4750-BDE4-1A26099CFBA5}"/>
          </ac:picMkLst>
        </pc:picChg>
      </pc:sldChg>
      <pc:sldChg chg="addSp">
        <pc:chgData name="Alit Fajar Kurniawan" userId="S::6025241046@student.its.ac.id::ac2a62c5-16d0-488b-ae60-fba853049e53" providerId="AD" clId="Web-{23DF71A8-650E-A41C-43AD-30EF1746FDEE}" dt="2024-10-16T07:04:05.648" v="26"/>
        <pc:sldMkLst>
          <pc:docMk/>
          <pc:sldMk cId="2370224357" sldId="258"/>
        </pc:sldMkLst>
        <pc:picChg chg="add">
          <ac:chgData name="Alit Fajar Kurniawan" userId="S::6025241046@student.its.ac.id::ac2a62c5-16d0-488b-ae60-fba853049e53" providerId="AD" clId="Web-{23DF71A8-650E-A41C-43AD-30EF1746FDEE}" dt="2024-10-16T07:02:27.316" v="14"/>
          <ac:picMkLst>
            <pc:docMk/>
            <pc:sldMk cId="2370224357" sldId="258"/>
            <ac:picMk id="5" creationId="{D8A8882C-96B5-4FF7-4C08-3E8CE3B716E1}"/>
          </ac:picMkLst>
        </pc:picChg>
        <pc:picChg chg="add">
          <ac:chgData name="Alit Fajar Kurniawan" userId="S::6025241046@student.its.ac.id::ac2a62c5-16d0-488b-ae60-fba853049e53" providerId="AD" clId="Web-{23DF71A8-650E-A41C-43AD-30EF1746FDEE}" dt="2024-10-16T07:04:05.648" v="26"/>
          <ac:picMkLst>
            <pc:docMk/>
            <pc:sldMk cId="2370224357" sldId="258"/>
            <ac:picMk id="7" creationId="{29ED7477-A9C3-E3FC-78F1-35B00C045557}"/>
          </ac:picMkLst>
        </pc:picChg>
      </pc:sldChg>
      <pc:sldChg chg="addSp delSp modSp mod setBg setClrOvrMap modShow">
        <pc:chgData name="Alit Fajar Kurniawan" userId="S::6025241046@student.its.ac.id::ac2a62c5-16d0-488b-ae60-fba853049e53" providerId="AD" clId="Web-{23DF71A8-650E-A41C-43AD-30EF1746FDEE}" dt="2024-10-16T07:05:34.511" v="31"/>
        <pc:sldMkLst>
          <pc:docMk/>
          <pc:sldMk cId="3329498354" sldId="259"/>
        </pc:sldMkLst>
        <pc:spChg chg="mod">
          <ac:chgData name="Alit Fajar Kurniawan" userId="S::6025241046@student.its.ac.id::ac2a62c5-16d0-488b-ae60-fba853049e53" providerId="AD" clId="Web-{23DF71A8-650E-A41C-43AD-30EF1746FDEE}" dt="2024-10-16T07:05:34.511" v="31"/>
          <ac:spMkLst>
            <pc:docMk/>
            <pc:sldMk cId="3329498354" sldId="259"/>
            <ac:spMk id="2" creationId="{E1EF832C-A414-BD1E-57A0-943A84F75E4D}"/>
          </ac:spMkLst>
        </pc:spChg>
        <pc:spChg chg="mod ord">
          <ac:chgData name="Alit Fajar Kurniawan" userId="S::6025241046@student.its.ac.id::ac2a62c5-16d0-488b-ae60-fba853049e53" providerId="AD" clId="Web-{23DF71A8-650E-A41C-43AD-30EF1746FDEE}" dt="2024-10-16T07:05:34.511" v="31"/>
          <ac:spMkLst>
            <pc:docMk/>
            <pc:sldMk cId="3329498354" sldId="259"/>
            <ac:spMk id="3" creationId="{8830901A-43E5-9057-49B8-03686F8CF4E3}"/>
          </ac:spMkLst>
        </pc:spChg>
        <pc:spChg chg="add del">
          <ac:chgData name="Alit Fajar Kurniawan" userId="S::6025241046@student.its.ac.id::ac2a62c5-16d0-488b-ae60-fba853049e53" providerId="AD" clId="Web-{23DF71A8-650E-A41C-43AD-30EF1746FDEE}" dt="2024-10-16T07:05:28.464" v="29"/>
          <ac:spMkLst>
            <pc:docMk/>
            <pc:sldMk cId="3329498354" sldId="259"/>
            <ac:spMk id="11" creationId="{E009DD9B-5EE2-4C0D-8B2B-351C8C102205}"/>
          </ac:spMkLst>
        </pc:spChg>
        <pc:spChg chg="add del">
          <ac:chgData name="Alit Fajar Kurniawan" userId="S::6025241046@student.its.ac.id::ac2a62c5-16d0-488b-ae60-fba853049e53" providerId="AD" clId="Web-{23DF71A8-650E-A41C-43AD-30EF1746FDEE}" dt="2024-10-16T07:05:28.464" v="29"/>
          <ac:spMkLst>
            <pc:docMk/>
            <pc:sldMk cId="3329498354" sldId="259"/>
            <ac:spMk id="13" creationId="{E720DB99-7745-4E75-9D96-AAB6D55C531E}"/>
          </ac:spMkLst>
        </pc:spChg>
        <pc:spChg chg="add del">
          <ac:chgData name="Alit Fajar Kurniawan" userId="S::6025241046@student.its.ac.id::ac2a62c5-16d0-488b-ae60-fba853049e53" providerId="AD" clId="Web-{23DF71A8-650E-A41C-43AD-30EF1746FDEE}" dt="2024-10-16T07:05:28.464" v="29"/>
          <ac:spMkLst>
            <pc:docMk/>
            <pc:sldMk cId="3329498354" sldId="259"/>
            <ac:spMk id="15" creationId="{D68803C4-E159-4360-B7BB-74205C8F782D}"/>
          </ac:spMkLst>
        </pc:spChg>
        <pc:spChg chg="add del">
          <ac:chgData name="Alit Fajar Kurniawan" userId="S::6025241046@student.its.ac.id::ac2a62c5-16d0-488b-ae60-fba853049e53" providerId="AD" clId="Web-{23DF71A8-650E-A41C-43AD-30EF1746FDEE}" dt="2024-10-16T07:05:28.464" v="29"/>
          <ac:spMkLst>
            <pc:docMk/>
            <pc:sldMk cId="3329498354" sldId="259"/>
            <ac:spMk id="17" creationId="{504B0465-3B07-49BF-BEA7-D81476246293}"/>
          </ac:spMkLst>
        </pc:spChg>
        <pc:spChg chg="add del">
          <ac:chgData name="Alit Fajar Kurniawan" userId="S::6025241046@student.its.ac.id::ac2a62c5-16d0-488b-ae60-fba853049e53" providerId="AD" clId="Web-{23DF71A8-650E-A41C-43AD-30EF1746FDEE}" dt="2024-10-16T07:05:28.464" v="29"/>
          <ac:spMkLst>
            <pc:docMk/>
            <pc:sldMk cId="3329498354" sldId="259"/>
            <ac:spMk id="19" creationId="{49B7FFA5-14CB-4A4F-9BCC-CA3AA5D9D276}"/>
          </ac:spMkLst>
        </pc:spChg>
        <pc:spChg chg="add del">
          <ac:chgData name="Alit Fajar Kurniawan" userId="S::6025241046@student.its.ac.id::ac2a62c5-16d0-488b-ae60-fba853049e53" providerId="AD" clId="Web-{23DF71A8-650E-A41C-43AD-30EF1746FDEE}" dt="2024-10-16T07:05:28.464" v="29"/>
          <ac:spMkLst>
            <pc:docMk/>
            <pc:sldMk cId="3329498354" sldId="259"/>
            <ac:spMk id="21" creationId="{04E48745-7512-4EC2-9E20-9092D12150CA}"/>
          </ac:spMkLst>
        </pc:spChg>
        <pc:spChg chg="add del">
          <ac:chgData name="Alit Fajar Kurniawan" userId="S::6025241046@student.its.ac.id::ac2a62c5-16d0-488b-ae60-fba853049e53" providerId="AD" clId="Web-{23DF71A8-650E-A41C-43AD-30EF1746FDEE}" dt="2024-10-16T07:05:34.511" v="31"/>
          <ac:spMkLst>
            <pc:docMk/>
            <pc:sldMk cId="3329498354" sldId="259"/>
            <ac:spMk id="23" creationId="{2A0E4E09-FC02-4ADC-951A-3FFA90B6FE39}"/>
          </ac:spMkLst>
        </pc:spChg>
        <pc:spChg chg="add del">
          <ac:chgData name="Alit Fajar Kurniawan" userId="S::6025241046@student.its.ac.id::ac2a62c5-16d0-488b-ae60-fba853049e53" providerId="AD" clId="Web-{23DF71A8-650E-A41C-43AD-30EF1746FDEE}" dt="2024-10-16T07:05:34.511" v="31"/>
          <ac:spMkLst>
            <pc:docMk/>
            <pc:sldMk cId="3329498354" sldId="259"/>
            <ac:spMk id="24" creationId="{E5821A2D-F010-4C2B-8819-23281D9C770F}"/>
          </ac:spMkLst>
        </pc:spChg>
        <pc:grpChg chg="add del">
          <ac:chgData name="Alit Fajar Kurniawan" userId="S::6025241046@student.its.ac.id::ac2a62c5-16d0-488b-ae60-fba853049e53" providerId="AD" clId="Web-{23DF71A8-650E-A41C-43AD-30EF1746FDEE}" dt="2024-10-16T07:05:34.511" v="31"/>
          <ac:grpSpMkLst>
            <pc:docMk/>
            <pc:sldMk cId="3329498354" sldId="259"/>
            <ac:grpSpMk id="25" creationId="{D68B9961-F007-40D1-AF51-61B6DE5106CE}"/>
          </ac:grpSpMkLst>
        </pc:grpChg>
        <pc:picChg chg="add del mod">
          <ac:chgData name="Alit Fajar Kurniawan" userId="S::6025241046@student.its.ac.id::ac2a62c5-16d0-488b-ae60-fba853049e53" providerId="AD" clId="Web-{23DF71A8-650E-A41C-43AD-30EF1746FDEE}" dt="2024-10-16T07:01:26.423" v="1"/>
          <ac:picMkLst>
            <pc:docMk/>
            <pc:sldMk cId="3329498354" sldId="259"/>
            <ac:picMk id="4" creationId="{08F381BE-0B48-73A8-DDBC-81AEB6024D09}"/>
          </ac:picMkLst>
        </pc:picChg>
        <pc:picChg chg="add mod">
          <ac:chgData name="Alit Fajar Kurniawan" userId="S::6025241046@student.its.ac.id::ac2a62c5-16d0-488b-ae60-fba853049e53" providerId="AD" clId="Web-{23DF71A8-650E-A41C-43AD-30EF1746FDEE}" dt="2024-10-16T07:05:34.511" v="31"/>
          <ac:picMkLst>
            <pc:docMk/>
            <pc:sldMk cId="3329498354" sldId="259"/>
            <ac:picMk id="5" creationId="{CFD3F0E3-D9E2-000B-C3B6-6457E2AC34F9}"/>
          </ac:picMkLst>
        </pc:picChg>
        <pc:picChg chg="add mod">
          <ac:chgData name="Alit Fajar Kurniawan" userId="S::6025241046@student.its.ac.id::ac2a62c5-16d0-488b-ae60-fba853049e53" providerId="AD" clId="Web-{23DF71A8-650E-A41C-43AD-30EF1746FDEE}" dt="2024-10-16T07:03:47.116" v="24" actId="1076"/>
          <ac:picMkLst>
            <pc:docMk/>
            <pc:sldMk cId="3329498354" sldId="259"/>
            <ac:picMk id="6" creationId="{A7EAEC60-2D6A-5E3C-B2D6-BBCF1FBB0646}"/>
          </ac:picMkLst>
        </pc:picChg>
      </pc:sldChg>
      <pc:sldChg chg="addSp delSp">
        <pc:chgData name="Alit Fajar Kurniawan" userId="S::6025241046@student.its.ac.id::ac2a62c5-16d0-488b-ae60-fba853049e53" providerId="AD" clId="Web-{23DF71A8-650E-A41C-43AD-30EF1746FDEE}" dt="2024-10-16T07:06:07.653" v="35"/>
        <pc:sldMkLst>
          <pc:docMk/>
          <pc:sldMk cId="3177483192" sldId="260"/>
        </pc:sldMkLst>
        <pc:picChg chg="add">
          <ac:chgData name="Alit Fajar Kurniawan" userId="S::6025241046@student.its.ac.id::ac2a62c5-16d0-488b-ae60-fba853049e53" providerId="AD" clId="Web-{23DF71A8-650E-A41C-43AD-30EF1746FDEE}" dt="2024-10-16T07:02:28.895" v="15"/>
          <ac:picMkLst>
            <pc:docMk/>
            <pc:sldMk cId="3177483192" sldId="260"/>
            <ac:picMk id="5" creationId="{B840FA15-413B-C5FD-4B27-013510FA5084}"/>
          </ac:picMkLst>
        </pc:picChg>
        <pc:picChg chg="add del">
          <ac:chgData name="Alit Fajar Kurniawan" userId="S::6025241046@student.its.ac.id::ac2a62c5-16d0-488b-ae60-fba853049e53" providerId="AD" clId="Web-{23DF71A8-650E-A41C-43AD-30EF1746FDEE}" dt="2024-10-16T07:05:36.355" v="32"/>
          <ac:picMkLst>
            <pc:docMk/>
            <pc:sldMk cId="3177483192" sldId="260"/>
            <ac:picMk id="7" creationId="{179173B8-4F68-F8D6-DDB0-D4432EE90CB5}"/>
          </ac:picMkLst>
        </pc:picChg>
        <pc:picChg chg="add">
          <ac:chgData name="Alit Fajar Kurniawan" userId="S::6025241046@student.its.ac.id::ac2a62c5-16d0-488b-ae60-fba853049e53" providerId="AD" clId="Web-{23DF71A8-650E-A41C-43AD-30EF1746FDEE}" dt="2024-10-16T07:05:58.372" v="33"/>
          <ac:picMkLst>
            <pc:docMk/>
            <pc:sldMk cId="3177483192" sldId="260"/>
            <ac:picMk id="9" creationId="{16DB3187-B1BB-A457-392F-5993B75E596D}"/>
          </ac:picMkLst>
        </pc:picChg>
        <pc:picChg chg="add del">
          <ac:chgData name="Alit Fajar Kurniawan" userId="S::6025241046@student.its.ac.id::ac2a62c5-16d0-488b-ae60-fba853049e53" providerId="AD" clId="Web-{23DF71A8-650E-A41C-43AD-30EF1746FDEE}" dt="2024-10-16T07:06:07.653" v="35"/>
          <ac:picMkLst>
            <pc:docMk/>
            <pc:sldMk cId="3177483192" sldId="260"/>
            <ac:picMk id="11" creationId="{2FD389D9-F6F4-E43B-62FA-1788BF9EC3B7}"/>
          </ac:picMkLst>
        </pc:picChg>
      </pc:sldChg>
      <pc:sldChg chg="modSp add replId">
        <pc:chgData name="Alit Fajar Kurniawan" userId="S::6025241046@student.its.ac.id::ac2a62c5-16d0-488b-ae60-fba853049e53" providerId="AD" clId="Web-{23DF71A8-650E-A41C-43AD-30EF1746FDEE}" dt="2024-10-16T07:08:39.847" v="42" actId="20577"/>
        <pc:sldMkLst>
          <pc:docMk/>
          <pc:sldMk cId="97889853" sldId="261"/>
        </pc:sldMkLst>
        <pc:spChg chg="mod">
          <ac:chgData name="Alit Fajar Kurniawan" userId="S::6025241046@student.its.ac.id::ac2a62c5-16d0-488b-ae60-fba853049e53" providerId="AD" clId="Web-{23DF71A8-650E-A41C-43AD-30EF1746FDEE}" dt="2024-10-16T07:08:39.847" v="42" actId="20577"/>
          <ac:spMkLst>
            <pc:docMk/>
            <pc:sldMk cId="97889853" sldId="261"/>
            <ac:spMk id="2" creationId="{9A663876-1442-48CD-DA8C-55BC27D90F29}"/>
          </ac:spMkLst>
        </pc:spChg>
        <pc:spChg chg="mod">
          <ac:chgData name="Alit Fajar Kurniawan" userId="S::6025241046@student.its.ac.id::ac2a62c5-16d0-488b-ae60-fba853049e53" providerId="AD" clId="Web-{23DF71A8-650E-A41C-43AD-30EF1746FDEE}" dt="2024-10-16T07:07:58.986" v="37" actId="20577"/>
          <ac:spMkLst>
            <pc:docMk/>
            <pc:sldMk cId="97889853" sldId="261"/>
            <ac:spMk id="3" creationId="{D0469C1D-2BA1-E621-3A0A-E7CC8B4D6643}"/>
          </ac:spMkLst>
        </pc:spChg>
      </pc:sldChg>
      <pc:sldChg chg="modSp add replId">
        <pc:chgData name="Alit Fajar Kurniawan" userId="S::6025241046@student.its.ac.id::ac2a62c5-16d0-488b-ae60-fba853049e53" providerId="AD" clId="Web-{23DF71A8-650E-A41C-43AD-30EF1746FDEE}" dt="2024-10-16T07:08:50.909" v="44" actId="20577"/>
        <pc:sldMkLst>
          <pc:docMk/>
          <pc:sldMk cId="2413133735" sldId="262"/>
        </pc:sldMkLst>
        <pc:spChg chg="mod">
          <ac:chgData name="Alit Fajar Kurniawan" userId="S::6025241046@student.its.ac.id::ac2a62c5-16d0-488b-ae60-fba853049e53" providerId="AD" clId="Web-{23DF71A8-650E-A41C-43AD-30EF1746FDEE}" dt="2024-10-16T07:08:50.909" v="44" actId="20577"/>
          <ac:spMkLst>
            <pc:docMk/>
            <pc:sldMk cId="2413133735" sldId="262"/>
            <ac:spMk id="2" creationId="{9A663876-1442-48CD-DA8C-55BC27D90F29}"/>
          </ac:spMkLst>
        </pc:spChg>
      </pc:sldChg>
      <pc:sldChg chg="modSp add replId">
        <pc:chgData name="Alit Fajar Kurniawan" userId="S::6025241046@student.its.ac.id::ac2a62c5-16d0-488b-ae60-fba853049e53" providerId="AD" clId="Web-{23DF71A8-650E-A41C-43AD-30EF1746FDEE}" dt="2024-10-16T07:10:31.132" v="46" actId="20577"/>
        <pc:sldMkLst>
          <pc:docMk/>
          <pc:sldMk cId="3537779498" sldId="263"/>
        </pc:sldMkLst>
        <pc:spChg chg="mod">
          <ac:chgData name="Alit Fajar Kurniawan" userId="S::6025241046@student.its.ac.id::ac2a62c5-16d0-488b-ae60-fba853049e53" providerId="AD" clId="Web-{23DF71A8-650E-A41C-43AD-30EF1746FDEE}" dt="2024-10-16T07:10:31.132" v="46" actId="20577"/>
          <ac:spMkLst>
            <pc:docMk/>
            <pc:sldMk cId="3537779498" sldId="263"/>
            <ac:spMk id="2" creationId="{9A663876-1442-48CD-DA8C-55BC27D90F29}"/>
          </ac:spMkLst>
        </pc:spChg>
      </pc:sldChg>
      <pc:sldChg chg="modSp add replId">
        <pc:chgData name="Alit Fajar Kurniawan" userId="S::6025241046@student.its.ac.id::ac2a62c5-16d0-488b-ae60-fba853049e53" providerId="AD" clId="Web-{23DF71A8-650E-A41C-43AD-30EF1746FDEE}" dt="2024-10-16T07:10:40.586" v="48" actId="20577"/>
        <pc:sldMkLst>
          <pc:docMk/>
          <pc:sldMk cId="3261422318" sldId="264"/>
        </pc:sldMkLst>
        <pc:spChg chg="mod">
          <ac:chgData name="Alit Fajar Kurniawan" userId="S::6025241046@student.its.ac.id::ac2a62c5-16d0-488b-ae60-fba853049e53" providerId="AD" clId="Web-{23DF71A8-650E-A41C-43AD-30EF1746FDEE}" dt="2024-10-16T07:10:40.586" v="48" actId="20577"/>
          <ac:spMkLst>
            <pc:docMk/>
            <pc:sldMk cId="3261422318" sldId="264"/>
            <ac:spMk id="2" creationId="{9A663876-1442-48CD-DA8C-55BC27D90F29}"/>
          </ac:spMkLst>
        </pc:spChg>
      </pc:sldChg>
    </pc:docChg>
  </pc:docChgLst>
  <pc:docChgLst>
    <pc:chgData name="Dany Muhammad Ghaly" userId="ff8cbf64-3915-440b-b09d-a38a561f1860" providerId="ADAL" clId="{768C8008-A22B-4EF0-B1EB-CB8FC71E7DAB}"/>
    <pc:docChg chg="undo custSel addSld delSld modSld sldOrd">
      <pc:chgData name="Dany Muhammad Ghaly" userId="ff8cbf64-3915-440b-b09d-a38a561f1860" providerId="ADAL" clId="{768C8008-A22B-4EF0-B1EB-CB8FC71E7DAB}" dt="2024-10-17T06:34:12.021" v="343" actId="20577"/>
      <pc:docMkLst>
        <pc:docMk/>
      </pc:docMkLst>
      <pc:sldChg chg="modSp mod modTransition">
        <pc:chgData name="Dany Muhammad Ghaly" userId="ff8cbf64-3915-440b-b09d-a38a561f1860" providerId="ADAL" clId="{768C8008-A22B-4EF0-B1EB-CB8FC71E7DAB}" dt="2024-10-17T06:13:08.795" v="313"/>
        <pc:sldMkLst>
          <pc:docMk/>
          <pc:sldMk cId="3717197207" sldId="256"/>
        </pc:sldMkLst>
        <pc:spChg chg="mod">
          <ac:chgData name="Dany Muhammad Ghaly" userId="ff8cbf64-3915-440b-b09d-a38a561f1860" providerId="ADAL" clId="{768C8008-A22B-4EF0-B1EB-CB8FC71E7DAB}" dt="2024-10-17T06:12:23.174" v="311" actId="20577"/>
          <ac:spMkLst>
            <pc:docMk/>
            <pc:sldMk cId="3717197207" sldId="256"/>
            <ac:spMk id="2" creationId="{00000000-0000-0000-0000-000000000000}"/>
          </ac:spMkLst>
        </pc:spChg>
        <pc:spChg chg="mod">
          <ac:chgData name="Dany Muhammad Ghaly" userId="ff8cbf64-3915-440b-b09d-a38a561f1860" providerId="ADAL" clId="{768C8008-A22B-4EF0-B1EB-CB8FC71E7DAB}" dt="2024-10-17T06:12:21.292" v="306" actId="20577"/>
          <ac:spMkLst>
            <pc:docMk/>
            <pc:sldMk cId="3717197207" sldId="256"/>
            <ac:spMk id="3" creationId="{00000000-0000-0000-0000-000000000000}"/>
          </ac:spMkLst>
        </pc:spChg>
      </pc:sldChg>
      <pc:sldChg chg="addSp modSp mod modTransition modNotesTx">
        <pc:chgData name="Dany Muhammad Ghaly" userId="ff8cbf64-3915-440b-b09d-a38a561f1860" providerId="ADAL" clId="{768C8008-A22B-4EF0-B1EB-CB8FC71E7DAB}" dt="2024-10-17T06:14:00.578" v="317" actId="1076"/>
        <pc:sldMkLst>
          <pc:docMk/>
          <pc:sldMk cId="1729533387" sldId="257"/>
        </pc:sldMkLst>
        <pc:spChg chg="mod">
          <ac:chgData name="Dany Muhammad Ghaly" userId="ff8cbf64-3915-440b-b09d-a38a561f1860" providerId="ADAL" clId="{768C8008-A22B-4EF0-B1EB-CB8FC71E7DAB}" dt="2024-10-16T13:49:31.514" v="268"/>
          <ac:spMkLst>
            <pc:docMk/>
            <pc:sldMk cId="1729533387" sldId="257"/>
            <ac:spMk id="2" creationId="{D5DE485E-E1EE-AE05-09E6-AC37D6411B64}"/>
          </ac:spMkLst>
        </pc:spChg>
        <pc:spChg chg="mod">
          <ac:chgData name="Dany Muhammad Ghaly" userId="ff8cbf64-3915-440b-b09d-a38a561f1860" providerId="ADAL" clId="{768C8008-A22B-4EF0-B1EB-CB8FC71E7DAB}" dt="2024-10-17T06:13:51.804" v="314" actId="21"/>
          <ac:spMkLst>
            <pc:docMk/>
            <pc:sldMk cId="1729533387" sldId="257"/>
            <ac:spMk id="3" creationId="{9DDA7539-B91F-FBCD-B1B5-E3BB7635D34F}"/>
          </ac:spMkLst>
        </pc:spChg>
        <pc:picChg chg="add mod">
          <ac:chgData name="Dany Muhammad Ghaly" userId="ff8cbf64-3915-440b-b09d-a38a561f1860" providerId="ADAL" clId="{768C8008-A22B-4EF0-B1EB-CB8FC71E7DAB}" dt="2024-10-17T06:14:00.578" v="317" actId="1076"/>
          <ac:picMkLst>
            <pc:docMk/>
            <pc:sldMk cId="1729533387" sldId="257"/>
            <ac:picMk id="1026" creationId="{27B44B77-9567-D4CA-7E0E-712A0C514D5B}"/>
          </ac:picMkLst>
        </pc:picChg>
      </pc:sldChg>
      <pc:sldChg chg="modSp mod modTransition modAnim modNotesTx">
        <pc:chgData name="Dany Muhammad Ghaly" userId="ff8cbf64-3915-440b-b09d-a38a561f1860" providerId="ADAL" clId="{768C8008-A22B-4EF0-B1EB-CB8FC71E7DAB}" dt="2024-10-17T06:15:01.274" v="324"/>
        <pc:sldMkLst>
          <pc:docMk/>
          <pc:sldMk cId="2370224357" sldId="258"/>
        </pc:sldMkLst>
        <pc:spChg chg="mod">
          <ac:chgData name="Dany Muhammad Ghaly" userId="ff8cbf64-3915-440b-b09d-a38a561f1860" providerId="ADAL" clId="{768C8008-A22B-4EF0-B1EB-CB8FC71E7DAB}" dt="2024-10-16T13:50:11.535" v="285" actId="6549"/>
          <ac:spMkLst>
            <pc:docMk/>
            <pc:sldMk cId="2370224357" sldId="258"/>
            <ac:spMk id="3" creationId="{D1BC8235-0FD9-755D-31BD-DFCEBDA82726}"/>
          </ac:spMkLst>
        </pc:spChg>
      </pc:sldChg>
      <pc:sldChg chg="new del">
        <pc:chgData name="Dany Muhammad Ghaly" userId="ff8cbf64-3915-440b-b09d-a38a561f1860" providerId="ADAL" clId="{768C8008-A22B-4EF0-B1EB-CB8FC71E7DAB}" dt="2024-10-16T03:14:12.537" v="78" actId="680"/>
        <pc:sldMkLst>
          <pc:docMk/>
          <pc:sldMk cId="1019236353" sldId="259"/>
        </pc:sldMkLst>
      </pc:sldChg>
      <pc:sldChg chg="addSp modSp new mod ord modTransition modAnim modNotesTx">
        <pc:chgData name="Dany Muhammad Ghaly" userId="ff8cbf64-3915-440b-b09d-a38a561f1860" providerId="ADAL" clId="{768C8008-A22B-4EF0-B1EB-CB8FC71E7DAB}" dt="2024-10-17T06:34:12.021" v="343" actId="20577"/>
        <pc:sldMkLst>
          <pc:docMk/>
          <pc:sldMk cId="3329498354" sldId="259"/>
        </pc:sldMkLst>
        <pc:spChg chg="mod">
          <ac:chgData name="Dany Muhammad Ghaly" userId="ff8cbf64-3915-440b-b09d-a38a561f1860" providerId="ADAL" clId="{768C8008-A22B-4EF0-B1EB-CB8FC71E7DAB}" dt="2024-10-16T03:14:31.135" v="82"/>
          <ac:spMkLst>
            <pc:docMk/>
            <pc:sldMk cId="3329498354" sldId="259"/>
            <ac:spMk id="2" creationId="{E1EF832C-A414-BD1E-57A0-943A84F75E4D}"/>
          </ac:spMkLst>
        </pc:spChg>
        <pc:spChg chg="mod">
          <ac:chgData name="Dany Muhammad Ghaly" userId="ff8cbf64-3915-440b-b09d-a38a561f1860" providerId="ADAL" clId="{768C8008-A22B-4EF0-B1EB-CB8FC71E7DAB}" dt="2024-10-17T06:20:27.178" v="339" actId="20577"/>
          <ac:spMkLst>
            <pc:docMk/>
            <pc:sldMk cId="3329498354" sldId="259"/>
            <ac:spMk id="3" creationId="{8830901A-43E5-9057-49B8-03686F8CF4E3}"/>
          </ac:spMkLst>
        </pc:spChg>
        <pc:spChg chg="add mod">
          <ac:chgData name="Dany Muhammad Ghaly" userId="ff8cbf64-3915-440b-b09d-a38a561f1860" providerId="ADAL" clId="{768C8008-A22B-4EF0-B1EB-CB8FC71E7DAB}" dt="2024-10-16T12:08:47.384" v="208"/>
          <ac:spMkLst>
            <pc:docMk/>
            <pc:sldMk cId="3329498354" sldId="259"/>
            <ac:spMk id="4" creationId="{D960AEF2-21AE-B86D-331A-FACAE1D2B73B}"/>
          </ac:spMkLst>
        </pc:spChg>
      </pc:sldChg>
      <pc:sldChg chg="addSp delSp modSp new mod ord modTransition modAnim modNotesTx">
        <pc:chgData name="Dany Muhammad Ghaly" userId="ff8cbf64-3915-440b-b09d-a38a561f1860" providerId="ADAL" clId="{768C8008-A22B-4EF0-B1EB-CB8FC71E7DAB}" dt="2024-10-17T06:18:27.600" v="330"/>
        <pc:sldMkLst>
          <pc:docMk/>
          <pc:sldMk cId="3177483192" sldId="260"/>
        </pc:sldMkLst>
        <pc:spChg chg="mod">
          <ac:chgData name="Dany Muhammad Ghaly" userId="ff8cbf64-3915-440b-b09d-a38a561f1860" providerId="ADAL" clId="{768C8008-A22B-4EF0-B1EB-CB8FC71E7DAB}" dt="2024-10-16T03:17:53.333" v="187" actId="20577"/>
          <ac:spMkLst>
            <pc:docMk/>
            <pc:sldMk cId="3177483192" sldId="260"/>
            <ac:spMk id="2" creationId="{9A663876-1442-48CD-DA8C-55BC27D90F29}"/>
          </ac:spMkLst>
        </pc:spChg>
        <pc:spChg chg="del mod">
          <ac:chgData name="Dany Muhammad Ghaly" userId="ff8cbf64-3915-440b-b09d-a38a561f1860" providerId="ADAL" clId="{768C8008-A22B-4EF0-B1EB-CB8FC71E7DAB}" dt="2024-10-17T06:16:46.481" v="326" actId="26606"/>
          <ac:spMkLst>
            <pc:docMk/>
            <pc:sldMk cId="3177483192" sldId="260"/>
            <ac:spMk id="3" creationId="{D0469C1D-2BA1-E621-3A0A-E7CC8B4D6643}"/>
          </ac:spMkLst>
        </pc:spChg>
        <pc:graphicFrameChg chg="add modGraphic">
          <ac:chgData name="Dany Muhammad Ghaly" userId="ff8cbf64-3915-440b-b09d-a38a561f1860" providerId="ADAL" clId="{768C8008-A22B-4EF0-B1EB-CB8FC71E7DAB}" dt="2024-10-17T06:17:40.644" v="327" actId="26606"/>
          <ac:graphicFrameMkLst>
            <pc:docMk/>
            <pc:sldMk cId="3177483192" sldId="260"/>
            <ac:graphicFrameMk id="12" creationId="{F7B6B385-5051-6382-EE9B-F706640BDB5D}"/>
          </ac:graphicFrameMkLst>
        </pc:graphicFrameChg>
      </pc:sldChg>
      <pc:sldChg chg="ord">
        <pc:chgData name="Dany Muhammad Ghaly" userId="ff8cbf64-3915-440b-b09d-a38a561f1860" providerId="ADAL" clId="{768C8008-A22B-4EF0-B1EB-CB8FC71E7DAB}" dt="2024-10-16T14:28:30.046" v="289"/>
        <pc:sldMkLst>
          <pc:docMk/>
          <pc:sldMk cId="3261422318" sldId="264"/>
        </pc:sldMkLst>
      </pc:sldChg>
    </pc:docChg>
  </pc:docChgLst>
  <pc:docChgLst>
    <pc:chgData name="Dany Muhammad Ghaly" userId="S::6025241015@student.its.ac.id::ff8cbf64-3915-440b-b09d-a38a561f1860" providerId="AD" clId="Web-{CFC221F8-9DF6-8E03-12F4-EBD1478538E4}"/>
    <pc:docChg chg="addSld">
      <pc:chgData name="Dany Muhammad Ghaly" userId="S::6025241015@student.its.ac.id::ff8cbf64-3915-440b-b09d-a38a561f1860" providerId="AD" clId="Web-{CFC221F8-9DF6-8E03-12F4-EBD1478538E4}" dt="2024-10-13T10:26:29.917" v="0"/>
      <pc:docMkLst>
        <pc:docMk/>
      </pc:docMkLst>
      <pc:sldChg chg="new">
        <pc:chgData name="Dany Muhammad Ghaly" userId="S::6025241015@student.its.ac.id::ff8cbf64-3915-440b-b09d-a38a561f1860" providerId="AD" clId="Web-{CFC221F8-9DF6-8E03-12F4-EBD1478538E4}" dt="2024-10-13T10:26:29.917" v="0"/>
        <pc:sldMkLst>
          <pc:docMk/>
          <pc:sldMk cId="1729533387" sldId="257"/>
        </pc:sldMkLst>
      </pc:sldChg>
    </pc:docChg>
  </pc:docChgLst>
  <pc:docChgLst>
    <pc:chgData name="Alit Fajar Kurniawan" userId="S::6025241046@student.its.ac.id::ac2a62c5-16d0-488b-ae60-fba853049e53" providerId="AD" clId="Web-{9F178FFF-35C9-EDFA-3A7A-E4A569B70294}"/>
    <pc:docChg chg="addSld delSld modSld">
      <pc:chgData name="Alit Fajar Kurniawan" userId="S::6025241046@student.its.ac.id::ac2a62c5-16d0-488b-ae60-fba853049e53" providerId="AD" clId="Web-{9F178FFF-35C9-EDFA-3A7A-E4A569B70294}" dt="2024-10-16T17:07:46.468" v="853"/>
      <pc:docMkLst>
        <pc:docMk/>
      </pc:docMkLst>
      <pc:sldChg chg="addSp delSp modSp mod setBg">
        <pc:chgData name="Alit Fajar Kurniawan" userId="S::6025241046@student.its.ac.id::ac2a62c5-16d0-488b-ae60-fba853049e53" providerId="AD" clId="Web-{9F178FFF-35C9-EDFA-3A7A-E4A569B70294}" dt="2024-10-16T17:07:46.468" v="853"/>
        <pc:sldMkLst>
          <pc:docMk/>
          <pc:sldMk cId="3717197207" sldId="256"/>
        </pc:sldMkLst>
        <pc:spChg chg="mod ord">
          <ac:chgData name="Alit Fajar Kurniawan" userId="S::6025241046@student.its.ac.id::ac2a62c5-16d0-488b-ae60-fba853049e53" providerId="AD" clId="Web-{9F178FFF-35C9-EDFA-3A7A-E4A569B70294}" dt="2024-10-16T17:07:46.468" v="853"/>
          <ac:spMkLst>
            <pc:docMk/>
            <pc:sldMk cId="3717197207" sldId="256"/>
            <ac:spMk id="2" creationId="{00000000-0000-0000-0000-000000000000}"/>
          </ac:spMkLst>
        </pc:spChg>
        <pc:spChg chg="mod">
          <ac:chgData name="Alit Fajar Kurniawan" userId="S::6025241046@student.its.ac.id::ac2a62c5-16d0-488b-ae60-fba853049e53" providerId="AD" clId="Web-{9F178FFF-35C9-EDFA-3A7A-E4A569B70294}" dt="2024-10-16T17:07:46.468" v="853"/>
          <ac:spMkLst>
            <pc:docMk/>
            <pc:sldMk cId="3717197207" sldId="256"/>
            <ac:spMk id="3" creationId="{00000000-0000-0000-0000-000000000000}"/>
          </ac:spMkLst>
        </pc:spChg>
        <pc:spChg chg="add del">
          <ac:chgData name="Alit Fajar Kurniawan" userId="S::6025241046@student.its.ac.id::ac2a62c5-16d0-488b-ae60-fba853049e53" providerId="AD" clId="Web-{9F178FFF-35C9-EDFA-3A7A-E4A569B70294}" dt="2024-10-16T17:07:24.639" v="850"/>
          <ac:spMkLst>
            <pc:docMk/>
            <pc:sldMk cId="3717197207" sldId="256"/>
            <ac:spMk id="8" creationId="{C3D25154-9EF7-4C33-9AAC-7B3BE089FE0A}"/>
          </ac:spMkLst>
        </pc:spChg>
        <pc:spChg chg="add del">
          <ac:chgData name="Alit Fajar Kurniawan" userId="S::6025241046@student.its.ac.id::ac2a62c5-16d0-488b-ae60-fba853049e53" providerId="AD" clId="Web-{9F178FFF-35C9-EDFA-3A7A-E4A569B70294}" dt="2024-10-16T17:07:24.639" v="850"/>
          <ac:spMkLst>
            <pc:docMk/>
            <pc:sldMk cId="3717197207" sldId="256"/>
            <ac:spMk id="10" creationId="{1604E8C0-C927-4C06-A96A-BF3323BA76D2}"/>
          </ac:spMkLst>
        </pc:spChg>
        <pc:spChg chg="add del">
          <ac:chgData name="Alit Fajar Kurniawan" userId="S::6025241046@student.its.ac.id::ac2a62c5-16d0-488b-ae60-fba853049e53" providerId="AD" clId="Web-{9F178FFF-35C9-EDFA-3A7A-E4A569B70294}" dt="2024-10-16T17:07:46.452" v="852"/>
          <ac:spMkLst>
            <pc:docMk/>
            <pc:sldMk cId="3717197207" sldId="256"/>
            <ac:spMk id="14" creationId="{D9C69FA7-0958-4ED9-A0DF-E87A0C137BF5}"/>
          </ac:spMkLst>
        </pc:spChg>
        <pc:spChg chg="add del">
          <ac:chgData name="Alit Fajar Kurniawan" userId="S::6025241046@student.its.ac.id::ac2a62c5-16d0-488b-ae60-fba853049e53" providerId="AD" clId="Web-{9F178FFF-35C9-EDFA-3A7A-E4A569B70294}" dt="2024-10-16T17:07:46.452" v="852"/>
          <ac:spMkLst>
            <pc:docMk/>
            <pc:sldMk cId="3717197207" sldId="256"/>
            <ac:spMk id="16" creationId="{E8035907-EB9C-4E11-8A9B-D25B0AD8D749}"/>
          </ac:spMkLst>
        </pc:spChg>
        <pc:spChg chg="add">
          <ac:chgData name="Alit Fajar Kurniawan" userId="S::6025241046@student.its.ac.id::ac2a62c5-16d0-488b-ae60-fba853049e53" providerId="AD" clId="Web-{9F178FFF-35C9-EDFA-3A7A-E4A569B70294}" dt="2024-10-16T17:07:46.468" v="853"/>
          <ac:spMkLst>
            <pc:docMk/>
            <pc:sldMk cId="3717197207" sldId="256"/>
            <ac:spMk id="20" creationId="{C3D25154-9EF7-4C33-9AAC-7B3BE089FE0A}"/>
          </ac:spMkLst>
        </pc:spChg>
        <pc:spChg chg="add">
          <ac:chgData name="Alit Fajar Kurniawan" userId="S::6025241046@student.its.ac.id::ac2a62c5-16d0-488b-ae60-fba853049e53" providerId="AD" clId="Web-{9F178FFF-35C9-EDFA-3A7A-E4A569B70294}" dt="2024-10-16T17:07:46.468" v="853"/>
          <ac:spMkLst>
            <pc:docMk/>
            <pc:sldMk cId="3717197207" sldId="256"/>
            <ac:spMk id="21" creationId="{1604E8C0-C927-4C06-A96A-BF3323BA76D2}"/>
          </ac:spMkLst>
        </pc:spChg>
        <pc:grpChg chg="add del">
          <ac:chgData name="Alit Fajar Kurniawan" userId="S::6025241046@student.its.ac.id::ac2a62c5-16d0-488b-ae60-fba853049e53" providerId="AD" clId="Web-{9F178FFF-35C9-EDFA-3A7A-E4A569B70294}" dt="2024-10-16T17:07:24.639" v="850"/>
          <ac:grpSpMkLst>
            <pc:docMk/>
            <pc:sldMk cId="3717197207" sldId="256"/>
            <ac:grpSpMk id="12" creationId="{9DCECFD5-4C30-4892-9FF0-540E17955A55}"/>
          </ac:grpSpMkLst>
        </pc:grpChg>
        <pc:grpChg chg="add del">
          <ac:chgData name="Alit Fajar Kurniawan" userId="S::6025241046@student.its.ac.id::ac2a62c5-16d0-488b-ae60-fba853049e53" providerId="AD" clId="Web-{9F178FFF-35C9-EDFA-3A7A-E4A569B70294}" dt="2024-10-16T17:07:46.452" v="852"/>
          <ac:grpSpMkLst>
            <pc:docMk/>
            <pc:sldMk cId="3717197207" sldId="256"/>
            <ac:grpSpMk id="17" creationId="{B4CFDD4A-4FA1-4CD9-90D5-E253C2040BA3}"/>
          </ac:grpSpMkLst>
        </pc:grpChg>
        <pc:grpChg chg="add">
          <ac:chgData name="Alit Fajar Kurniawan" userId="S::6025241046@student.its.ac.id::ac2a62c5-16d0-488b-ae60-fba853049e53" providerId="AD" clId="Web-{9F178FFF-35C9-EDFA-3A7A-E4A569B70294}" dt="2024-10-16T17:07:46.468" v="853"/>
          <ac:grpSpMkLst>
            <pc:docMk/>
            <pc:sldMk cId="3717197207" sldId="256"/>
            <ac:grpSpMk id="22" creationId="{9DCECFD5-4C30-4892-9FF0-540E17955A55}"/>
          </ac:grpSpMkLst>
        </pc:grpChg>
      </pc:sldChg>
      <pc:sldChg chg="addSp delSp modSp">
        <pc:chgData name="Alit Fajar Kurniawan" userId="S::6025241046@student.its.ac.id::ac2a62c5-16d0-488b-ae60-fba853049e53" providerId="AD" clId="Web-{9F178FFF-35C9-EDFA-3A7A-E4A569B70294}" dt="2024-10-16T13:13:05.535" v="539" actId="20577"/>
        <pc:sldMkLst>
          <pc:docMk/>
          <pc:sldMk cId="3537779498" sldId="263"/>
        </pc:sldMkLst>
        <pc:spChg chg="mod">
          <ac:chgData name="Alit Fajar Kurniawan" userId="S::6025241046@student.its.ac.id::ac2a62c5-16d0-488b-ae60-fba853049e53" providerId="AD" clId="Web-{9F178FFF-35C9-EDFA-3A7A-E4A569B70294}" dt="2024-10-16T12:38:11.178" v="40" actId="20577"/>
          <ac:spMkLst>
            <pc:docMk/>
            <pc:sldMk cId="3537779498" sldId="263"/>
            <ac:spMk id="2" creationId="{9A663876-1442-48CD-DA8C-55BC27D90F29}"/>
          </ac:spMkLst>
        </pc:spChg>
        <pc:spChg chg="add mod">
          <ac:chgData name="Alit Fajar Kurniawan" userId="S::6025241046@student.its.ac.id::ac2a62c5-16d0-488b-ae60-fba853049e53" providerId="AD" clId="Web-{9F178FFF-35C9-EDFA-3A7A-E4A569B70294}" dt="2024-10-16T12:43:44.996" v="289" actId="1076"/>
          <ac:spMkLst>
            <pc:docMk/>
            <pc:sldMk cId="3537779498" sldId="263"/>
            <ac:spMk id="6" creationId="{3DD7BFDD-DB25-5962-635F-A1047A17B471}"/>
          </ac:spMkLst>
        </pc:spChg>
        <pc:spChg chg="add mod">
          <ac:chgData name="Alit Fajar Kurniawan" userId="S::6025241046@student.its.ac.id::ac2a62c5-16d0-488b-ae60-fba853049e53" providerId="AD" clId="Web-{9F178FFF-35C9-EDFA-3A7A-E4A569B70294}" dt="2024-10-16T12:43:31.402" v="285"/>
          <ac:spMkLst>
            <pc:docMk/>
            <pc:sldMk cId="3537779498" sldId="263"/>
            <ac:spMk id="7" creationId="{88723AB4-24C7-DA6C-DE54-F5196B35B4F4}"/>
          </ac:spMkLst>
        </pc:spChg>
        <pc:spChg chg="add del mod">
          <ac:chgData name="Alit Fajar Kurniawan" userId="S::6025241046@student.its.ac.id::ac2a62c5-16d0-488b-ae60-fba853049e53" providerId="AD" clId="Web-{9F178FFF-35C9-EDFA-3A7A-E4A569B70294}" dt="2024-10-16T12:39:40.257" v="63"/>
          <ac:spMkLst>
            <pc:docMk/>
            <pc:sldMk cId="3537779498" sldId="263"/>
            <ac:spMk id="8" creationId="{35C16E44-ABE1-F94C-6C19-D0003F10517A}"/>
          </ac:spMkLst>
        </pc:spChg>
        <pc:spChg chg="add mod">
          <ac:chgData name="Alit Fajar Kurniawan" userId="S::6025241046@student.its.ac.id::ac2a62c5-16d0-488b-ae60-fba853049e53" providerId="AD" clId="Web-{9F178FFF-35C9-EDFA-3A7A-E4A569B70294}" dt="2024-10-16T12:43:31.402" v="286"/>
          <ac:spMkLst>
            <pc:docMk/>
            <pc:sldMk cId="3537779498" sldId="263"/>
            <ac:spMk id="10" creationId="{6277DA66-9A03-33C8-8F52-147A8584E9A9}"/>
          </ac:spMkLst>
        </pc:spChg>
        <pc:spChg chg="add mod">
          <ac:chgData name="Alit Fajar Kurniawan" userId="S::6025241046@student.its.ac.id::ac2a62c5-16d0-488b-ae60-fba853049e53" providerId="AD" clId="Web-{9F178FFF-35C9-EDFA-3A7A-E4A569B70294}" dt="2024-10-16T13:13:05.535" v="539" actId="20577"/>
          <ac:spMkLst>
            <pc:docMk/>
            <pc:sldMk cId="3537779498" sldId="263"/>
            <ac:spMk id="11" creationId="{51BA3B10-6DAE-5E6F-3659-1680385AA3AC}"/>
          </ac:spMkLst>
        </pc:spChg>
        <pc:picChg chg="add mod">
          <ac:chgData name="Alit Fajar Kurniawan" userId="S::6025241046@student.its.ac.id::ac2a62c5-16d0-488b-ae60-fba853049e53" providerId="AD" clId="Web-{9F178FFF-35C9-EDFA-3A7A-E4A569B70294}" dt="2024-10-16T12:44:21.918" v="293"/>
          <ac:picMkLst>
            <pc:docMk/>
            <pc:sldMk cId="3537779498" sldId="263"/>
            <ac:picMk id="12" creationId="{6793F98E-01E5-BFA3-1C38-3F3F03FE454F}"/>
          </ac:picMkLst>
        </pc:picChg>
        <pc:picChg chg="add mod">
          <ac:chgData name="Alit Fajar Kurniawan" userId="S::6025241046@student.its.ac.id::ac2a62c5-16d0-488b-ae60-fba853049e53" providerId="AD" clId="Web-{9F178FFF-35C9-EDFA-3A7A-E4A569B70294}" dt="2024-10-16T12:45:19.482" v="299" actId="1076"/>
          <ac:picMkLst>
            <pc:docMk/>
            <pc:sldMk cId="3537779498" sldId="263"/>
            <ac:picMk id="13" creationId="{CE629CB0-3D96-CB40-8080-4FBE9406E87D}"/>
          </ac:picMkLst>
        </pc:picChg>
        <pc:picChg chg="add mod">
          <ac:chgData name="Alit Fajar Kurniawan" userId="S::6025241046@student.its.ac.id::ac2a62c5-16d0-488b-ae60-fba853049e53" providerId="AD" clId="Web-{9F178FFF-35C9-EDFA-3A7A-E4A569B70294}" dt="2024-10-16T12:45:59.545" v="305"/>
          <ac:picMkLst>
            <pc:docMk/>
            <pc:sldMk cId="3537779498" sldId="263"/>
            <ac:picMk id="14" creationId="{6610D711-0233-C92D-D16B-5CD8C2203589}"/>
          </ac:picMkLst>
        </pc:picChg>
      </pc:sldChg>
      <pc:sldChg chg="addSp delSp modSp">
        <pc:chgData name="Alit Fajar Kurniawan" userId="S::6025241046@student.its.ac.id::ac2a62c5-16d0-488b-ae60-fba853049e53" providerId="AD" clId="Web-{9F178FFF-35C9-EDFA-3A7A-E4A569B70294}" dt="2024-10-16T13:31:47.196" v="811" actId="20577"/>
        <pc:sldMkLst>
          <pc:docMk/>
          <pc:sldMk cId="3261422318" sldId="264"/>
        </pc:sldMkLst>
        <pc:spChg chg="mod">
          <ac:chgData name="Alit Fajar Kurniawan" userId="S::6025241046@student.its.ac.id::ac2a62c5-16d0-488b-ae60-fba853049e53" providerId="AD" clId="Web-{9F178FFF-35C9-EDFA-3A7A-E4A569B70294}" dt="2024-10-16T13:09:08.418" v="353" actId="20577"/>
          <ac:spMkLst>
            <pc:docMk/>
            <pc:sldMk cId="3261422318" sldId="264"/>
            <ac:spMk id="2" creationId="{9A663876-1442-48CD-DA8C-55BC27D90F29}"/>
          </ac:spMkLst>
        </pc:spChg>
        <pc:spChg chg="add">
          <ac:chgData name="Alit Fajar Kurniawan" userId="S::6025241046@student.its.ac.id::ac2a62c5-16d0-488b-ae60-fba853049e53" providerId="AD" clId="Web-{9F178FFF-35C9-EDFA-3A7A-E4A569B70294}" dt="2024-10-16T13:09:59.154" v="354"/>
          <ac:spMkLst>
            <pc:docMk/>
            <pc:sldMk cId="3261422318" sldId="264"/>
            <ac:spMk id="6" creationId="{6620CE00-CE81-28E7-C6DE-363AF2E3D963}"/>
          </ac:spMkLst>
        </pc:spChg>
        <pc:spChg chg="add mod">
          <ac:chgData name="Alit Fajar Kurniawan" userId="S::6025241046@student.its.ac.id::ac2a62c5-16d0-488b-ae60-fba853049e53" providerId="AD" clId="Web-{9F178FFF-35C9-EDFA-3A7A-E4A569B70294}" dt="2024-10-16T13:30:16.584" v="699" actId="20577"/>
          <ac:spMkLst>
            <pc:docMk/>
            <pc:sldMk cId="3261422318" sldId="264"/>
            <ac:spMk id="8" creationId="{C5F2296E-2CAA-AAA9-30D9-B98495658C71}"/>
          </ac:spMkLst>
        </pc:spChg>
        <pc:spChg chg="add mod">
          <ac:chgData name="Alit Fajar Kurniawan" userId="S::6025241046@student.its.ac.id::ac2a62c5-16d0-488b-ae60-fba853049e53" providerId="AD" clId="Web-{9F178FFF-35C9-EDFA-3A7A-E4A569B70294}" dt="2024-10-16T13:31:19.054" v="763" actId="20577"/>
          <ac:spMkLst>
            <pc:docMk/>
            <pc:sldMk cId="3261422318" sldId="264"/>
            <ac:spMk id="11" creationId="{55A8A285-088E-193C-5397-9F003A4B2299}"/>
          </ac:spMkLst>
        </pc:spChg>
        <pc:spChg chg="add mod">
          <ac:chgData name="Alit Fajar Kurniawan" userId="S::6025241046@student.its.ac.id::ac2a62c5-16d0-488b-ae60-fba853049e53" providerId="AD" clId="Web-{9F178FFF-35C9-EDFA-3A7A-E4A569B70294}" dt="2024-10-16T13:31:47.196" v="811" actId="20577"/>
          <ac:spMkLst>
            <pc:docMk/>
            <pc:sldMk cId="3261422318" sldId="264"/>
            <ac:spMk id="13" creationId="{491D4FB2-F30A-4E84-5BF3-01E6652DCC61}"/>
          </ac:spMkLst>
        </pc:spChg>
        <pc:picChg chg="add del mod">
          <ac:chgData name="Alit Fajar Kurniawan" userId="S::6025241046@student.its.ac.id::ac2a62c5-16d0-488b-ae60-fba853049e53" providerId="AD" clId="Web-{9F178FFF-35C9-EDFA-3A7A-E4A569B70294}" dt="2024-10-16T13:24:08.774" v="551"/>
          <ac:picMkLst>
            <pc:docMk/>
            <pc:sldMk cId="3261422318" sldId="264"/>
            <ac:picMk id="14" creationId="{2F50A4E4-A2A8-1FB1-1C3F-9B1695A2773D}"/>
          </ac:picMkLst>
        </pc:picChg>
        <pc:picChg chg="add mod">
          <ac:chgData name="Alit Fajar Kurniawan" userId="S::6025241046@student.its.ac.id::ac2a62c5-16d0-488b-ae60-fba853049e53" providerId="AD" clId="Web-{9F178FFF-35C9-EDFA-3A7A-E4A569B70294}" dt="2024-10-16T13:25:02.574" v="555"/>
          <ac:picMkLst>
            <pc:docMk/>
            <pc:sldMk cId="3261422318" sldId="264"/>
            <ac:picMk id="15" creationId="{649966B3-4D5E-3188-6F4B-CD57D32003B5}"/>
          </ac:picMkLst>
        </pc:picChg>
        <pc:picChg chg="add mod">
          <ac:chgData name="Alit Fajar Kurniawan" userId="S::6025241046@student.its.ac.id::ac2a62c5-16d0-488b-ae60-fba853049e53" providerId="AD" clId="Web-{9F178FFF-35C9-EDFA-3A7A-E4A569B70294}" dt="2024-10-16T13:25:38.028" v="559"/>
          <ac:picMkLst>
            <pc:docMk/>
            <pc:sldMk cId="3261422318" sldId="264"/>
            <ac:picMk id="16" creationId="{18663D3F-490A-7329-372A-57534BB0180E}"/>
          </ac:picMkLst>
        </pc:picChg>
        <pc:picChg chg="add del mod">
          <ac:chgData name="Alit Fajar Kurniawan" userId="S::6025241046@student.its.ac.id::ac2a62c5-16d0-488b-ae60-fba853049e53" providerId="AD" clId="Web-{9F178FFF-35C9-EDFA-3A7A-E4A569B70294}" dt="2024-10-16T13:27:05.359" v="573"/>
          <ac:picMkLst>
            <pc:docMk/>
            <pc:sldMk cId="3261422318" sldId="264"/>
            <ac:picMk id="17" creationId="{44FE75E6-6598-C0C0-BD0C-839C057AB3D1}"/>
          </ac:picMkLst>
        </pc:picChg>
        <pc:picChg chg="add mod">
          <ac:chgData name="Alit Fajar Kurniawan" userId="S::6025241046@student.its.ac.id::ac2a62c5-16d0-488b-ae60-fba853049e53" providerId="AD" clId="Web-{9F178FFF-35C9-EDFA-3A7A-E4A569B70294}" dt="2024-10-16T13:27:29.235" v="577" actId="1076"/>
          <ac:picMkLst>
            <pc:docMk/>
            <pc:sldMk cId="3261422318" sldId="264"/>
            <ac:picMk id="18" creationId="{9DFAA781-E4AD-FBBB-9739-0CF60FA979DF}"/>
          </ac:picMkLst>
        </pc:picChg>
      </pc:sldChg>
      <pc:sldChg chg="modSp">
        <pc:chgData name="Alit Fajar Kurniawan" userId="S::6025241046@student.its.ac.id::ac2a62c5-16d0-488b-ae60-fba853049e53" providerId="AD" clId="Web-{9F178FFF-35C9-EDFA-3A7A-E4A569B70294}" dt="2024-10-16T13:37:19.362" v="813" actId="14100"/>
        <pc:sldMkLst>
          <pc:docMk/>
          <pc:sldMk cId="569592777" sldId="265"/>
        </pc:sldMkLst>
        <pc:spChg chg="mod">
          <ac:chgData name="Alit Fajar Kurniawan" userId="S::6025241046@student.its.ac.id::ac2a62c5-16d0-488b-ae60-fba853049e53" providerId="AD" clId="Web-{9F178FFF-35C9-EDFA-3A7A-E4A569B70294}" dt="2024-10-16T13:37:19.362" v="813" actId="14100"/>
          <ac:spMkLst>
            <pc:docMk/>
            <pc:sldMk cId="569592777" sldId="265"/>
            <ac:spMk id="7" creationId="{37CEEB1C-583E-8847-A0BE-3A3947238A70}"/>
          </ac:spMkLst>
        </pc:spChg>
      </pc:sldChg>
      <pc:sldChg chg="add del replId">
        <pc:chgData name="Alit Fajar Kurniawan" userId="S::6025241046@student.its.ac.id::ac2a62c5-16d0-488b-ae60-fba853049e53" providerId="AD" clId="Web-{9F178FFF-35C9-EDFA-3A7A-E4A569B70294}" dt="2024-10-16T12:41:31.665" v="216"/>
        <pc:sldMkLst>
          <pc:docMk/>
          <pc:sldMk cId="3816836422" sldId="265"/>
        </pc:sldMkLst>
      </pc:sldChg>
      <pc:sldChg chg="addSp delSp modSp">
        <pc:chgData name="Alit Fajar Kurniawan" userId="S::6025241046@student.its.ac.id::ac2a62c5-16d0-488b-ae60-fba853049e53" providerId="AD" clId="Web-{9F178FFF-35C9-EDFA-3A7A-E4A569B70294}" dt="2024-10-16T15:16:17.527" v="848" actId="14100"/>
        <pc:sldMkLst>
          <pc:docMk/>
          <pc:sldMk cId="1674050414" sldId="267"/>
        </pc:sldMkLst>
        <pc:spChg chg="mod">
          <ac:chgData name="Alit Fajar Kurniawan" userId="S::6025241046@student.its.ac.id::ac2a62c5-16d0-488b-ae60-fba853049e53" providerId="AD" clId="Web-{9F178FFF-35C9-EDFA-3A7A-E4A569B70294}" dt="2024-10-16T15:11:31.222" v="830" actId="20577"/>
          <ac:spMkLst>
            <pc:docMk/>
            <pc:sldMk cId="1674050414" sldId="267"/>
            <ac:spMk id="2" creationId="{9A663876-1442-48CD-DA8C-55BC27D90F29}"/>
          </ac:spMkLst>
        </pc:spChg>
        <pc:spChg chg="add del mod">
          <ac:chgData name="Alit Fajar Kurniawan" userId="S::6025241046@student.its.ac.id::ac2a62c5-16d0-488b-ae60-fba853049e53" providerId="AD" clId="Web-{9F178FFF-35C9-EDFA-3A7A-E4A569B70294}" dt="2024-10-16T15:11:53.193" v="834"/>
          <ac:spMkLst>
            <pc:docMk/>
            <pc:sldMk cId="1674050414" sldId="267"/>
            <ac:spMk id="6" creationId="{E2452A9C-C939-02B0-FF6A-6FAA7C1DD62F}"/>
          </ac:spMkLst>
        </pc:spChg>
        <pc:picChg chg="add del mod modCrop">
          <ac:chgData name="Alit Fajar Kurniawan" userId="S::6025241046@student.its.ac.id::ac2a62c5-16d0-488b-ae60-fba853049e53" providerId="AD" clId="Web-{9F178FFF-35C9-EDFA-3A7A-E4A569B70294}" dt="2024-10-16T15:15:34.352" v="841"/>
          <ac:picMkLst>
            <pc:docMk/>
            <pc:sldMk cId="1674050414" sldId="267"/>
            <ac:picMk id="7" creationId="{23E243CF-73E5-4B12-2D51-52312482DFAA}"/>
          </ac:picMkLst>
        </pc:picChg>
        <pc:picChg chg="add mod">
          <ac:chgData name="Alit Fajar Kurniawan" userId="S::6025241046@student.its.ac.id::ac2a62c5-16d0-488b-ae60-fba853049e53" providerId="AD" clId="Web-{9F178FFF-35C9-EDFA-3A7A-E4A569B70294}" dt="2024-10-16T15:16:17.527" v="848" actId="14100"/>
          <ac:picMkLst>
            <pc:docMk/>
            <pc:sldMk cId="1674050414" sldId="267"/>
            <ac:picMk id="8" creationId="{F664A72A-93A9-93A2-86CF-66D9A79E51BD}"/>
          </ac:picMkLst>
        </pc:picChg>
      </pc:sldChg>
    </pc:docChg>
  </pc:docChgLst>
  <pc:docChgLst>
    <pc:chgData name="Dany Muhammad Ghaly" userId="S::6025241015@student.its.ac.id::ff8cbf64-3915-440b-b09d-a38a561f1860" providerId="AD" clId="Web-{FB002DBB-70E4-1A37-0903-059C8C46526F}"/>
    <pc:docChg chg="modSld">
      <pc:chgData name="Dany Muhammad Ghaly" userId="S::6025241015@student.its.ac.id::ff8cbf64-3915-440b-b09d-a38a561f1860" providerId="AD" clId="Web-{FB002DBB-70E4-1A37-0903-059C8C46526F}" dt="2024-10-13T10:20:20.621" v="12" actId="20577"/>
      <pc:docMkLst>
        <pc:docMk/>
      </pc:docMkLst>
      <pc:sldChg chg="modSp">
        <pc:chgData name="Dany Muhammad Ghaly" userId="S::6025241015@student.its.ac.id::ff8cbf64-3915-440b-b09d-a38a561f1860" providerId="AD" clId="Web-{FB002DBB-70E4-1A37-0903-059C8C46526F}" dt="2024-10-13T10:20:20.621" v="12" actId="20577"/>
        <pc:sldMkLst>
          <pc:docMk/>
          <pc:sldMk cId="3717197207" sldId="256"/>
        </pc:sldMkLst>
        <pc:spChg chg="mod">
          <ac:chgData name="Dany Muhammad Ghaly" userId="S::6025241015@student.its.ac.id::ff8cbf64-3915-440b-b09d-a38a561f1860" providerId="AD" clId="Web-{FB002DBB-70E4-1A37-0903-059C8C46526F}" dt="2024-10-13T10:20:05.199" v="2" actId="20577"/>
          <ac:spMkLst>
            <pc:docMk/>
            <pc:sldMk cId="3717197207" sldId="256"/>
            <ac:spMk id="2" creationId="{00000000-0000-0000-0000-000000000000}"/>
          </ac:spMkLst>
        </pc:spChg>
        <pc:spChg chg="mod">
          <ac:chgData name="Dany Muhammad Ghaly" userId="S::6025241015@student.its.ac.id::ff8cbf64-3915-440b-b09d-a38a561f1860" providerId="AD" clId="Web-{FB002DBB-70E4-1A37-0903-059C8C46526F}" dt="2024-10-13T10:20:20.621" v="12" actId="20577"/>
          <ac:spMkLst>
            <pc:docMk/>
            <pc:sldMk cId="3717197207" sldId="256"/>
            <ac:spMk id="3" creationId="{00000000-0000-0000-0000-000000000000}"/>
          </ac:spMkLst>
        </pc:spChg>
      </pc:sldChg>
    </pc:docChg>
  </pc:docChgLst>
  <pc:docChgLst>
    <pc:chgData name="Karim" userId="S::6025241041@student.its.ac.id::d2624b1b-64b5-44a4-9b00-5037e96c8649" providerId="AD" clId="Web-{B68C0148-9BBD-6AC3-A561-958BD4D42F50}"/>
    <pc:docChg chg="addSld delSld modSld">
      <pc:chgData name="Karim" userId="S::6025241041@student.its.ac.id::d2624b1b-64b5-44a4-9b00-5037e96c8649" providerId="AD" clId="Web-{B68C0148-9BBD-6AC3-A561-958BD4D42F50}" dt="2024-10-16T13:52:47.951" v="135" actId="14100"/>
      <pc:docMkLst>
        <pc:docMk/>
      </pc:docMkLst>
      <pc:sldChg chg="addSp delSp modSp mod setBg">
        <pc:chgData name="Karim" userId="S::6025241041@student.its.ac.id::d2624b1b-64b5-44a4-9b00-5037e96c8649" providerId="AD" clId="Web-{B68C0148-9BBD-6AC3-A561-958BD4D42F50}" dt="2024-10-16T13:36:06.362" v="43" actId="1076"/>
        <pc:sldMkLst>
          <pc:docMk/>
          <pc:sldMk cId="97889853" sldId="261"/>
        </pc:sldMkLst>
        <pc:spChg chg="mod">
          <ac:chgData name="Karim" userId="S::6025241041@student.its.ac.id::d2624b1b-64b5-44a4-9b00-5037e96c8649" providerId="AD" clId="Web-{B68C0148-9BBD-6AC3-A561-958BD4D42F50}" dt="2024-10-16T13:36:06.362" v="43" actId="1076"/>
          <ac:spMkLst>
            <pc:docMk/>
            <pc:sldMk cId="97889853" sldId="261"/>
            <ac:spMk id="2" creationId="{9A663876-1442-48CD-DA8C-55BC27D90F29}"/>
          </ac:spMkLst>
        </pc:spChg>
        <pc:spChg chg="mod">
          <ac:chgData name="Karim" userId="S::6025241041@student.its.ac.id::d2624b1b-64b5-44a4-9b00-5037e96c8649" providerId="AD" clId="Web-{B68C0148-9BBD-6AC3-A561-958BD4D42F50}" dt="2024-10-16T13:30:15.618" v="10"/>
          <ac:spMkLst>
            <pc:docMk/>
            <pc:sldMk cId="97889853" sldId="261"/>
            <ac:spMk id="3" creationId="{D0469C1D-2BA1-E621-3A0A-E7CC8B4D6643}"/>
          </ac:spMkLst>
        </pc:spChg>
        <pc:spChg chg="add del mod">
          <ac:chgData name="Karim" userId="S::6025241041@student.its.ac.id::d2624b1b-64b5-44a4-9b00-5037e96c8649" providerId="AD" clId="Web-{B68C0148-9BBD-6AC3-A561-958BD4D42F50}" dt="2024-10-16T13:30:14.243" v="8"/>
          <ac:spMkLst>
            <pc:docMk/>
            <pc:sldMk cId="97889853" sldId="261"/>
            <ac:spMk id="7" creationId="{E69AFAEC-BBC9-4E87-8485-1363EB7DDC53}"/>
          </ac:spMkLst>
        </pc:spChg>
        <pc:spChg chg="add del">
          <ac:chgData name="Karim" userId="S::6025241041@student.its.ac.id::d2624b1b-64b5-44a4-9b00-5037e96c8649" providerId="AD" clId="Web-{B68C0148-9BBD-6AC3-A561-958BD4D42F50}" dt="2024-10-16T13:30:15.618" v="10"/>
          <ac:spMkLst>
            <pc:docMk/>
            <pc:sldMk cId="97889853" sldId="261"/>
            <ac:spMk id="14" creationId="{E009DD9B-5EE2-4C0D-8B2B-351C8C102205}"/>
          </ac:spMkLst>
        </pc:spChg>
        <pc:spChg chg="add del">
          <ac:chgData name="Karim" userId="S::6025241041@student.its.ac.id::d2624b1b-64b5-44a4-9b00-5037e96c8649" providerId="AD" clId="Web-{B68C0148-9BBD-6AC3-A561-958BD4D42F50}" dt="2024-10-16T13:30:15.618" v="10"/>
          <ac:spMkLst>
            <pc:docMk/>
            <pc:sldMk cId="97889853" sldId="261"/>
            <ac:spMk id="16" creationId="{E720DB99-7745-4E75-9D96-AAB6D55C531E}"/>
          </ac:spMkLst>
        </pc:spChg>
        <pc:spChg chg="add del">
          <ac:chgData name="Karim" userId="S::6025241041@student.its.ac.id::d2624b1b-64b5-44a4-9b00-5037e96c8649" providerId="AD" clId="Web-{B68C0148-9BBD-6AC3-A561-958BD4D42F50}" dt="2024-10-16T13:30:15.618" v="10"/>
          <ac:spMkLst>
            <pc:docMk/>
            <pc:sldMk cId="97889853" sldId="261"/>
            <ac:spMk id="18" creationId="{D68803C4-E159-4360-B7BB-74205C8F782D}"/>
          </ac:spMkLst>
        </pc:spChg>
        <pc:spChg chg="add del">
          <ac:chgData name="Karim" userId="S::6025241041@student.its.ac.id::d2624b1b-64b5-44a4-9b00-5037e96c8649" providerId="AD" clId="Web-{B68C0148-9BBD-6AC3-A561-958BD4D42F50}" dt="2024-10-16T13:30:15.618" v="10"/>
          <ac:spMkLst>
            <pc:docMk/>
            <pc:sldMk cId="97889853" sldId="261"/>
            <ac:spMk id="20" creationId="{504B0465-3B07-49BF-BEA7-D81476246293}"/>
          </ac:spMkLst>
        </pc:spChg>
        <pc:spChg chg="add del">
          <ac:chgData name="Karim" userId="S::6025241041@student.its.ac.id::d2624b1b-64b5-44a4-9b00-5037e96c8649" providerId="AD" clId="Web-{B68C0148-9BBD-6AC3-A561-958BD4D42F50}" dt="2024-10-16T13:30:15.618" v="10"/>
          <ac:spMkLst>
            <pc:docMk/>
            <pc:sldMk cId="97889853" sldId="261"/>
            <ac:spMk id="22" creationId="{49B7FFA5-14CB-4A4F-9BCC-CA3AA5D9D276}"/>
          </ac:spMkLst>
        </pc:spChg>
        <pc:spChg chg="add del">
          <ac:chgData name="Karim" userId="S::6025241041@student.its.ac.id::d2624b1b-64b5-44a4-9b00-5037e96c8649" providerId="AD" clId="Web-{B68C0148-9BBD-6AC3-A561-958BD4D42F50}" dt="2024-10-16T13:30:15.618" v="10"/>
          <ac:spMkLst>
            <pc:docMk/>
            <pc:sldMk cId="97889853" sldId="261"/>
            <ac:spMk id="24" creationId="{04E48745-7512-4EC2-9E20-9092D12150CA}"/>
          </ac:spMkLst>
        </pc:spChg>
        <pc:picChg chg="add mod ord">
          <ac:chgData name="Karim" userId="S::6025241041@student.its.ac.id::d2624b1b-64b5-44a4-9b00-5037e96c8649" providerId="AD" clId="Web-{B68C0148-9BBD-6AC3-A561-958BD4D42F50}" dt="2024-10-16T13:30:33.587" v="15" actId="1076"/>
          <ac:picMkLst>
            <pc:docMk/>
            <pc:sldMk cId="97889853" sldId="261"/>
            <ac:picMk id="4" creationId="{FB118BC1-ECAF-DF95-1F83-28392F4133DD}"/>
          </ac:picMkLst>
        </pc:picChg>
        <pc:picChg chg="mod ord">
          <ac:chgData name="Karim" userId="S::6025241041@student.its.ac.id::d2624b1b-64b5-44a4-9b00-5037e96c8649" providerId="AD" clId="Web-{B68C0148-9BBD-6AC3-A561-958BD4D42F50}" dt="2024-10-16T13:30:15.618" v="10"/>
          <ac:picMkLst>
            <pc:docMk/>
            <pc:sldMk cId="97889853" sldId="261"/>
            <ac:picMk id="5" creationId="{B840FA15-413B-C5FD-4B27-013510FA5084}"/>
          </ac:picMkLst>
        </pc:picChg>
        <pc:picChg chg="add del mod">
          <ac:chgData name="Karim" userId="S::6025241041@student.its.ac.id::d2624b1b-64b5-44a4-9b00-5037e96c8649" providerId="AD" clId="Web-{B68C0148-9BBD-6AC3-A561-958BD4D42F50}" dt="2024-10-16T13:30:14.243" v="9"/>
          <ac:picMkLst>
            <pc:docMk/>
            <pc:sldMk cId="97889853" sldId="261"/>
            <ac:picMk id="6" creationId="{59D5BE2E-9CAF-1950-5236-E7A68AE9D6E4}"/>
          </ac:picMkLst>
        </pc:picChg>
      </pc:sldChg>
      <pc:sldChg chg="addSp delSp modSp mod setBg">
        <pc:chgData name="Karim" userId="S::6025241041@student.its.ac.id::d2624b1b-64b5-44a4-9b00-5037e96c8649" providerId="AD" clId="Web-{B68C0148-9BBD-6AC3-A561-958BD4D42F50}" dt="2024-10-16T13:48:40.679" v="111" actId="20577"/>
        <pc:sldMkLst>
          <pc:docMk/>
          <pc:sldMk cId="2413133735" sldId="262"/>
        </pc:sldMkLst>
        <pc:spChg chg="mod">
          <ac:chgData name="Karim" userId="S::6025241041@student.its.ac.id::d2624b1b-64b5-44a4-9b00-5037e96c8649" providerId="AD" clId="Web-{B68C0148-9BBD-6AC3-A561-958BD4D42F50}" dt="2024-10-16T13:48:40.679" v="111" actId="20577"/>
          <ac:spMkLst>
            <pc:docMk/>
            <pc:sldMk cId="2413133735" sldId="262"/>
            <ac:spMk id="2" creationId="{9A663876-1442-48CD-DA8C-55BC27D90F29}"/>
          </ac:spMkLst>
        </pc:spChg>
        <pc:spChg chg="mod">
          <ac:chgData name="Karim" userId="S::6025241041@student.its.ac.id::d2624b1b-64b5-44a4-9b00-5037e96c8649" providerId="AD" clId="Web-{B68C0148-9BBD-6AC3-A561-958BD4D42F50}" dt="2024-10-16T13:47:56.912" v="107"/>
          <ac:spMkLst>
            <pc:docMk/>
            <pc:sldMk cId="2413133735" sldId="262"/>
            <ac:spMk id="3" creationId="{D0469C1D-2BA1-E621-3A0A-E7CC8B4D6643}"/>
          </ac:spMkLst>
        </pc:spChg>
        <pc:spChg chg="add del">
          <ac:chgData name="Karim" userId="S::6025241041@student.its.ac.id::d2624b1b-64b5-44a4-9b00-5037e96c8649" providerId="AD" clId="Web-{B68C0148-9BBD-6AC3-A561-958BD4D42F50}" dt="2024-10-16T13:47:56.881" v="106"/>
          <ac:spMkLst>
            <pc:docMk/>
            <pc:sldMk cId="2413133735" sldId="262"/>
            <ac:spMk id="14" creationId="{881BB01C-2DAE-48BD-8E81-DAE2E1BC4DA8}"/>
          </ac:spMkLst>
        </pc:spChg>
        <pc:spChg chg="add">
          <ac:chgData name="Karim" userId="S::6025241041@student.its.ac.id::d2624b1b-64b5-44a4-9b00-5037e96c8649" providerId="AD" clId="Web-{B68C0148-9BBD-6AC3-A561-958BD4D42F50}" dt="2024-10-16T13:47:56.912" v="107"/>
          <ac:spMkLst>
            <pc:docMk/>
            <pc:sldMk cId="2413133735" sldId="262"/>
            <ac:spMk id="18" creationId="{D68803C4-E159-4360-B7BB-74205C8F782D}"/>
          </ac:spMkLst>
        </pc:spChg>
        <pc:spChg chg="add">
          <ac:chgData name="Karim" userId="S::6025241041@student.its.ac.id::d2624b1b-64b5-44a4-9b00-5037e96c8649" providerId="AD" clId="Web-{B68C0148-9BBD-6AC3-A561-958BD4D42F50}" dt="2024-10-16T13:47:56.912" v="107"/>
          <ac:spMkLst>
            <pc:docMk/>
            <pc:sldMk cId="2413133735" sldId="262"/>
            <ac:spMk id="20" creationId="{504B0465-3B07-49BF-BEA7-D81476246293}"/>
          </ac:spMkLst>
        </pc:spChg>
        <pc:spChg chg="add">
          <ac:chgData name="Karim" userId="S::6025241041@student.its.ac.id::d2624b1b-64b5-44a4-9b00-5037e96c8649" providerId="AD" clId="Web-{B68C0148-9BBD-6AC3-A561-958BD4D42F50}" dt="2024-10-16T13:47:56.912" v="107"/>
          <ac:spMkLst>
            <pc:docMk/>
            <pc:sldMk cId="2413133735" sldId="262"/>
            <ac:spMk id="21" creationId="{E009DD9B-5EE2-4C0D-8B2B-351C8C102205}"/>
          </ac:spMkLst>
        </pc:spChg>
        <pc:spChg chg="add">
          <ac:chgData name="Karim" userId="S::6025241041@student.its.ac.id::d2624b1b-64b5-44a4-9b00-5037e96c8649" providerId="AD" clId="Web-{B68C0148-9BBD-6AC3-A561-958BD4D42F50}" dt="2024-10-16T13:47:56.912" v="107"/>
          <ac:spMkLst>
            <pc:docMk/>
            <pc:sldMk cId="2413133735" sldId="262"/>
            <ac:spMk id="22" creationId="{49B7FFA5-14CB-4A4F-9BCC-CA3AA5D9D276}"/>
          </ac:spMkLst>
        </pc:spChg>
        <pc:spChg chg="add">
          <ac:chgData name="Karim" userId="S::6025241041@student.its.ac.id::d2624b1b-64b5-44a4-9b00-5037e96c8649" providerId="AD" clId="Web-{B68C0148-9BBD-6AC3-A561-958BD4D42F50}" dt="2024-10-16T13:47:56.912" v="107"/>
          <ac:spMkLst>
            <pc:docMk/>
            <pc:sldMk cId="2413133735" sldId="262"/>
            <ac:spMk id="23" creationId="{E720DB99-7745-4E75-9D96-AAB6D55C531E}"/>
          </ac:spMkLst>
        </pc:spChg>
        <pc:spChg chg="add">
          <ac:chgData name="Karim" userId="S::6025241041@student.its.ac.id::d2624b1b-64b5-44a4-9b00-5037e96c8649" providerId="AD" clId="Web-{B68C0148-9BBD-6AC3-A561-958BD4D42F50}" dt="2024-10-16T13:47:56.912" v="107"/>
          <ac:spMkLst>
            <pc:docMk/>
            <pc:sldMk cId="2413133735" sldId="262"/>
            <ac:spMk id="24" creationId="{04E48745-7512-4EC2-9E20-9092D12150CA}"/>
          </ac:spMkLst>
        </pc:spChg>
        <pc:grpChg chg="add del">
          <ac:chgData name="Karim" userId="S::6025241041@student.its.ac.id::d2624b1b-64b5-44a4-9b00-5037e96c8649" providerId="AD" clId="Web-{B68C0148-9BBD-6AC3-A561-958BD4D42F50}" dt="2024-10-16T13:47:56.881" v="106"/>
          <ac:grpSpMkLst>
            <pc:docMk/>
            <pc:sldMk cId="2413133735" sldId="262"/>
            <ac:grpSpMk id="16" creationId="{AD55FF18-1979-4730-A345-E74E328F0777}"/>
          </ac:grpSpMkLst>
        </pc:grpChg>
        <pc:picChg chg="add del mod">
          <ac:chgData name="Karim" userId="S::6025241041@student.its.ac.id::d2624b1b-64b5-44a4-9b00-5037e96c8649" providerId="AD" clId="Web-{B68C0148-9BBD-6AC3-A561-958BD4D42F50}" dt="2024-10-16T13:47:34.458" v="101"/>
          <ac:picMkLst>
            <pc:docMk/>
            <pc:sldMk cId="2413133735" sldId="262"/>
            <ac:picMk id="4" creationId="{EFC1F82D-73E0-1BB0-54E1-7EAD4637009C}"/>
          </ac:picMkLst>
        </pc:picChg>
        <pc:picChg chg="mod ord">
          <ac:chgData name="Karim" userId="S::6025241041@student.its.ac.id::d2624b1b-64b5-44a4-9b00-5037e96c8649" providerId="AD" clId="Web-{B68C0148-9BBD-6AC3-A561-958BD4D42F50}" dt="2024-10-16T13:47:56.912" v="107"/>
          <ac:picMkLst>
            <pc:docMk/>
            <pc:sldMk cId="2413133735" sldId="262"/>
            <ac:picMk id="5" creationId="{B840FA15-413B-C5FD-4B27-013510FA5084}"/>
          </ac:picMkLst>
        </pc:picChg>
        <pc:picChg chg="add mod ord">
          <ac:chgData name="Karim" userId="S::6025241041@student.its.ac.id::d2624b1b-64b5-44a4-9b00-5037e96c8649" providerId="AD" clId="Web-{B68C0148-9BBD-6AC3-A561-958BD4D42F50}" dt="2024-10-16T13:47:56.912" v="107"/>
          <ac:picMkLst>
            <pc:docMk/>
            <pc:sldMk cId="2413133735" sldId="262"/>
            <ac:picMk id="6" creationId="{0DBA9ACB-6058-09C6-FAF8-FD39D89BADD5}"/>
          </ac:picMkLst>
        </pc:picChg>
      </pc:sldChg>
      <pc:sldChg chg="addSp delSp modSp add del replId">
        <pc:chgData name="Karim" userId="S::6025241041@student.its.ac.id::d2624b1b-64b5-44a4-9b00-5037e96c8649" providerId="AD" clId="Web-{B68C0148-9BBD-6AC3-A561-958BD4D42F50}" dt="2024-10-16T13:36:45.269" v="44"/>
        <pc:sldMkLst>
          <pc:docMk/>
          <pc:sldMk cId="199925941" sldId="265"/>
        </pc:sldMkLst>
        <pc:spChg chg="add mod">
          <ac:chgData name="Karim" userId="S::6025241041@student.its.ac.id::d2624b1b-64b5-44a4-9b00-5037e96c8649" providerId="AD" clId="Web-{B68C0148-9BBD-6AC3-A561-958BD4D42F50}" dt="2024-10-16T13:35:52.393" v="42" actId="1076"/>
          <ac:spMkLst>
            <pc:docMk/>
            <pc:sldMk cId="199925941" sldId="265"/>
            <ac:spMk id="6" creationId="{3AC8DFB5-A229-73EE-8E25-A08DCCAC9344}"/>
          </ac:spMkLst>
        </pc:spChg>
        <pc:picChg chg="del">
          <ac:chgData name="Karim" userId="S::6025241041@student.its.ac.id::d2624b1b-64b5-44a4-9b00-5037e96c8649" providerId="AD" clId="Web-{B68C0148-9BBD-6AC3-A561-958BD4D42F50}" dt="2024-10-16T13:35:11.064" v="31"/>
          <ac:picMkLst>
            <pc:docMk/>
            <pc:sldMk cId="199925941" sldId="265"/>
            <ac:picMk id="4" creationId="{FB118BC1-ECAF-DF95-1F83-28392F4133DD}"/>
          </ac:picMkLst>
        </pc:picChg>
      </pc:sldChg>
      <pc:sldChg chg="addSp delSp modSp add replId">
        <pc:chgData name="Karim" userId="S::6025241041@student.its.ac.id::d2624b1b-64b5-44a4-9b00-5037e96c8649" providerId="AD" clId="Web-{B68C0148-9BBD-6AC3-A561-958BD4D42F50}" dt="2024-10-16T13:40:02.056" v="58" actId="1076"/>
        <pc:sldMkLst>
          <pc:docMk/>
          <pc:sldMk cId="569592777" sldId="265"/>
        </pc:sldMkLst>
        <pc:spChg chg="add del mod">
          <ac:chgData name="Karim" userId="S::6025241041@student.its.ac.id::d2624b1b-64b5-44a4-9b00-5037e96c8649" providerId="AD" clId="Web-{B68C0148-9BBD-6AC3-A561-958BD4D42F50}" dt="2024-10-16T13:36:55.723" v="50"/>
          <ac:spMkLst>
            <pc:docMk/>
            <pc:sldMk cId="569592777" sldId="265"/>
            <ac:spMk id="6" creationId="{DE599DE5-B1A4-294C-B47D-08747193E8AB}"/>
          </ac:spMkLst>
        </pc:spChg>
        <pc:spChg chg="add del mod">
          <ac:chgData name="Karim" userId="S::6025241041@student.its.ac.id::d2624b1b-64b5-44a4-9b00-5037e96c8649" providerId="AD" clId="Web-{B68C0148-9BBD-6AC3-A561-958BD4D42F50}" dt="2024-10-16T13:39:35.321" v="54"/>
          <ac:spMkLst>
            <pc:docMk/>
            <pc:sldMk cId="569592777" sldId="265"/>
            <ac:spMk id="7" creationId="{37CEEB1C-583E-8847-A0BE-3A3947238A70}"/>
          </ac:spMkLst>
        </pc:spChg>
        <pc:picChg chg="del">
          <ac:chgData name="Karim" userId="S::6025241041@student.its.ac.id::d2624b1b-64b5-44a4-9b00-5037e96c8649" providerId="AD" clId="Web-{B68C0148-9BBD-6AC3-A561-958BD4D42F50}" dt="2024-10-16T13:36:49.957" v="46"/>
          <ac:picMkLst>
            <pc:docMk/>
            <pc:sldMk cId="569592777" sldId="265"/>
            <ac:picMk id="4" creationId="{FB118BC1-ECAF-DF95-1F83-28392F4133DD}"/>
          </ac:picMkLst>
        </pc:picChg>
        <pc:picChg chg="add del mod">
          <ac:chgData name="Karim" userId="S::6025241041@student.its.ac.id::d2624b1b-64b5-44a4-9b00-5037e96c8649" providerId="AD" clId="Web-{B68C0148-9BBD-6AC3-A561-958BD4D42F50}" dt="2024-10-16T13:39:39.618" v="56"/>
          <ac:picMkLst>
            <pc:docMk/>
            <pc:sldMk cId="569592777" sldId="265"/>
            <ac:picMk id="8" creationId="{5B648264-B893-B06B-DC4A-AA5BB43A2D6D}"/>
          </ac:picMkLst>
        </pc:picChg>
        <pc:picChg chg="add mod">
          <ac:chgData name="Karim" userId="S::6025241041@student.its.ac.id::d2624b1b-64b5-44a4-9b00-5037e96c8649" providerId="AD" clId="Web-{B68C0148-9BBD-6AC3-A561-958BD4D42F50}" dt="2024-10-16T13:40:02.056" v="58" actId="1076"/>
          <ac:picMkLst>
            <pc:docMk/>
            <pc:sldMk cId="569592777" sldId="265"/>
            <ac:picMk id="10" creationId="{472DE126-F1B6-066C-5DE0-49A5AE6C9A52}"/>
          </ac:picMkLst>
        </pc:picChg>
      </pc:sldChg>
      <pc:sldChg chg="addSp delSp modSp new del">
        <pc:chgData name="Karim" userId="S::6025241041@student.its.ac.id::d2624b1b-64b5-44a4-9b00-5037e96c8649" providerId="AD" clId="Web-{B68C0148-9BBD-6AC3-A561-958BD4D42F50}" dt="2024-10-16T13:35:05.251" v="29"/>
        <pc:sldMkLst>
          <pc:docMk/>
          <pc:sldMk cId="4124756489" sldId="265"/>
        </pc:sldMkLst>
        <pc:spChg chg="del">
          <ac:chgData name="Karim" userId="S::6025241041@student.its.ac.id::d2624b1b-64b5-44a4-9b00-5037e96c8649" providerId="AD" clId="Web-{B68C0148-9BBD-6AC3-A561-958BD4D42F50}" dt="2024-10-16T13:34:29.844" v="18"/>
          <ac:spMkLst>
            <pc:docMk/>
            <pc:sldMk cId="4124756489" sldId="265"/>
            <ac:spMk id="2" creationId="{04D64427-C21B-DF31-3843-9118142B6C47}"/>
          </ac:spMkLst>
        </pc:spChg>
        <pc:spChg chg="del">
          <ac:chgData name="Karim" userId="S::6025241041@student.its.ac.id::d2624b1b-64b5-44a4-9b00-5037e96c8649" providerId="AD" clId="Web-{B68C0148-9BBD-6AC3-A561-958BD4D42F50}" dt="2024-10-16T13:34:28.062" v="17"/>
          <ac:spMkLst>
            <pc:docMk/>
            <pc:sldMk cId="4124756489" sldId="265"/>
            <ac:spMk id="3" creationId="{B17A3771-CE3C-CD16-6ADF-986C65EF5235}"/>
          </ac:spMkLst>
        </pc:spChg>
        <pc:spChg chg="add del mod">
          <ac:chgData name="Karim" userId="S::6025241041@student.its.ac.id::d2624b1b-64b5-44a4-9b00-5037e96c8649" providerId="AD" clId="Web-{B68C0148-9BBD-6AC3-A561-958BD4D42F50}" dt="2024-10-16T13:34:42.985" v="24"/>
          <ac:spMkLst>
            <pc:docMk/>
            <pc:sldMk cId="4124756489" sldId="265"/>
            <ac:spMk id="4" creationId="{70605507-DADB-0921-5BD5-5A1D34427382}"/>
          </ac:spMkLst>
        </pc:spChg>
        <pc:spChg chg="add del mod">
          <ac:chgData name="Karim" userId="S::6025241041@student.its.ac.id::d2624b1b-64b5-44a4-9b00-5037e96c8649" providerId="AD" clId="Web-{B68C0148-9BBD-6AC3-A561-958BD4D42F50}" dt="2024-10-16T13:34:47" v="28"/>
          <ac:spMkLst>
            <pc:docMk/>
            <pc:sldMk cId="4124756489" sldId="265"/>
            <ac:spMk id="5" creationId="{5DCC8D4F-6F00-F262-F8FD-C4F8480601F4}"/>
          </ac:spMkLst>
        </pc:spChg>
      </pc:sldChg>
      <pc:sldChg chg="new del">
        <pc:chgData name="Karim" userId="S::6025241041@student.its.ac.id::d2624b1b-64b5-44a4-9b00-5037e96c8649" providerId="AD" clId="Web-{B68C0148-9BBD-6AC3-A561-958BD4D42F50}" dt="2024-10-16T13:41:18.761" v="60"/>
        <pc:sldMkLst>
          <pc:docMk/>
          <pc:sldMk cId="818834946" sldId="266"/>
        </pc:sldMkLst>
      </pc:sldChg>
      <pc:sldChg chg="addSp delSp modSp add replId">
        <pc:chgData name="Karim" userId="S::6025241041@student.its.ac.id::d2624b1b-64b5-44a4-9b00-5037e96c8649" providerId="AD" clId="Web-{B68C0148-9BBD-6AC3-A561-958BD4D42F50}" dt="2024-10-16T13:42:01.028" v="74" actId="20577"/>
        <pc:sldMkLst>
          <pc:docMk/>
          <pc:sldMk cId="2972089907" sldId="266"/>
        </pc:sldMkLst>
        <pc:spChg chg="mod">
          <ac:chgData name="Karim" userId="S::6025241041@student.its.ac.id::d2624b1b-64b5-44a4-9b00-5037e96c8649" providerId="AD" clId="Web-{B68C0148-9BBD-6AC3-A561-958BD4D42F50}" dt="2024-10-16T13:42:01.028" v="74" actId="20577"/>
          <ac:spMkLst>
            <pc:docMk/>
            <pc:sldMk cId="2972089907" sldId="266"/>
            <ac:spMk id="2" creationId="{9A663876-1442-48CD-DA8C-55BC27D90F29}"/>
          </ac:spMkLst>
        </pc:spChg>
        <pc:picChg chg="add mod">
          <ac:chgData name="Karim" userId="S::6025241041@student.its.ac.id::d2624b1b-64b5-44a4-9b00-5037e96c8649" providerId="AD" clId="Web-{B68C0148-9BBD-6AC3-A561-958BD4D42F50}" dt="2024-10-16T13:41:36.730" v="66" actId="14100"/>
          <ac:picMkLst>
            <pc:docMk/>
            <pc:sldMk cId="2972089907" sldId="266"/>
            <ac:picMk id="4" creationId="{5FF647EE-DEEA-98DA-AEED-1067896216FE}"/>
          </ac:picMkLst>
        </pc:picChg>
        <pc:picChg chg="del">
          <ac:chgData name="Karim" userId="S::6025241041@student.its.ac.id::d2624b1b-64b5-44a4-9b00-5037e96c8649" providerId="AD" clId="Web-{B68C0148-9BBD-6AC3-A561-958BD4D42F50}" dt="2024-10-16T13:41:24.183" v="62"/>
          <ac:picMkLst>
            <pc:docMk/>
            <pc:sldMk cId="2972089907" sldId="266"/>
            <ac:picMk id="10" creationId="{472DE126-F1B6-066C-5DE0-49A5AE6C9A52}"/>
          </ac:picMkLst>
        </pc:picChg>
      </pc:sldChg>
      <pc:sldChg chg="addSp delSp modSp add replId">
        <pc:chgData name="Karim" userId="S::6025241041@student.its.ac.id::d2624b1b-64b5-44a4-9b00-5037e96c8649" providerId="AD" clId="Web-{B68C0148-9BBD-6AC3-A561-958BD4D42F50}" dt="2024-10-16T13:51:20.558" v="131" actId="1076"/>
        <pc:sldMkLst>
          <pc:docMk/>
          <pc:sldMk cId="1674050414" sldId="267"/>
        </pc:sldMkLst>
        <pc:spChg chg="mod">
          <ac:chgData name="Karim" userId="S::6025241041@student.its.ac.id::d2624b1b-64b5-44a4-9b00-5037e96c8649" providerId="AD" clId="Web-{B68C0148-9BBD-6AC3-A561-958BD4D42F50}" dt="2024-10-16T13:47:21.802" v="99" actId="20577"/>
          <ac:spMkLst>
            <pc:docMk/>
            <pc:sldMk cId="1674050414" sldId="267"/>
            <ac:spMk id="2" creationId="{9A663876-1442-48CD-DA8C-55BC27D90F29}"/>
          </ac:spMkLst>
        </pc:spChg>
        <pc:picChg chg="add del">
          <ac:chgData name="Karim" userId="S::6025241041@student.its.ac.id::d2624b1b-64b5-44a4-9b00-5037e96c8649" providerId="AD" clId="Web-{B68C0148-9BBD-6AC3-A561-958BD4D42F50}" dt="2024-10-16T13:47:18.692" v="94"/>
          <ac:picMkLst>
            <pc:docMk/>
            <pc:sldMk cId="1674050414" sldId="267"/>
            <ac:picMk id="4" creationId="{5FF647EE-DEEA-98DA-AEED-1067896216FE}"/>
          </ac:picMkLst>
        </pc:picChg>
        <pc:picChg chg="add del mod">
          <ac:chgData name="Karim" userId="S::6025241041@student.its.ac.id::d2624b1b-64b5-44a4-9b00-5037e96c8649" providerId="AD" clId="Web-{B68C0148-9BBD-6AC3-A561-958BD4D42F50}" dt="2024-10-16T13:46:50.942" v="85"/>
          <ac:picMkLst>
            <pc:docMk/>
            <pc:sldMk cId="1674050414" sldId="267"/>
            <ac:picMk id="6" creationId="{9F331862-70EA-DC22-525D-98BE155069E0}"/>
          </ac:picMkLst>
        </pc:picChg>
        <pc:picChg chg="add mod">
          <ac:chgData name="Karim" userId="S::6025241041@student.its.ac.id::d2624b1b-64b5-44a4-9b00-5037e96c8649" providerId="AD" clId="Web-{B68C0148-9BBD-6AC3-A561-958BD4D42F50}" dt="2024-10-16T13:51:20.558" v="131" actId="1076"/>
          <ac:picMkLst>
            <pc:docMk/>
            <pc:sldMk cId="1674050414" sldId="267"/>
            <ac:picMk id="7" creationId="{23E243CF-73E5-4B12-2D51-52312482DFAA}"/>
          </ac:picMkLst>
        </pc:picChg>
      </pc:sldChg>
      <pc:sldChg chg="addSp delSp modSp new">
        <pc:chgData name="Karim" userId="S::6025241041@student.its.ac.id::d2624b1b-64b5-44a4-9b00-5037e96c8649" providerId="AD" clId="Web-{B68C0148-9BBD-6AC3-A561-958BD4D42F50}" dt="2024-10-16T13:52:47.951" v="135" actId="14100"/>
        <pc:sldMkLst>
          <pc:docMk/>
          <pc:sldMk cId="1800152222" sldId="268"/>
        </pc:sldMkLst>
        <pc:spChg chg="del">
          <ac:chgData name="Karim" userId="S::6025241041@student.its.ac.id::d2624b1b-64b5-44a4-9b00-5037e96c8649" providerId="AD" clId="Web-{B68C0148-9BBD-6AC3-A561-958BD4D42F50}" dt="2024-10-16T13:52:41.060" v="133"/>
          <ac:spMkLst>
            <pc:docMk/>
            <pc:sldMk cId="1800152222" sldId="268"/>
            <ac:spMk id="3" creationId="{BB9D5288-ECE4-6103-B816-1E6938C3B99E}"/>
          </ac:spMkLst>
        </pc:spChg>
        <pc:picChg chg="add mod ord">
          <ac:chgData name="Karim" userId="S::6025241041@student.its.ac.id::d2624b1b-64b5-44a4-9b00-5037e96c8649" providerId="AD" clId="Web-{B68C0148-9BBD-6AC3-A561-958BD4D42F50}" dt="2024-10-16T13:52:47.951" v="135" actId="14100"/>
          <ac:picMkLst>
            <pc:docMk/>
            <pc:sldMk cId="1800152222" sldId="268"/>
            <ac:picMk id="4" creationId="{2DC335B9-1064-23ED-C616-871B39795A23}"/>
          </ac:picMkLst>
        </pc:picChg>
      </pc:sldChg>
      <pc:sldChg chg="addSp delSp modSp new del mod setBg">
        <pc:chgData name="Karim" userId="S::6025241041@student.its.ac.id::d2624b1b-64b5-44a4-9b00-5037e96c8649" providerId="AD" clId="Web-{B68C0148-9BBD-6AC3-A561-958BD4D42F50}" dt="2024-10-16T13:50:44.932" v="127"/>
        <pc:sldMkLst>
          <pc:docMk/>
          <pc:sldMk cId="4248249063" sldId="268"/>
        </pc:sldMkLst>
        <pc:spChg chg="mod">
          <ac:chgData name="Karim" userId="S::6025241041@student.its.ac.id::d2624b1b-64b5-44a4-9b00-5037e96c8649" providerId="AD" clId="Web-{B68C0148-9BBD-6AC3-A561-958BD4D42F50}" dt="2024-10-16T13:49:44.134" v="126"/>
          <ac:spMkLst>
            <pc:docMk/>
            <pc:sldMk cId="4248249063" sldId="268"/>
            <ac:spMk id="2" creationId="{26179487-1575-3AB1-BF72-D693CE40628B}"/>
          </ac:spMkLst>
        </pc:spChg>
        <pc:spChg chg="del">
          <ac:chgData name="Karim" userId="S::6025241041@student.its.ac.id::d2624b1b-64b5-44a4-9b00-5037e96c8649" providerId="AD" clId="Web-{B68C0148-9BBD-6AC3-A561-958BD4D42F50}" dt="2024-10-16T13:48:50.398" v="113"/>
          <ac:spMkLst>
            <pc:docMk/>
            <pc:sldMk cId="4248249063" sldId="268"/>
            <ac:spMk id="3" creationId="{1F0FAC5B-897E-7F35-7009-E7F5B74A5FD4}"/>
          </ac:spMkLst>
        </pc:spChg>
        <pc:spChg chg="add del">
          <ac:chgData name="Karim" userId="S::6025241041@student.its.ac.id::d2624b1b-64b5-44a4-9b00-5037e96c8649" providerId="AD" clId="Web-{B68C0148-9BBD-6AC3-A561-958BD4D42F50}" dt="2024-10-16T13:49:05.164" v="116"/>
          <ac:spMkLst>
            <pc:docMk/>
            <pc:sldMk cId="4248249063" sldId="268"/>
            <ac:spMk id="8" creationId="{D95855FB-A480-3B3D-BBC4-90FE7FD3A4CE}"/>
          </ac:spMkLst>
        </pc:spChg>
        <pc:spChg chg="add del">
          <ac:chgData name="Karim" userId="S::6025241041@student.its.ac.id::d2624b1b-64b5-44a4-9b00-5037e96c8649" providerId="AD" clId="Web-{B68C0148-9BBD-6AC3-A561-958BD4D42F50}" dt="2024-10-16T13:49:05.164" v="116"/>
          <ac:spMkLst>
            <pc:docMk/>
            <pc:sldMk cId="4248249063" sldId="268"/>
            <ac:spMk id="11" creationId="{CCF043BA-0C52-4068-BCF5-2B2D89BA9D36}"/>
          </ac:spMkLst>
        </pc:spChg>
        <pc:spChg chg="add del">
          <ac:chgData name="Karim" userId="S::6025241041@student.its.ac.id::d2624b1b-64b5-44a4-9b00-5037e96c8649" providerId="AD" clId="Web-{B68C0148-9BBD-6AC3-A561-958BD4D42F50}" dt="2024-10-16T13:49:44.134" v="126"/>
          <ac:spMkLst>
            <pc:docMk/>
            <pc:sldMk cId="4248249063" sldId="268"/>
            <ac:spMk id="17" creationId="{F3AF35CD-DA30-4E34-B0F3-32C27766DA05}"/>
          </ac:spMkLst>
        </pc:spChg>
        <pc:spChg chg="add del mod">
          <ac:chgData name="Karim" userId="S::6025241041@student.its.ac.id::d2624b1b-64b5-44a4-9b00-5037e96c8649" providerId="AD" clId="Web-{B68C0148-9BBD-6AC3-A561-958BD4D42F50}" dt="2024-10-16T13:49:44.134" v="126"/>
          <ac:spMkLst>
            <pc:docMk/>
            <pc:sldMk cId="4248249063" sldId="268"/>
            <ac:spMk id="18" creationId="{0D10BE58-5E3E-430E-764B-60BBA4D28037}"/>
          </ac:spMkLst>
        </pc:spChg>
        <pc:spChg chg="add del">
          <ac:chgData name="Karim" userId="S::6025241041@student.its.ac.id::d2624b1b-64b5-44a4-9b00-5037e96c8649" providerId="AD" clId="Web-{B68C0148-9BBD-6AC3-A561-958BD4D42F50}" dt="2024-10-16T13:49:44.134" v="126"/>
          <ac:spMkLst>
            <pc:docMk/>
            <pc:sldMk cId="4248249063" sldId="268"/>
            <ac:spMk id="24" creationId="{9FB3768C-1D21-400E-B059-EFF86063F588}"/>
          </ac:spMkLst>
        </pc:spChg>
        <pc:spChg chg="add del">
          <ac:chgData name="Karim" userId="S::6025241041@student.its.ac.id::d2624b1b-64b5-44a4-9b00-5037e96c8649" providerId="AD" clId="Web-{B68C0148-9BBD-6AC3-A561-958BD4D42F50}" dt="2024-10-16T13:49:44.134" v="126"/>
          <ac:spMkLst>
            <pc:docMk/>
            <pc:sldMk cId="4248249063" sldId="268"/>
            <ac:spMk id="26" creationId="{4D87BCA1-45E6-44B3-B3DA-1F4144DE67CD}"/>
          </ac:spMkLst>
        </pc:spChg>
        <pc:grpChg chg="add del">
          <ac:chgData name="Karim" userId="S::6025241041@student.its.ac.id::d2624b1b-64b5-44a4-9b00-5037e96c8649" providerId="AD" clId="Web-{B68C0148-9BBD-6AC3-A561-958BD4D42F50}" dt="2024-10-16T13:49:05.164" v="116"/>
          <ac:grpSpMkLst>
            <pc:docMk/>
            <pc:sldMk cId="4248249063" sldId="268"/>
            <ac:grpSpMk id="13" creationId="{789ACCC8-A635-400E-B9C0-AD9CA57109CE}"/>
          </ac:grpSpMkLst>
        </pc:grpChg>
        <pc:grpChg chg="add del">
          <ac:chgData name="Karim" userId="S::6025241041@student.its.ac.id::d2624b1b-64b5-44a4-9b00-5037e96c8649" providerId="AD" clId="Web-{B68C0148-9BBD-6AC3-A561-958BD4D42F50}" dt="2024-10-16T13:49:44.134" v="126"/>
          <ac:grpSpMkLst>
            <pc:docMk/>
            <pc:sldMk cId="4248249063" sldId="268"/>
            <ac:grpSpMk id="19" creationId="{BCFC42DC-2C46-47C4-BC61-530557385DBD}"/>
          </ac:grpSpMkLst>
        </pc:grpChg>
        <pc:grpChg chg="add del">
          <ac:chgData name="Karim" userId="S::6025241041@student.its.ac.id::d2624b1b-64b5-44a4-9b00-5037e96c8649" providerId="AD" clId="Web-{B68C0148-9BBD-6AC3-A561-958BD4D42F50}" dt="2024-10-16T13:49:44.134" v="126"/>
          <ac:grpSpMkLst>
            <pc:docMk/>
            <pc:sldMk cId="4248249063" sldId="268"/>
            <ac:grpSpMk id="28" creationId="{9AE62FDA-E44C-440D-A3D3-5C188720D498}"/>
          </ac:grpSpMkLst>
        </pc:grpChg>
        <pc:picChg chg="add del mod ord">
          <ac:chgData name="Karim" userId="S::6025241041@student.its.ac.id::d2624b1b-64b5-44a4-9b00-5037e96c8649" providerId="AD" clId="Web-{B68C0148-9BBD-6AC3-A561-958BD4D42F50}" dt="2024-10-16T13:49:17.946" v="118"/>
          <ac:picMkLst>
            <pc:docMk/>
            <pc:sldMk cId="4248249063" sldId="268"/>
            <ac:picMk id="4" creationId="{98DF59C8-987A-A553-7033-F3D60C30965F}"/>
          </ac:picMkLst>
        </pc:picChg>
        <pc:picChg chg="add del mod ord">
          <ac:chgData name="Karim" userId="S::6025241041@student.its.ac.id::d2624b1b-64b5-44a4-9b00-5037e96c8649" providerId="AD" clId="Web-{B68C0148-9BBD-6AC3-A561-958BD4D42F50}" dt="2024-10-16T13:49:42.790" v="125"/>
          <ac:picMkLst>
            <pc:docMk/>
            <pc:sldMk cId="4248249063" sldId="268"/>
            <ac:picMk id="5" creationId="{C359BDA6-633A-CBE3-F9C4-9111D0B14D38}"/>
          </ac:picMkLst>
        </pc:picChg>
      </pc:sldChg>
    </pc:docChg>
  </pc:docChgLst>
  <pc:docChgLst>
    <pc:chgData name="Dany Muhammad Ghaly" userId="S::6025241015@student.its.ac.id::ff8cbf64-3915-440b-b09d-a38a561f1860" providerId="AD" clId="Web-{E6B902A6-2404-6E27-E589-D3A20043B51E}"/>
    <pc:docChg chg="addSld modSld">
      <pc:chgData name="Dany Muhammad Ghaly" userId="S::6025241015@student.its.ac.id::ff8cbf64-3915-440b-b09d-a38a561f1860" providerId="AD" clId="Web-{E6B902A6-2404-6E27-E589-D3A20043B51E}" dt="2024-10-16T03:09:28.579" v="32" actId="20577"/>
      <pc:docMkLst>
        <pc:docMk/>
      </pc:docMkLst>
      <pc:sldChg chg="modSp">
        <pc:chgData name="Dany Muhammad Ghaly" userId="S::6025241015@student.its.ac.id::ff8cbf64-3915-440b-b09d-a38a561f1860" providerId="AD" clId="Web-{E6B902A6-2404-6E27-E589-D3A20043B51E}" dt="2024-10-16T03:09:05.422" v="13" actId="20577"/>
        <pc:sldMkLst>
          <pc:docMk/>
          <pc:sldMk cId="1729533387" sldId="257"/>
        </pc:sldMkLst>
        <pc:spChg chg="mod">
          <ac:chgData name="Dany Muhammad Ghaly" userId="S::6025241015@student.its.ac.id::ff8cbf64-3915-440b-b09d-a38a561f1860" providerId="AD" clId="Web-{E6B902A6-2404-6E27-E589-D3A20043B51E}" dt="2024-10-16T03:08:24.436" v="4" actId="20577"/>
          <ac:spMkLst>
            <pc:docMk/>
            <pc:sldMk cId="1729533387" sldId="257"/>
            <ac:spMk id="2" creationId="{D5DE485E-E1EE-AE05-09E6-AC37D6411B64}"/>
          </ac:spMkLst>
        </pc:spChg>
        <pc:spChg chg="mod">
          <ac:chgData name="Dany Muhammad Ghaly" userId="S::6025241015@student.its.ac.id::ff8cbf64-3915-440b-b09d-a38a561f1860" providerId="AD" clId="Web-{E6B902A6-2404-6E27-E589-D3A20043B51E}" dt="2024-10-16T03:09:05.422" v="13" actId="20577"/>
          <ac:spMkLst>
            <pc:docMk/>
            <pc:sldMk cId="1729533387" sldId="257"/>
            <ac:spMk id="3" creationId="{9DDA7539-B91F-FBCD-B1B5-E3BB7635D34F}"/>
          </ac:spMkLst>
        </pc:spChg>
      </pc:sldChg>
      <pc:sldChg chg="modSp new">
        <pc:chgData name="Dany Muhammad Ghaly" userId="S::6025241015@student.its.ac.id::ff8cbf64-3915-440b-b09d-a38a561f1860" providerId="AD" clId="Web-{E6B902A6-2404-6E27-E589-D3A20043B51E}" dt="2024-10-16T03:09:28.579" v="32" actId="20577"/>
        <pc:sldMkLst>
          <pc:docMk/>
          <pc:sldMk cId="2370224357" sldId="258"/>
        </pc:sldMkLst>
        <pc:spChg chg="mod">
          <ac:chgData name="Dany Muhammad Ghaly" userId="S::6025241015@student.its.ac.id::ff8cbf64-3915-440b-b09d-a38a561f1860" providerId="AD" clId="Web-{E6B902A6-2404-6E27-E589-D3A20043B51E}" dt="2024-10-16T03:09:24.078" v="29" actId="20577"/>
          <ac:spMkLst>
            <pc:docMk/>
            <pc:sldMk cId="2370224357" sldId="258"/>
            <ac:spMk id="2" creationId="{67FF9195-9556-EBA3-A4BC-8E0551146C06}"/>
          </ac:spMkLst>
        </pc:spChg>
        <pc:spChg chg="mod">
          <ac:chgData name="Dany Muhammad Ghaly" userId="S::6025241015@student.its.ac.id::ff8cbf64-3915-440b-b09d-a38a561f1860" providerId="AD" clId="Web-{E6B902A6-2404-6E27-E589-D3A20043B51E}" dt="2024-10-16T03:09:28.579" v="32" actId="20577"/>
          <ac:spMkLst>
            <pc:docMk/>
            <pc:sldMk cId="2370224357" sldId="258"/>
            <ac:spMk id="3" creationId="{D1BC8235-0FD9-755D-31BD-DFCEBDA82726}"/>
          </ac:spMkLst>
        </pc:spChg>
      </pc:sldChg>
    </pc:docChg>
  </pc:docChgLst>
  <pc:docChgLst>
    <pc:chgData name="Karim" userId="S::6025241041@student.its.ac.id::d2624b1b-64b5-44a4-9b00-5037e96c8649" providerId="AD" clId="Web-{1EA94908-3D18-0867-644F-A8A36513B28E}"/>
    <pc:docChg chg="addSld modSld">
      <pc:chgData name="Karim" userId="S::6025241041@student.its.ac.id::d2624b1b-64b5-44a4-9b00-5037e96c8649" providerId="AD" clId="Web-{1EA94908-3D18-0867-644F-A8A36513B28E}" dt="2024-10-17T12:58:43.896" v="10" actId="20577"/>
      <pc:docMkLst>
        <pc:docMk/>
      </pc:docMkLst>
      <pc:sldChg chg="addSp modSp new">
        <pc:chgData name="Karim" userId="S::6025241041@student.its.ac.id::d2624b1b-64b5-44a4-9b00-5037e96c8649" providerId="AD" clId="Web-{1EA94908-3D18-0867-644F-A8A36513B28E}" dt="2024-10-17T12:57:57.677" v="6" actId="20577"/>
        <pc:sldMkLst>
          <pc:docMk/>
          <pc:sldMk cId="2468980632" sldId="269"/>
        </pc:sldMkLst>
        <pc:spChg chg="mod">
          <ac:chgData name="Karim" userId="S::6025241041@student.its.ac.id::d2624b1b-64b5-44a4-9b00-5037e96c8649" providerId="AD" clId="Web-{1EA94908-3D18-0867-644F-A8A36513B28E}" dt="2024-10-17T12:57:57.677" v="6" actId="20577"/>
          <ac:spMkLst>
            <pc:docMk/>
            <pc:sldMk cId="2468980632" sldId="269"/>
            <ac:spMk id="2" creationId="{B385AEAB-54FB-7C8C-7FBA-C0790BFC1A4F}"/>
          </ac:spMkLst>
        </pc:spChg>
        <pc:spChg chg="add mod">
          <ac:chgData name="Karim" userId="S::6025241041@student.its.ac.id::d2624b1b-64b5-44a4-9b00-5037e96c8649" providerId="AD" clId="Web-{1EA94908-3D18-0867-644F-A8A36513B28E}" dt="2024-10-17T12:57:56.223" v="5" actId="20577"/>
          <ac:spMkLst>
            <pc:docMk/>
            <pc:sldMk cId="2468980632" sldId="269"/>
            <ac:spMk id="4" creationId="{62E1DFAF-8E5A-4956-165B-68669B1CDFFC}"/>
          </ac:spMkLst>
        </pc:spChg>
      </pc:sldChg>
      <pc:sldChg chg="modSp new">
        <pc:chgData name="Karim" userId="S::6025241041@student.its.ac.id::d2624b1b-64b5-44a4-9b00-5037e96c8649" providerId="AD" clId="Web-{1EA94908-3D18-0867-644F-A8A36513B28E}" dt="2024-10-17T12:58:43.896" v="10" actId="20577"/>
        <pc:sldMkLst>
          <pc:docMk/>
          <pc:sldMk cId="2482263078" sldId="270"/>
        </pc:sldMkLst>
        <pc:spChg chg="mod">
          <ac:chgData name="Karim" userId="S::6025241041@student.its.ac.id::d2624b1b-64b5-44a4-9b00-5037e96c8649" providerId="AD" clId="Web-{1EA94908-3D18-0867-644F-A8A36513B28E}" dt="2024-10-17T12:58:43.896" v="10" actId="20577"/>
          <ac:spMkLst>
            <pc:docMk/>
            <pc:sldMk cId="2482263078" sldId="270"/>
            <ac:spMk id="3" creationId="{821FB3EC-9FF3-157A-F283-4D9A5EAD558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E853BE-3ADC-412E-890A-BEE321297543}"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636EEEB7-2599-4E59-BA32-61E425C6AF1E}">
      <dgm:prSet/>
      <dgm:spPr/>
      <dgm:t>
        <a:bodyPr/>
        <a:lstStyle/>
        <a:p>
          <a:r>
            <a:rPr lang="en-ID"/>
            <a:t>Data Collection</a:t>
          </a:r>
          <a:endParaRPr lang="en-US"/>
        </a:p>
      </dgm:t>
    </dgm:pt>
    <dgm:pt modelId="{E7B2CA91-67F0-44B3-B3F2-7DFAA65DFAA7}" type="parTrans" cxnId="{DD1037AD-E608-403F-AD01-FE6D21CCAB62}">
      <dgm:prSet/>
      <dgm:spPr/>
      <dgm:t>
        <a:bodyPr/>
        <a:lstStyle/>
        <a:p>
          <a:endParaRPr lang="en-US"/>
        </a:p>
      </dgm:t>
    </dgm:pt>
    <dgm:pt modelId="{5CBD8EEE-DF43-45CB-96DD-94F57DD67F7D}" type="sibTrans" cxnId="{DD1037AD-E608-403F-AD01-FE6D21CCAB62}">
      <dgm:prSet/>
      <dgm:spPr/>
      <dgm:t>
        <a:bodyPr/>
        <a:lstStyle/>
        <a:p>
          <a:endParaRPr lang="en-US"/>
        </a:p>
      </dgm:t>
    </dgm:pt>
    <dgm:pt modelId="{7CF5FDB0-1C79-43C2-A450-7198EDC9A1EF}">
      <dgm:prSet/>
      <dgm:spPr/>
      <dgm:t>
        <a:bodyPr/>
        <a:lstStyle/>
        <a:p>
          <a:r>
            <a:rPr lang="en-ID"/>
            <a:t>Anomaly Detection</a:t>
          </a:r>
          <a:endParaRPr lang="en-US"/>
        </a:p>
      </dgm:t>
    </dgm:pt>
    <dgm:pt modelId="{112BE950-CEBF-42A3-AF3D-81BEC3E4B095}" type="parTrans" cxnId="{D87349D9-FDEF-4A65-84FE-1BFABDCA4B7C}">
      <dgm:prSet/>
      <dgm:spPr/>
      <dgm:t>
        <a:bodyPr/>
        <a:lstStyle/>
        <a:p>
          <a:endParaRPr lang="en-US"/>
        </a:p>
      </dgm:t>
    </dgm:pt>
    <dgm:pt modelId="{718359F3-5C48-490D-BDB8-B5CD0D2A2F84}" type="sibTrans" cxnId="{D87349D9-FDEF-4A65-84FE-1BFABDCA4B7C}">
      <dgm:prSet/>
      <dgm:spPr/>
      <dgm:t>
        <a:bodyPr/>
        <a:lstStyle/>
        <a:p>
          <a:endParaRPr lang="en-US"/>
        </a:p>
      </dgm:t>
    </dgm:pt>
    <dgm:pt modelId="{6BBD0228-73EC-4609-A7A3-561DFEE8E78B}">
      <dgm:prSet/>
      <dgm:spPr/>
      <dgm:t>
        <a:bodyPr/>
        <a:lstStyle/>
        <a:p>
          <a:r>
            <a:rPr lang="en-ID"/>
            <a:t>Incident Investigation</a:t>
          </a:r>
          <a:endParaRPr lang="en-US"/>
        </a:p>
      </dgm:t>
    </dgm:pt>
    <dgm:pt modelId="{7F931E7A-DD61-497B-8877-A62D31E6CAF9}" type="parTrans" cxnId="{0D580951-CE95-4C35-9E0E-788017BC7C8F}">
      <dgm:prSet/>
      <dgm:spPr/>
      <dgm:t>
        <a:bodyPr/>
        <a:lstStyle/>
        <a:p>
          <a:endParaRPr lang="en-US"/>
        </a:p>
      </dgm:t>
    </dgm:pt>
    <dgm:pt modelId="{10C6F0FD-6A8C-4D8C-9F81-C2B4B603BAA0}" type="sibTrans" cxnId="{0D580951-CE95-4C35-9E0E-788017BC7C8F}">
      <dgm:prSet/>
      <dgm:spPr/>
      <dgm:t>
        <a:bodyPr/>
        <a:lstStyle/>
        <a:p>
          <a:endParaRPr lang="en-US"/>
        </a:p>
      </dgm:t>
    </dgm:pt>
    <dgm:pt modelId="{C02CF9AD-58BD-430D-99B1-B38FC089034D}">
      <dgm:prSet/>
      <dgm:spPr/>
      <dgm:t>
        <a:bodyPr/>
        <a:lstStyle/>
        <a:p>
          <a:r>
            <a:rPr lang="en-ID"/>
            <a:t>Response and Mitigation</a:t>
          </a:r>
          <a:endParaRPr lang="en-US"/>
        </a:p>
      </dgm:t>
    </dgm:pt>
    <dgm:pt modelId="{804A87D2-AFD2-452D-A15E-79056471F23C}" type="parTrans" cxnId="{E0773A6F-72A5-4BAB-BD6C-0BD647A69712}">
      <dgm:prSet/>
      <dgm:spPr/>
      <dgm:t>
        <a:bodyPr/>
        <a:lstStyle/>
        <a:p>
          <a:endParaRPr lang="en-US"/>
        </a:p>
      </dgm:t>
    </dgm:pt>
    <dgm:pt modelId="{D1CF4E49-D71B-4616-9BD3-8D2E4480A7A1}" type="sibTrans" cxnId="{E0773A6F-72A5-4BAB-BD6C-0BD647A69712}">
      <dgm:prSet/>
      <dgm:spPr/>
      <dgm:t>
        <a:bodyPr/>
        <a:lstStyle/>
        <a:p>
          <a:endParaRPr lang="en-US"/>
        </a:p>
      </dgm:t>
    </dgm:pt>
    <dgm:pt modelId="{110C072D-002D-4CAA-80C4-D10EE7D0D660}">
      <dgm:prSet/>
      <dgm:spPr/>
      <dgm:t>
        <a:bodyPr/>
        <a:lstStyle/>
        <a:p>
          <a:r>
            <a:rPr lang="en-ID"/>
            <a:t>Reporting and Documentation</a:t>
          </a:r>
          <a:endParaRPr lang="en-US"/>
        </a:p>
      </dgm:t>
    </dgm:pt>
    <dgm:pt modelId="{58CB127B-106F-4254-BA23-E405B59E09B4}" type="parTrans" cxnId="{3015A525-048C-4370-A4F2-01815DCF30F2}">
      <dgm:prSet/>
      <dgm:spPr/>
      <dgm:t>
        <a:bodyPr/>
        <a:lstStyle/>
        <a:p>
          <a:endParaRPr lang="en-US"/>
        </a:p>
      </dgm:t>
    </dgm:pt>
    <dgm:pt modelId="{C1816ECE-EC50-46FC-93DA-350F00E9BA75}" type="sibTrans" cxnId="{3015A525-048C-4370-A4F2-01815DCF30F2}">
      <dgm:prSet/>
      <dgm:spPr/>
      <dgm:t>
        <a:bodyPr/>
        <a:lstStyle/>
        <a:p>
          <a:endParaRPr lang="en-US"/>
        </a:p>
      </dgm:t>
    </dgm:pt>
    <dgm:pt modelId="{5B1490F8-BFDA-4B61-A307-FA77739AC106}">
      <dgm:prSet/>
      <dgm:spPr/>
      <dgm:t>
        <a:bodyPr/>
        <a:lstStyle/>
        <a:p>
          <a:r>
            <a:rPr lang="en-ID"/>
            <a:t>Continuous Improvement</a:t>
          </a:r>
          <a:endParaRPr lang="en-US"/>
        </a:p>
      </dgm:t>
    </dgm:pt>
    <dgm:pt modelId="{306B5744-EF43-41D4-A769-B393C6C808DB}" type="parTrans" cxnId="{56414E48-E5DC-48B2-BF5E-EFBAC061AEB8}">
      <dgm:prSet/>
      <dgm:spPr/>
      <dgm:t>
        <a:bodyPr/>
        <a:lstStyle/>
        <a:p>
          <a:endParaRPr lang="en-US"/>
        </a:p>
      </dgm:t>
    </dgm:pt>
    <dgm:pt modelId="{9F4E231B-5394-4810-91FF-3226F44CED49}" type="sibTrans" cxnId="{56414E48-E5DC-48B2-BF5E-EFBAC061AEB8}">
      <dgm:prSet/>
      <dgm:spPr/>
      <dgm:t>
        <a:bodyPr/>
        <a:lstStyle/>
        <a:p>
          <a:endParaRPr lang="en-US"/>
        </a:p>
      </dgm:t>
    </dgm:pt>
    <dgm:pt modelId="{E2EB9EAB-9054-4251-AFEE-208458A19F5D}" type="pres">
      <dgm:prSet presAssocID="{19E853BE-3ADC-412E-890A-BEE321297543}" presName="Name0" presStyleCnt="0">
        <dgm:presLayoutVars>
          <dgm:dir/>
          <dgm:animLvl val="lvl"/>
          <dgm:resizeHandles val="exact"/>
        </dgm:presLayoutVars>
      </dgm:prSet>
      <dgm:spPr/>
    </dgm:pt>
    <dgm:pt modelId="{1434C7C0-39AB-4E90-AEA9-B62DE221BB4C}" type="pres">
      <dgm:prSet presAssocID="{636EEEB7-2599-4E59-BA32-61E425C6AF1E}" presName="linNode" presStyleCnt="0"/>
      <dgm:spPr/>
    </dgm:pt>
    <dgm:pt modelId="{7FE6C7BB-6916-4E57-9AE6-D606126BDCC0}" type="pres">
      <dgm:prSet presAssocID="{636EEEB7-2599-4E59-BA32-61E425C6AF1E}" presName="parentText" presStyleLbl="node1" presStyleIdx="0" presStyleCnt="6">
        <dgm:presLayoutVars>
          <dgm:chMax val="1"/>
          <dgm:bulletEnabled val="1"/>
        </dgm:presLayoutVars>
      </dgm:prSet>
      <dgm:spPr/>
    </dgm:pt>
    <dgm:pt modelId="{67234562-FF0D-447C-9953-67293B8702B2}" type="pres">
      <dgm:prSet presAssocID="{5CBD8EEE-DF43-45CB-96DD-94F57DD67F7D}" presName="sp" presStyleCnt="0"/>
      <dgm:spPr/>
    </dgm:pt>
    <dgm:pt modelId="{4312648D-5E96-467D-858C-CCE251658EF8}" type="pres">
      <dgm:prSet presAssocID="{7CF5FDB0-1C79-43C2-A450-7198EDC9A1EF}" presName="linNode" presStyleCnt="0"/>
      <dgm:spPr/>
    </dgm:pt>
    <dgm:pt modelId="{693CB8C8-4C09-4A22-97FB-381178D1E856}" type="pres">
      <dgm:prSet presAssocID="{7CF5FDB0-1C79-43C2-A450-7198EDC9A1EF}" presName="parentText" presStyleLbl="node1" presStyleIdx="1" presStyleCnt="6">
        <dgm:presLayoutVars>
          <dgm:chMax val="1"/>
          <dgm:bulletEnabled val="1"/>
        </dgm:presLayoutVars>
      </dgm:prSet>
      <dgm:spPr/>
    </dgm:pt>
    <dgm:pt modelId="{425929FB-BFC4-4CB4-92E2-E1CF0895B4FA}" type="pres">
      <dgm:prSet presAssocID="{718359F3-5C48-490D-BDB8-B5CD0D2A2F84}" presName="sp" presStyleCnt="0"/>
      <dgm:spPr/>
    </dgm:pt>
    <dgm:pt modelId="{6919A722-6CF3-449B-BC1F-7E3D6DAE79AE}" type="pres">
      <dgm:prSet presAssocID="{6BBD0228-73EC-4609-A7A3-561DFEE8E78B}" presName="linNode" presStyleCnt="0"/>
      <dgm:spPr/>
    </dgm:pt>
    <dgm:pt modelId="{664BD085-3457-41D2-9AC9-6550E14EC749}" type="pres">
      <dgm:prSet presAssocID="{6BBD0228-73EC-4609-A7A3-561DFEE8E78B}" presName="parentText" presStyleLbl="node1" presStyleIdx="2" presStyleCnt="6">
        <dgm:presLayoutVars>
          <dgm:chMax val="1"/>
          <dgm:bulletEnabled val="1"/>
        </dgm:presLayoutVars>
      </dgm:prSet>
      <dgm:spPr/>
    </dgm:pt>
    <dgm:pt modelId="{820DDF3C-92D7-464C-8AF9-006BFF649BA9}" type="pres">
      <dgm:prSet presAssocID="{10C6F0FD-6A8C-4D8C-9F81-C2B4B603BAA0}" presName="sp" presStyleCnt="0"/>
      <dgm:spPr/>
    </dgm:pt>
    <dgm:pt modelId="{D79B506E-64BD-4A96-8D77-7A5BB13902D9}" type="pres">
      <dgm:prSet presAssocID="{C02CF9AD-58BD-430D-99B1-B38FC089034D}" presName="linNode" presStyleCnt="0"/>
      <dgm:spPr/>
    </dgm:pt>
    <dgm:pt modelId="{A2CC16BE-C1EE-4702-8BDD-8841C0DC492D}" type="pres">
      <dgm:prSet presAssocID="{C02CF9AD-58BD-430D-99B1-B38FC089034D}" presName="parentText" presStyleLbl="node1" presStyleIdx="3" presStyleCnt="6">
        <dgm:presLayoutVars>
          <dgm:chMax val="1"/>
          <dgm:bulletEnabled val="1"/>
        </dgm:presLayoutVars>
      </dgm:prSet>
      <dgm:spPr/>
    </dgm:pt>
    <dgm:pt modelId="{4594017D-326B-4696-9776-157674D54F0C}" type="pres">
      <dgm:prSet presAssocID="{D1CF4E49-D71B-4616-9BD3-8D2E4480A7A1}" presName="sp" presStyleCnt="0"/>
      <dgm:spPr/>
    </dgm:pt>
    <dgm:pt modelId="{142403E4-F83A-4FC0-9E03-FDF0A3CCFD2A}" type="pres">
      <dgm:prSet presAssocID="{110C072D-002D-4CAA-80C4-D10EE7D0D660}" presName="linNode" presStyleCnt="0"/>
      <dgm:spPr/>
    </dgm:pt>
    <dgm:pt modelId="{87292B55-27DA-4D4F-A496-155BA60C0AD8}" type="pres">
      <dgm:prSet presAssocID="{110C072D-002D-4CAA-80C4-D10EE7D0D660}" presName="parentText" presStyleLbl="node1" presStyleIdx="4" presStyleCnt="6">
        <dgm:presLayoutVars>
          <dgm:chMax val="1"/>
          <dgm:bulletEnabled val="1"/>
        </dgm:presLayoutVars>
      </dgm:prSet>
      <dgm:spPr/>
    </dgm:pt>
    <dgm:pt modelId="{9A8B985B-508C-4E15-9502-968EE036D8CC}" type="pres">
      <dgm:prSet presAssocID="{C1816ECE-EC50-46FC-93DA-350F00E9BA75}" presName="sp" presStyleCnt="0"/>
      <dgm:spPr/>
    </dgm:pt>
    <dgm:pt modelId="{C7A74207-D5AA-4442-BB34-557954FEFD11}" type="pres">
      <dgm:prSet presAssocID="{5B1490F8-BFDA-4B61-A307-FA77739AC106}" presName="linNode" presStyleCnt="0"/>
      <dgm:spPr/>
    </dgm:pt>
    <dgm:pt modelId="{1520F9E0-C0CA-470E-BA97-FE20EA6B45A3}" type="pres">
      <dgm:prSet presAssocID="{5B1490F8-BFDA-4B61-A307-FA77739AC106}" presName="parentText" presStyleLbl="node1" presStyleIdx="5" presStyleCnt="6">
        <dgm:presLayoutVars>
          <dgm:chMax val="1"/>
          <dgm:bulletEnabled val="1"/>
        </dgm:presLayoutVars>
      </dgm:prSet>
      <dgm:spPr/>
    </dgm:pt>
  </dgm:ptLst>
  <dgm:cxnLst>
    <dgm:cxn modelId="{3015A525-048C-4370-A4F2-01815DCF30F2}" srcId="{19E853BE-3ADC-412E-890A-BEE321297543}" destId="{110C072D-002D-4CAA-80C4-D10EE7D0D660}" srcOrd="4" destOrd="0" parTransId="{58CB127B-106F-4254-BA23-E405B59E09B4}" sibTransId="{C1816ECE-EC50-46FC-93DA-350F00E9BA75}"/>
    <dgm:cxn modelId="{7305683F-5BAB-47D3-BC72-A9D2A1D3DAB5}" type="presOf" srcId="{6BBD0228-73EC-4609-A7A3-561DFEE8E78B}" destId="{664BD085-3457-41D2-9AC9-6550E14EC749}" srcOrd="0" destOrd="0" presId="urn:microsoft.com/office/officeart/2005/8/layout/vList5"/>
    <dgm:cxn modelId="{EC37AE44-6EB6-45C3-838A-7C71E016ECE3}" type="presOf" srcId="{C02CF9AD-58BD-430D-99B1-B38FC089034D}" destId="{A2CC16BE-C1EE-4702-8BDD-8841C0DC492D}" srcOrd="0" destOrd="0" presId="urn:microsoft.com/office/officeart/2005/8/layout/vList5"/>
    <dgm:cxn modelId="{56414E48-E5DC-48B2-BF5E-EFBAC061AEB8}" srcId="{19E853BE-3ADC-412E-890A-BEE321297543}" destId="{5B1490F8-BFDA-4B61-A307-FA77739AC106}" srcOrd="5" destOrd="0" parTransId="{306B5744-EF43-41D4-A769-B393C6C808DB}" sibTransId="{9F4E231B-5394-4810-91FF-3226F44CED49}"/>
    <dgm:cxn modelId="{E0773A6F-72A5-4BAB-BD6C-0BD647A69712}" srcId="{19E853BE-3ADC-412E-890A-BEE321297543}" destId="{C02CF9AD-58BD-430D-99B1-B38FC089034D}" srcOrd="3" destOrd="0" parTransId="{804A87D2-AFD2-452D-A15E-79056471F23C}" sibTransId="{D1CF4E49-D71B-4616-9BD3-8D2E4480A7A1}"/>
    <dgm:cxn modelId="{0D580951-CE95-4C35-9E0E-788017BC7C8F}" srcId="{19E853BE-3ADC-412E-890A-BEE321297543}" destId="{6BBD0228-73EC-4609-A7A3-561DFEE8E78B}" srcOrd="2" destOrd="0" parTransId="{7F931E7A-DD61-497B-8877-A62D31E6CAF9}" sibTransId="{10C6F0FD-6A8C-4D8C-9F81-C2B4B603BAA0}"/>
    <dgm:cxn modelId="{7E6D8480-B69D-4A29-B19F-C0A54AD96E93}" type="presOf" srcId="{5B1490F8-BFDA-4B61-A307-FA77739AC106}" destId="{1520F9E0-C0CA-470E-BA97-FE20EA6B45A3}" srcOrd="0" destOrd="0" presId="urn:microsoft.com/office/officeart/2005/8/layout/vList5"/>
    <dgm:cxn modelId="{0CF0179A-95FA-4CA8-9A0F-FB223413B5F7}" type="presOf" srcId="{636EEEB7-2599-4E59-BA32-61E425C6AF1E}" destId="{7FE6C7BB-6916-4E57-9AE6-D606126BDCC0}" srcOrd="0" destOrd="0" presId="urn:microsoft.com/office/officeart/2005/8/layout/vList5"/>
    <dgm:cxn modelId="{4EE7BC9A-854F-4874-BC2D-D7DDA20F3E91}" type="presOf" srcId="{7CF5FDB0-1C79-43C2-A450-7198EDC9A1EF}" destId="{693CB8C8-4C09-4A22-97FB-381178D1E856}" srcOrd="0" destOrd="0" presId="urn:microsoft.com/office/officeart/2005/8/layout/vList5"/>
    <dgm:cxn modelId="{DD1037AD-E608-403F-AD01-FE6D21CCAB62}" srcId="{19E853BE-3ADC-412E-890A-BEE321297543}" destId="{636EEEB7-2599-4E59-BA32-61E425C6AF1E}" srcOrd="0" destOrd="0" parTransId="{E7B2CA91-67F0-44B3-B3F2-7DFAA65DFAA7}" sibTransId="{5CBD8EEE-DF43-45CB-96DD-94F57DD67F7D}"/>
    <dgm:cxn modelId="{A40DA6AF-913A-4E9C-8159-D27400FA6DC8}" type="presOf" srcId="{110C072D-002D-4CAA-80C4-D10EE7D0D660}" destId="{87292B55-27DA-4D4F-A496-155BA60C0AD8}" srcOrd="0" destOrd="0" presId="urn:microsoft.com/office/officeart/2005/8/layout/vList5"/>
    <dgm:cxn modelId="{D87349D9-FDEF-4A65-84FE-1BFABDCA4B7C}" srcId="{19E853BE-3ADC-412E-890A-BEE321297543}" destId="{7CF5FDB0-1C79-43C2-A450-7198EDC9A1EF}" srcOrd="1" destOrd="0" parTransId="{112BE950-CEBF-42A3-AF3D-81BEC3E4B095}" sibTransId="{718359F3-5C48-490D-BDB8-B5CD0D2A2F84}"/>
    <dgm:cxn modelId="{52A784EF-D50D-4591-BE70-0AAF9EF6387B}" type="presOf" srcId="{19E853BE-3ADC-412E-890A-BEE321297543}" destId="{E2EB9EAB-9054-4251-AFEE-208458A19F5D}" srcOrd="0" destOrd="0" presId="urn:microsoft.com/office/officeart/2005/8/layout/vList5"/>
    <dgm:cxn modelId="{DD1B06C0-3BF2-4C1F-9A30-E9DC5F939136}" type="presParOf" srcId="{E2EB9EAB-9054-4251-AFEE-208458A19F5D}" destId="{1434C7C0-39AB-4E90-AEA9-B62DE221BB4C}" srcOrd="0" destOrd="0" presId="urn:microsoft.com/office/officeart/2005/8/layout/vList5"/>
    <dgm:cxn modelId="{6BD16584-BE35-4C61-8F15-4A35D57CEF58}" type="presParOf" srcId="{1434C7C0-39AB-4E90-AEA9-B62DE221BB4C}" destId="{7FE6C7BB-6916-4E57-9AE6-D606126BDCC0}" srcOrd="0" destOrd="0" presId="urn:microsoft.com/office/officeart/2005/8/layout/vList5"/>
    <dgm:cxn modelId="{131FBC3F-21E2-4654-94F7-08DBE2B4D270}" type="presParOf" srcId="{E2EB9EAB-9054-4251-AFEE-208458A19F5D}" destId="{67234562-FF0D-447C-9953-67293B8702B2}" srcOrd="1" destOrd="0" presId="urn:microsoft.com/office/officeart/2005/8/layout/vList5"/>
    <dgm:cxn modelId="{7C76EA98-E410-456D-9C3E-74234A657194}" type="presParOf" srcId="{E2EB9EAB-9054-4251-AFEE-208458A19F5D}" destId="{4312648D-5E96-467D-858C-CCE251658EF8}" srcOrd="2" destOrd="0" presId="urn:microsoft.com/office/officeart/2005/8/layout/vList5"/>
    <dgm:cxn modelId="{785659A8-BB99-420B-B995-E7FB0EB49032}" type="presParOf" srcId="{4312648D-5E96-467D-858C-CCE251658EF8}" destId="{693CB8C8-4C09-4A22-97FB-381178D1E856}" srcOrd="0" destOrd="0" presId="urn:microsoft.com/office/officeart/2005/8/layout/vList5"/>
    <dgm:cxn modelId="{8BDDE29F-CD52-4135-B25A-B9A3CBFE881C}" type="presParOf" srcId="{E2EB9EAB-9054-4251-AFEE-208458A19F5D}" destId="{425929FB-BFC4-4CB4-92E2-E1CF0895B4FA}" srcOrd="3" destOrd="0" presId="urn:microsoft.com/office/officeart/2005/8/layout/vList5"/>
    <dgm:cxn modelId="{7922111C-C48A-4C5F-A95C-B9C195181BF4}" type="presParOf" srcId="{E2EB9EAB-9054-4251-AFEE-208458A19F5D}" destId="{6919A722-6CF3-449B-BC1F-7E3D6DAE79AE}" srcOrd="4" destOrd="0" presId="urn:microsoft.com/office/officeart/2005/8/layout/vList5"/>
    <dgm:cxn modelId="{471F6D96-ECA3-4915-9E73-829DFED3E98A}" type="presParOf" srcId="{6919A722-6CF3-449B-BC1F-7E3D6DAE79AE}" destId="{664BD085-3457-41D2-9AC9-6550E14EC749}" srcOrd="0" destOrd="0" presId="urn:microsoft.com/office/officeart/2005/8/layout/vList5"/>
    <dgm:cxn modelId="{1CE28147-89CD-40A7-AD77-8E79D934F787}" type="presParOf" srcId="{E2EB9EAB-9054-4251-AFEE-208458A19F5D}" destId="{820DDF3C-92D7-464C-8AF9-006BFF649BA9}" srcOrd="5" destOrd="0" presId="urn:microsoft.com/office/officeart/2005/8/layout/vList5"/>
    <dgm:cxn modelId="{9ED4DC12-0509-4595-A6F5-62A285AA2B9D}" type="presParOf" srcId="{E2EB9EAB-9054-4251-AFEE-208458A19F5D}" destId="{D79B506E-64BD-4A96-8D77-7A5BB13902D9}" srcOrd="6" destOrd="0" presId="urn:microsoft.com/office/officeart/2005/8/layout/vList5"/>
    <dgm:cxn modelId="{6D01D708-4CB9-4568-9FF3-6B8C13DFFDD1}" type="presParOf" srcId="{D79B506E-64BD-4A96-8D77-7A5BB13902D9}" destId="{A2CC16BE-C1EE-4702-8BDD-8841C0DC492D}" srcOrd="0" destOrd="0" presId="urn:microsoft.com/office/officeart/2005/8/layout/vList5"/>
    <dgm:cxn modelId="{B6E28685-4831-4975-A80E-E2BE14D2A390}" type="presParOf" srcId="{E2EB9EAB-9054-4251-AFEE-208458A19F5D}" destId="{4594017D-326B-4696-9776-157674D54F0C}" srcOrd="7" destOrd="0" presId="urn:microsoft.com/office/officeart/2005/8/layout/vList5"/>
    <dgm:cxn modelId="{0338CFF3-E510-44A2-9141-5D5A73DE6048}" type="presParOf" srcId="{E2EB9EAB-9054-4251-AFEE-208458A19F5D}" destId="{142403E4-F83A-4FC0-9E03-FDF0A3CCFD2A}" srcOrd="8" destOrd="0" presId="urn:microsoft.com/office/officeart/2005/8/layout/vList5"/>
    <dgm:cxn modelId="{0A567355-9EDC-45F3-A91A-1E559BE42639}" type="presParOf" srcId="{142403E4-F83A-4FC0-9E03-FDF0A3CCFD2A}" destId="{87292B55-27DA-4D4F-A496-155BA60C0AD8}" srcOrd="0" destOrd="0" presId="urn:microsoft.com/office/officeart/2005/8/layout/vList5"/>
    <dgm:cxn modelId="{33F9AE93-AAD7-4AC3-B914-779FAA8768EE}" type="presParOf" srcId="{E2EB9EAB-9054-4251-AFEE-208458A19F5D}" destId="{9A8B985B-508C-4E15-9502-968EE036D8CC}" srcOrd="9" destOrd="0" presId="urn:microsoft.com/office/officeart/2005/8/layout/vList5"/>
    <dgm:cxn modelId="{060E72F2-3D31-488D-9EA3-424139468EE9}" type="presParOf" srcId="{E2EB9EAB-9054-4251-AFEE-208458A19F5D}" destId="{C7A74207-D5AA-4442-BB34-557954FEFD11}" srcOrd="10" destOrd="0" presId="urn:microsoft.com/office/officeart/2005/8/layout/vList5"/>
    <dgm:cxn modelId="{9B252280-19DC-4583-B738-B1CDD3BFFF19}" type="presParOf" srcId="{C7A74207-D5AA-4442-BB34-557954FEFD11}" destId="{1520F9E0-C0CA-470E-BA97-FE20EA6B45A3}"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6C7BB-6916-4E57-9AE6-D606126BDCC0}">
      <dsp:nvSpPr>
        <dsp:cNvPr id="0" name=""/>
        <dsp:cNvSpPr/>
      </dsp:nvSpPr>
      <dsp:spPr>
        <a:xfrm>
          <a:off x="3218687" y="1112"/>
          <a:ext cx="3621024" cy="647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D" sz="1900" kern="1200"/>
            <a:t>Data Collection</a:t>
          </a:r>
          <a:endParaRPr lang="en-US" sz="1900" kern="1200"/>
        </a:p>
      </dsp:txBody>
      <dsp:txXfrm>
        <a:off x="3250309" y="32734"/>
        <a:ext cx="3557780" cy="584526"/>
      </dsp:txXfrm>
    </dsp:sp>
    <dsp:sp modelId="{693CB8C8-4C09-4A22-97FB-381178D1E856}">
      <dsp:nvSpPr>
        <dsp:cNvPr id="0" name=""/>
        <dsp:cNvSpPr/>
      </dsp:nvSpPr>
      <dsp:spPr>
        <a:xfrm>
          <a:off x="3218687" y="681271"/>
          <a:ext cx="3621024" cy="647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D" sz="1900" kern="1200"/>
            <a:t>Anomaly Detection</a:t>
          </a:r>
          <a:endParaRPr lang="en-US" sz="1900" kern="1200"/>
        </a:p>
      </dsp:txBody>
      <dsp:txXfrm>
        <a:off x="3250309" y="712893"/>
        <a:ext cx="3557780" cy="584526"/>
      </dsp:txXfrm>
    </dsp:sp>
    <dsp:sp modelId="{664BD085-3457-41D2-9AC9-6550E14EC749}">
      <dsp:nvSpPr>
        <dsp:cNvPr id="0" name=""/>
        <dsp:cNvSpPr/>
      </dsp:nvSpPr>
      <dsp:spPr>
        <a:xfrm>
          <a:off x="3218687" y="1361431"/>
          <a:ext cx="3621024" cy="647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D" sz="1900" kern="1200"/>
            <a:t>Incident Investigation</a:t>
          </a:r>
          <a:endParaRPr lang="en-US" sz="1900" kern="1200"/>
        </a:p>
      </dsp:txBody>
      <dsp:txXfrm>
        <a:off x="3250309" y="1393053"/>
        <a:ext cx="3557780" cy="584526"/>
      </dsp:txXfrm>
    </dsp:sp>
    <dsp:sp modelId="{A2CC16BE-C1EE-4702-8BDD-8841C0DC492D}">
      <dsp:nvSpPr>
        <dsp:cNvPr id="0" name=""/>
        <dsp:cNvSpPr/>
      </dsp:nvSpPr>
      <dsp:spPr>
        <a:xfrm>
          <a:off x="3218687" y="2041590"/>
          <a:ext cx="3621024" cy="647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D" sz="1900" kern="1200"/>
            <a:t>Response and Mitigation</a:t>
          </a:r>
          <a:endParaRPr lang="en-US" sz="1900" kern="1200"/>
        </a:p>
      </dsp:txBody>
      <dsp:txXfrm>
        <a:off x="3250309" y="2073212"/>
        <a:ext cx="3557780" cy="584526"/>
      </dsp:txXfrm>
    </dsp:sp>
    <dsp:sp modelId="{87292B55-27DA-4D4F-A496-155BA60C0AD8}">
      <dsp:nvSpPr>
        <dsp:cNvPr id="0" name=""/>
        <dsp:cNvSpPr/>
      </dsp:nvSpPr>
      <dsp:spPr>
        <a:xfrm>
          <a:off x="3218687" y="2721749"/>
          <a:ext cx="3621024" cy="647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D" sz="1900" kern="1200"/>
            <a:t>Reporting and Documentation</a:t>
          </a:r>
          <a:endParaRPr lang="en-US" sz="1900" kern="1200"/>
        </a:p>
      </dsp:txBody>
      <dsp:txXfrm>
        <a:off x="3250309" y="2753371"/>
        <a:ext cx="3557780" cy="584526"/>
      </dsp:txXfrm>
    </dsp:sp>
    <dsp:sp modelId="{1520F9E0-C0CA-470E-BA97-FE20EA6B45A3}">
      <dsp:nvSpPr>
        <dsp:cNvPr id="0" name=""/>
        <dsp:cNvSpPr/>
      </dsp:nvSpPr>
      <dsp:spPr>
        <a:xfrm>
          <a:off x="3218687" y="3401908"/>
          <a:ext cx="3621024" cy="647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D" sz="1900" kern="1200"/>
            <a:t>Continuous Improvement</a:t>
          </a:r>
          <a:endParaRPr lang="en-US" sz="1900" kern="1200"/>
        </a:p>
      </dsp:txBody>
      <dsp:txXfrm>
        <a:off x="3250309" y="3433530"/>
        <a:ext cx="3557780" cy="58452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79082-3ECB-42E8-968B-E81A10F3C62F}" type="datetimeFigureOut">
              <a:rPr lang="id-ID" smtClean="0"/>
              <a:t>17/10/2024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A46CD-33C6-4C43-93A9-1DA80F194690}" type="slidenum">
              <a:rPr lang="id-ID" smtClean="0"/>
              <a:t>‹#›</a:t>
            </a:fld>
            <a:endParaRPr lang="id-ID"/>
          </a:p>
        </p:txBody>
      </p:sp>
    </p:spTree>
    <p:extLst>
      <p:ext uri="{BB962C8B-B14F-4D97-AF65-F5344CB8AC3E}">
        <p14:creationId xmlns:p14="http://schemas.microsoft.com/office/powerpoint/2010/main" val="145822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 SOC is a centralized function within an organization that employs people, processes, and technology to continuously monitor and improve an organization’s security posture. The SOC is responsible for detecting, analyzing, and responding to cybersecurity incidents, typically leveraging tools like SIEM, EDR, and SOAR.</a:t>
            </a:r>
          </a:p>
          <a:p>
            <a:endParaRPr lang="id-ID"/>
          </a:p>
        </p:txBody>
      </p:sp>
      <p:sp>
        <p:nvSpPr>
          <p:cNvPr id="4" name="Slide Number Placeholder 3"/>
          <p:cNvSpPr>
            <a:spLocks noGrp="1"/>
          </p:cNvSpPr>
          <p:nvPr>
            <p:ph type="sldNum" sz="quarter" idx="5"/>
          </p:nvPr>
        </p:nvSpPr>
        <p:spPr/>
        <p:txBody>
          <a:bodyPr/>
          <a:lstStyle/>
          <a:p>
            <a:fld id="{E36A46CD-33C6-4C43-93A9-1DA80F194690}" type="slidenum">
              <a:rPr lang="id-ID" smtClean="0"/>
              <a:t>2</a:t>
            </a:fld>
            <a:endParaRPr lang="id-ID"/>
          </a:p>
        </p:txBody>
      </p:sp>
    </p:spTree>
    <p:extLst>
      <p:ext uri="{BB962C8B-B14F-4D97-AF65-F5344CB8AC3E}">
        <p14:creationId xmlns:p14="http://schemas.microsoft.com/office/powerpoint/2010/main" val="2864525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D" b="1" i="0">
                <a:effectLst/>
                <a:latin typeface="Inter"/>
              </a:rPr>
              <a:t>1. </a:t>
            </a:r>
            <a:r>
              <a:rPr lang="en-ID" b="1" i="0" err="1">
                <a:effectLst/>
                <a:latin typeface="Inter"/>
              </a:rPr>
              <a:t>Pengumpulan</a:t>
            </a:r>
            <a:r>
              <a:rPr lang="en-ID" b="1" i="0">
                <a:effectLst/>
                <a:latin typeface="Inter"/>
              </a:rPr>
              <a:t> Data</a:t>
            </a:r>
          </a:p>
          <a:p>
            <a:pPr algn="l">
              <a:buFont typeface="Arial" panose="020B0604020202020204" pitchFamily="34" charset="0"/>
              <a:buChar char="•"/>
            </a:pPr>
            <a:r>
              <a:rPr lang="en-ID" b="0" i="0" err="1">
                <a:solidFill>
                  <a:srgbClr val="374151"/>
                </a:solidFill>
                <a:effectLst/>
                <a:latin typeface="Inter"/>
              </a:rPr>
              <a:t>Mengumpulkan</a:t>
            </a:r>
            <a:r>
              <a:rPr lang="en-ID" b="0" i="0">
                <a:solidFill>
                  <a:srgbClr val="374151"/>
                </a:solidFill>
                <a:effectLst/>
                <a:latin typeface="Inter"/>
              </a:rPr>
              <a:t> </a:t>
            </a:r>
            <a:r>
              <a:rPr lang="en-ID" b="0" i="0" err="1">
                <a:solidFill>
                  <a:srgbClr val="374151"/>
                </a:solidFill>
                <a:effectLst/>
                <a:latin typeface="Inter"/>
              </a:rPr>
              <a:t>informasi</a:t>
            </a:r>
            <a:r>
              <a:rPr lang="en-ID" b="0" i="0">
                <a:solidFill>
                  <a:srgbClr val="374151"/>
                </a:solidFill>
                <a:effectLst/>
                <a:latin typeface="Inter"/>
              </a:rPr>
              <a:t> </a:t>
            </a:r>
            <a:r>
              <a:rPr lang="en-ID" b="0" i="0" err="1">
                <a:solidFill>
                  <a:srgbClr val="374151"/>
                </a:solidFill>
                <a:effectLst/>
                <a:latin typeface="Inter"/>
              </a:rPr>
              <a:t>dari</a:t>
            </a:r>
            <a:r>
              <a:rPr lang="en-ID" b="0" i="0">
                <a:solidFill>
                  <a:srgbClr val="374151"/>
                </a:solidFill>
                <a:effectLst/>
                <a:latin typeface="Inter"/>
              </a:rPr>
              <a:t> </a:t>
            </a:r>
            <a:r>
              <a:rPr lang="en-ID" b="0" i="0" err="1">
                <a:solidFill>
                  <a:srgbClr val="374151"/>
                </a:solidFill>
                <a:effectLst/>
                <a:latin typeface="Inter"/>
              </a:rPr>
              <a:t>berbagai</a:t>
            </a:r>
            <a:r>
              <a:rPr lang="en-ID" b="0" i="0">
                <a:solidFill>
                  <a:srgbClr val="374151"/>
                </a:solidFill>
                <a:effectLst/>
                <a:latin typeface="Inter"/>
              </a:rPr>
              <a:t> </a:t>
            </a:r>
            <a:r>
              <a:rPr lang="en-ID" b="0" i="0" err="1">
                <a:solidFill>
                  <a:srgbClr val="374151"/>
                </a:solidFill>
                <a:effectLst/>
                <a:latin typeface="Inter"/>
              </a:rPr>
              <a:t>sumber</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XDR, EDR, SIEM, dan </a:t>
            </a:r>
            <a:r>
              <a:rPr lang="en-ID" b="0" i="0" err="1">
                <a:solidFill>
                  <a:srgbClr val="374151"/>
                </a:solidFill>
                <a:effectLst/>
                <a:latin typeface="Inter"/>
              </a:rPr>
              <a:t>alat</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lainnya</a:t>
            </a:r>
            <a:r>
              <a:rPr lang="en-ID" b="0" i="0">
                <a:solidFill>
                  <a:srgbClr val="374151"/>
                </a:solidFill>
                <a:effectLst/>
                <a:latin typeface="Inter"/>
              </a:rPr>
              <a:t>. Data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bisa</a:t>
            </a:r>
            <a:r>
              <a:rPr lang="en-ID" b="0" i="0">
                <a:solidFill>
                  <a:srgbClr val="374151"/>
                </a:solidFill>
                <a:effectLst/>
                <a:latin typeface="Inter"/>
              </a:rPr>
              <a:t> </a:t>
            </a:r>
            <a:r>
              <a:rPr lang="en-ID" b="0" i="0" err="1">
                <a:solidFill>
                  <a:srgbClr val="374151"/>
                </a:solidFill>
                <a:effectLst/>
                <a:latin typeface="Inter"/>
              </a:rPr>
              <a:t>berupa</a:t>
            </a:r>
            <a:r>
              <a:rPr lang="en-ID" b="0" i="0">
                <a:solidFill>
                  <a:srgbClr val="374151"/>
                </a:solidFill>
                <a:effectLst/>
                <a:latin typeface="Inter"/>
              </a:rPr>
              <a:t> log, </a:t>
            </a:r>
            <a:r>
              <a:rPr lang="en-ID" b="0" i="0" err="1">
                <a:solidFill>
                  <a:srgbClr val="374151"/>
                </a:solidFill>
                <a:effectLst/>
                <a:latin typeface="Inter"/>
              </a:rPr>
              <a:t>informasi</a:t>
            </a:r>
            <a:r>
              <a:rPr lang="en-ID" b="0" i="0">
                <a:solidFill>
                  <a:srgbClr val="374151"/>
                </a:solidFill>
                <a:effectLst/>
                <a:latin typeface="Inter"/>
              </a:rPr>
              <a:t> </a:t>
            </a:r>
            <a:r>
              <a:rPr lang="en-ID" b="0" i="0" err="1">
                <a:solidFill>
                  <a:srgbClr val="374151"/>
                </a:solidFill>
                <a:effectLst/>
                <a:latin typeface="Inter"/>
              </a:rPr>
              <a:t>jaringan</a:t>
            </a:r>
            <a:r>
              <a:rPr lang="en-ID" b="0" i="0">
                <a:solidFill>
                  <a:srgbClr val="374151"/>
                </a:solidFill>
                <a:effectLst/>
                <a:latin typeface="Inter"/>
              </a:rPr>
              <a:t>, dan </a:t>
            </a:r>
            <a:r>
              <a:rPr lang="en-ID" b="0" i="0" err="1">
                <a:solidFill>
                  <a:srgbClr val="374151"/>
                </a:solidFill>
                <a:effectLst/>
                <a:latin typeface="Inter"/>
              </a:rPr>
              <a:t>aktivitas</a:t>
            </a:r>
            <a:r>
              <a:rPr lang="en-ID" b="0" i="0">
                <a:solidFill>
                  <a:srgbClr val="374151"/>
                </a:solidFill>
                <a:effectLst/>
                <a:latin typeface="Inter"/>
              </a:rPr>
              <a:t> </a:t>
            </a:r>
            <a:r>
              <a:rPr lang="en-ID" b="0" i="0" err="1">
                <a:solidFill>
                  <a:srgbClr val="374151"/>
                </a:solidFill>
                <a:effectLst/>
                <a:latin typeface="Inter"/>
              </a:rPr>
              <a:t>pengguna</a:t>
            </a:r>
            <a:r>
              <a:rPr lang="en-ID" b="0" i="0">
                <a:solidFill>
                  <a:srgbClr val="374151"/>
                </a:solidFill>
                <a:effectLst/>
                <a:latin typeface="Inter"/>
              </a:rPr>
              <a:t>.</a:t>
            </a:r>
          </a:p>
          <a:p>
            <a:pPr algn="l"/>
            <a:r>
              <a:rPr lang="en-ID" b="1" i="0">
                <a:effectLst/>
                <a:latin typeface="Inter"/>
              </a:rPr>
              <a:t>2. </a:t>
            </a:r>
            <a:r>
              <a:rPr lang="en-ID" b="1" i="0" err="1">
                <a:effectLst/>
                <a:latin typeface="Inter"/>
              </a:rPr>
              <a:t>Deteksi</a:t>
            </a:r>
            <a:r>
              <a:rPr lang="en-ID" b="1" i="0">
                <a:effectLst/>
                <a:latin typeface="Inter"/>
              </a:rPr>
              <a:t> </a:t>
            </a:r>
            <a:r>
              <a:rPr lang="en-ID" b="1" i="0" err="1">
                <a:effectLst/>
                <a:latin typeface="Inter"/>
              </a:rPr>
              <a:t>Anomali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Menganalisis</a:t>
            </a:r>
            <a:r>
              <a:rPr lang="en-ID" b="0" i="0">
                <a:solidFill>
                  <a:srgbClr val="374151"/>
                </a:solidFill>
                <a:effectLst/>
                <a:latin typeface="Inter"/>
              </a:rPr>
              <a:t> data yang </a:t>
            </a:r>
            <a:r>
              <a:rPr lang="en-ID" b="0" i="0" err="1">
                <a:solidFill>
                  <a:srgbClr val="374151"/>
                </a:solidFill>
                <a:effectLst/>
                <a:latin typeface="Inter"/>
              </a:rPr>
              <a:t>dikumpulkan</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mendeteksi</a:t>
            </a:r>
            <a:r>
              <a:rPr lang="en-ID" b="0" i="0">
                <a:solidFill>
                  <a:srgbClr val="374151"/>
                </a:solidFill>
                <a:effectLst/>
                <a:latin typeface="Inter"/>
              </a:rPr>
              <a:t> </a:t>
            </a:r>
            <a:r>
              <a:rPr lang="en-ID" b="0" i="0" err="1">
                <a:solidFill>
                  <a:srgbClr val="374151"/>
                </a:solidFill>
                <a:effectLst/>
                <a:latin typeface="Inter"/>
              </a:rPr>
              <a:t>perilaku</a:t>
            </a:r>
            <a:r>
              <a:rPr lang="en-ID" b="0" i="0">
                <a:solidFill>
                  <a:srgbClr val="374151"/>
                </a:solidFill>
                <a:effectLst/>
                <a:latin typeface="Inter"/>
              </a:rPr>
              <a:t> </a:t>
            </a:r>
            <a:r>
              <a:rPr lang="en-ID" b="0" i="0" err="1">
                <a:solidFill>
                  <a:srgbClr val="374151"/>
                </a:solidFill>
                <a:effectLst/>
                <a:latin typeface="Inter"/>
              </a:rPr>
              <a:t>atau</a:t>
            </a:r>
            <a:r>
              <a:rPr lang="en-ID" b="0" i="0">
                <a:solidFill>
                  <a:srgbClr val="374151"/>
                </a:solidFill>
                <a:effectLst/>
                <a:latin typeface="Inter"/>
              </a:rPr>
              <a:t> </a:t>
            </a:r>
            <a:r>
              <a:rPr lang="en-ID" b="0" i="0" err="1">
                <a:solidFill>
                  <a:srgbClr val="374151"/>
                </a:solidFill>
                <a:effectLst/>
                <a:latin typeface="Inter"/>
              </a:rPr>
              <a:t>aktivitas</a:t>
            </a:r>
            <a:r>
              <a:rPr lang="en-ID" b="0" i="0">
                <a:solidFill>
                  <a:srgbClr val="374151"/>
                </a:solidFill>
                <a:effectLst/>
                <a:latin typeface="Inter"/>
              </a:rPr>
              <a:t> yang </a:t>
            </a:r>
            <a:r>
              <a:rPr lang="en-ID" b="0" i="0" err="1">
                <a:solidFill>
                  <a:srgbClr val="374151"/>
                </a:solidFill>
                <a:effectLst/>
                <a:latin typeface="Inter"/>
              </a:rPr>
              <a:t>mencurigakan</a:t>
            </a:r>
            <a:r>
              <a:rPr lang="en-ID" b="0" i="0">
                <a:solidFill>
                  <a:srgbClr val="374151"/>
                </a:solidFill>
                <a:effectLst/>
                <a:latin typeface="Inter"/>
              </a:rPr>
              <a:t> </a:t>
            </a:r>
            <a:r>
              <a:rPr lang="en-ID" b="0" i="0" err="1">
                <a:solidFill>
                  <a:srgbClr val="374151"/>
                </a:solidFill>
                <a:effectLst/>
                <a:latin typeface="Inter"/>
              </a:rPr>
              <a:t>menggunakan</a:t>
            </a:r>
            <a:r>
              <a:rPr lang="en-ID" b="0" i="0">
                <a:solidFill>
                  <a:srgbClr val="374151"/>
                </a:solidFill>
                <a:effectLst/>
                <a:latin typeface="Inter"/>
              </a:rPr>
              <a:t> </a:t>
            </a:r>
            <a:r>
              <a:rPr lang="en-ID" b="0" i="0" err="1">
                <a:solidFill>
                  <a:srgbClr val="374151"/>
                </a:solidFill>
                <a:effectLst/>
                <a:latin typeface="Inter"/>
              </a:rPr>
              <a:t>algoritma</a:t>
            </a:r>
            <a:r>
              <a:rPr lang="en-ID" b="0" i="0">
                <a:solidFill>
                  <a:srgbClr val="374151"/>
                </a:solidFill>
                <a:effectLst/>
                <a:latin typeface="Inter"/>
              </a:rPr>
              <a:t> dan </a:t>
            </a:r>
            <a:r>
              <a:rPr lang="en-ID" b="0" i="0" err="1">
                <a:solidFill>
                  <a:srgbClr val="374151"/>
                </a:solidFill>
                <a:effectLst/>
                <a:latin typeface="Inter"/>
              </a:rPr>
              <a:t>analitik</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a:t>
            </a:r>
            <a:r>
              <a:rPr lang="en-ID" b="0" i="0" err="1">
                <a:solidFill>
                  <a:srgbClr val="374151"/>
                </a:solidFill>
                <a:effectLst/>
                <a:latin typeface="Inter"/>
              </a:rPr>
              <a:t>pengidentifikasian</a:t>
            </a:r>
            <a:r>
              <a:rPr lang="en-ID" b="0" i="0">
                <a:solidFill>
                  <a:srgbClr val="374151"/>
                </a:solidFill>
                <a:effectLst/>
                <a:latin typeface="Inter"/>
              </a:rPr>
              <a:t> </a:t>
            </a:r>
            <a:r>
              <a:rPr lang="en-ID" b="0" i="0" err="1">
                <a:solidFill>
                  <a:srgbClr val="374151"/>
                </a:solidFill>
                <a:effectLst/>
                <a:latin typeface="Inter"/>
              </a:rPr>
              <a:t>pola</a:t>
            </a:r>
            <a:r>
              <a:rPr lang="en-ID" b="0" i="0">
                <a:solidFill>
                  <a:srgbClr val="374151"/>
                </a:solidFill>
                <a:effectLst/>
                <a:latin typeface="Inter"/>
              </a:rPr>
              <a:t> yang </a:t>
            </a:r>
            <a:r>
              <a:rPr lang="en-ID" b="0" i="0" err="1">
                <a:solidFill>
                  <a:srgbClr val="374151"/>
                </a:solidFill>
                <a:effectLst/>
                <a:latin typeface="Inter"/>
              </a:rPr>
              <a:t>tidak</a:t>
            </a:r>
            <a:r>
              <a:rPr lang="en-ID" b="0" i="0">
                <a:solidFill>
                  <a:srgbClr val="374151"/>
                </a:solidFill>
                <a:effectLst/>
                <a:latin typeface="Inter"/>
              </a:rPr>
              <a:t> </a:t>
            </a:r>
            <a:r>
              <a:rPr lang="en-ID" b="0" i="0" err="1">
                <a:solidFill>
                  <a:srgbClr val="374151"/>
                </a:solidFill>
                <a:effectLst/>
                <a:latin typeface="Inter"/>
              </a:rPr>
              <a:t>biasa</a:t>
            </a:r>
            <a:r>
              <a:rPr lang="en-ID" b="0" i="0">
                <a:solidFill>
                  <a:srgbClr val="374151"/>
                </a:solidFill>
                <a:effectLst/>
                <a:latin typeface="Inter"/>
              </a:rPr>
              <a:t> yang </a:t>
            </a:r>
            <a:r>
              <a:rPr lang="en-ID" b="0" i="0" err="1">
                <a:solidFill>
                  <a:srgbClr val="374151"/>
                </a:solidFill>
                <a:effectLst/>
                <a:latin typeface="Inter"/>
              </a:rPr>
              <a:t>dapat</a:t>
            </a:r>
            <a:r>
              <a:rPr lang="en-ID" b="0" i="0">
                <a:solidFill>
                  <a:srgbClr val="374151"/>
                </a:solidFill>
                <a:effectLst/>
                <a:latin typeface="Inter"/>
              </a:rPr>
              <a:t> </a:t>
            </a:r>
            <a:r>
              <a:rPr lang="en-ID" b="0" i="0" err="1">
                <a:solidFill>
                  <a:srgbClr val="374151"/>
                </a:solidFill>
                <a:effectLst/>
                <a:latin typeface="Inter"/>
              </a:rPr>
              <a:t>menunjukkan</a:t>
            </a:r>
            <a:r>
              <a:rPr lang="en-ID" b="0" i="0">
                <a:solidFill>
                  <a:srgbClr val="374151"/>
                </a:solidFill>
                <a:effectLst/>
                <a:latin typeface="Inter"/>
              </a:rPr>
              <a:t> </a:t>
            </a:r>
            <a:r>
              <a:rPr lang="en-ID" b="0" i="0" err="1">
                <a:solidFill>
                  <a:srgbClr val="374151"/>
                </a:solidFill>
                <a:effectLst/>
                <a:latin typeface="Inter"/>
              </a:rPr>
              <a:t>ancaman</a:t>
            </a:r>
            <a:r>
              <a:rPr lang="en-ID" b="0" i="0">
                <a:solidFill>
                  <a:srgbClr val="374151"/>
                </a:solidFill>
                <a:effectLst/>
                <a:latin typeface="Inter"/>
              </a:rPr>
              <a:t>.</a:t>
            </a:r>
          </a:p>
          <a:p>
            <a:pPr algn="l"/>
            <a:r>
              <a:rPr lang="en-ID" b="1" i="0">
                <a:effectLst/>
                <a:latin typeface="Inter"/>
              </a:rPr>
              <a:t>3. </a:t>
            </a:r>
            <a:r>
              <a:rPr lang="en-ID" b="1" i="0" err="1">
                <a:effectLst/>
                <a:latin typeface="Inter"/>
              </a:rPr>
              <a:t>Investigasi</a:t>
            </a:r>
            <a:r>
              <a:rPr lang="en-ID" b="1" i="0">
                <a:effectLst/>
                <a:latin typeface="Inter"/>
              </a:rPr>
              <a:t> </a:t>
            </a:r>
            <a:r>
              <a:rPr lang="en-ID" b="1" i="0" err="1">
                <a:effectLst/>
                <a:latin typeface="Inter"/>
              </a:rPr>
              <a:t>Insiden</a:t>
            </a:r>
            <a:endParaRPr lang="en-ID" b="1" i="0">
              <a:effectLst/>
              <a:latin typeface="Inter"/>
            </a:endParaRPr>
          </a:p>
          <a:p>
            <a:pPr algn="l">
              <a:buFont typeface="Arial" panose="020B0604020202020204" pitchFamily="34" charset="0"/>
              <a:buChar char="•"/>
            </a:pPr>
            <a:r>
              <a:rPr lang="en-ID" b="0" i="0">
                <a:solidFill>
                  <a:srgbClr val="374151"/>
                </a:solidFill>
                <a:effectLst/>
                <a:latin typeface="Inter"/>
              </a:rPr>
              <a:t>Jika </a:t>
            </a:r>
            <a:r>
              <a:rPr lang="en-ID" b="0" i="0" err="1">
                <a:solidFill>
                  <a:srgbClr val="374151"/>
                </a:solidFill>
                <a:effectLst/>
                <a:latin typeface="Inter"/>
              </a:rPr>
              <a:t>ancaman</a:t>
            </a:r>
            <a:r>
              <a:rPr lang="en-ID" b="0" i="0">
                <a:solidFill>
                  <a:srgbClr val="374151"/>
                </a:solidFill>
                <a:effectLst/>
                <a:latin typeface="Inter"/>
              </a:rPr>
              <a:t> </a:t>
            </a:r>
            <a:r>
              <a:rPr lang="en-ID" b="0" i="0" err="1">
                <a:solidFill>
                  <a:srgbClr val="374151"/>
                </a:solidFill>
                <a:effectLst/>
                <a:latin typeface="Inter"/>
              </a:rPr>
              <a:t>terdeteksi</a:t>
            </a:r>
            <a:r>
              <a:rPr lang="en-ID" b="0" i="0">
                <a:solidFill>
                  <a:srgbClr val="374151"/>
                </a:solidFill>
                <a:effectLst/>
                <a:latin typeface="Inter"/>
              </a:rPr>
              <a:t>, </a:t>
            </a:r>
            <a:r>
              <a:rPr lang="en-ID" b="0" i="0" err="1">
                <a:solidFill>
                  <a:srgbClr val="374151"/>
                </a:solidFill>
                <a:effectLst/>
                <a:latin typeface="Inter"/>
              </a:rPr>
              <a:t>analis</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akan</a:t>
            </a:r>
            <a:r>
              <a:rPr lang="en-ID" b="0" i="0">
                <a:solidFill>
                  <a:srgbClr val="374151"/>
                </a:solidFill>
                <a:effectLst/>
                <a:latin typeface="Inter"/>
              </a:rPr>
              <a:t> </a:t>
            </a:r>
            <a:r>
              <a:rPr lang="en-ID" b="0" i="0" err="1">
                <a:solidFill>
                  <a:srgbClr val="374151"/>
                </a:solidFill>
                <a:effectLst/>
                <a:latin typeface="Inter"/>
              </a:rPr>
              <a:t>melakukan</a:t>
            </a:r>
            <a:r>
              <a:rPr lang="en-ID" b="0" i="0">
                <a:solidFill>
                  <a:srgbClr val="374151"/>
                </a:solidFill>
                <a:effectLst/>
                <a:latin typeface="Inter"/>
              </a:rPr>
              <a:t> </a:t>
            </a:r>
            <a:r>
              <a:rPr lang="en-ID" b="0" i="0" err="1">
                <a:solidFill>
                  <a:srgbClr val="374151"/>
                </a:solidFill>
                <a:effectLst/>
                <a:latin typeface="Inter"/>
              </a:rPr>
              <a:t>penyelidikan</a:t>
            </a:r>
            <a:r>
              <a:rPr lang="en-ID" b="0" i="0">
                <a:solidFill>
                  <a:srgbClr val="374151"/>
                </a:solidFill>
                <a:effectLst/>
                <a:latin typeface="Inter"/>
              </a:rPr>
              <a:t>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lanjut</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memahami</a:t>
            </a:r>
            <a:r>
              <a:rPr lang="en-ID" b="0" i="0">
                <a:solidFill>
                  <a:srgbClr val="374151"/>
                </a:solidFill>
                <a:effectLst/>
                <a:latin typeface="Inter"/>
              </a:rPr>
              <a:t> </a:t>
            </a:r>
            <a:r>
              <a:rPr lang="en-ID" b="0" i="0" err="1">
                <a:solidFill>
                  <a:srgbClr val="374151"/>
                </a:solidFill>
                <a:effectLst/>
                <a:latin typeface="Inter"/>
              </a:rPr>
              <a:t>sifat</a:t>
            </a:r>
            <a:r>
              <a:rPr lang="en-ID" b="0" i="0">
                <a:solidFill>
                  <a:srgbClr val="374151"/>
                </a:solidFill>
                <a:effectLst/>
                <a:latin typeface="Inter"/>
              </a:rPr>
              <a:t> dan </a:t>
            </a:r>
            <a:r>
              <a:rPr lang="en-ID" b="0" i="0" err="1">
                <a:solidFill>
                  <a:srgbClr val="374151"/>
                </a:solidFill>
                <a:effectLst/>
                <a:latin typeface="Inter"/>
              </a:rPr>
              <a:t>tujuan</a:t>
            </a:r>
            <a:r>
              <a:rPr lang="en-ID" b="0" i="0">
                <a:solidFill>
                  <a:srgbClr val="374151"/>
                </a:solidFill>
                <a:effectLst/>
                <a:latin typeface="Inter"/>
              </a:rPr>
              <a:t> </a:t>
            </a:r>
            <a:r>
              <a:rPr lang="en-ID" b="0" i="0" err="1">
                <a:solidFill>
                  <a:srgbClr val="374151"/>
                </a:solidFill>
                <a:effectLst/>
                <a:latin typeface="Inter"/>
              </a:rPr>
              <a:t>serangan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melibatkan</a:t>
            </a:r>
            <a:r>
              <a:rPr lang="en-ID" b="0" i="0">
                <a:solidFill>
                  <a:srgbClr val="374151"/>
                </a:solidFill>
                <a:effectLst/>
                <a:latin typeface="Inter"/>
              </a:rPr>
              <a:t> </a:t>
            </a:r>
            <a:r>
              <a:rPr lang="en-ID" b="0" i="0" err="1">
                <a:solidFill>
                  <a:srgbClr val="374151"/>
                </a:solidFill>
                <a:effectLst/>
                <a:latin typeface="Inter"/>
              </a:rPr>
              <a:t>pengumpulan</a:t>
            </a:r>
            <a:r>
              <a:rPr lang="en-ID" b="0" i="0">
                <a:solidFill>
                  <a:srgbClr val="374151"/>
                </a:solidFill>
                <a:effectLst/>
                <a:latin typeface="Inter"/>
              </a:rPr>
              <a:t>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banyak</a:t>
            </a:r>
            <a:r>
              <a:rPr lang="en-ID" b="0" i="0">
                <a:solidFill>
                  <a:srgbClr val="374151"/>
                </a:solidFill>
                <a:effectLst/>
                <a:latin typeface="Inter"/>
              </a:rPr>
              <a:t> data dan </a:t>
            </a:r>
            <a:r>
              <a:rPr lang="en-ID" b="0" i="0" err="1">
                <a:solidFill>
                  <a:srgbClr val="374151"/>
                </a:solidFill>
                <a:effectLst/>
                <a:latin typeface="Inter"/>
              </a:rPr>
              <a:t>analisis</a:t>
            </a:r>
            <a:r>
              <a:rPr lang="en-ID" b="0" i="0">
                <a:solidFill>
                  <a:srgbClr val="374151"/>
                </a:solidFill>
                <a:effectLst/>
                <a:latin typeface="Inter"/>
              </a:rPr>
              <a:t> </a:t>
            </a:r>
            <a:r>
              <a:rPr lang="en-ID" b="0" i="0" err="1">
                <a:solidFill>
                  <a:srgbClr val="374151"/>
                </a:solidFill>
                <a:effectLst/>
                <a:latin typeface="Inter"/>
              </a:rPr>
              <a:t>mendalam</a:t>
            </a:r>
            <a:r>
              <a:rPr lang="en-ID" b="0" i="0">
                <a:solidFill>
                  <a:srgbClr val="374151"/>
                </a:solidFill>
                <a:effectLst/>
                <a:latin typeface="Inter"/>
              </a:rPr>
              <a:t>.</a:t>
            </a:r>
          </a:p>
          <a:p>
            <a:pPr algn="l"/>
            <a:r>
              <a:rPr lang="en-ID" b="1" i="0">
                <a:effectLst/>
                <a:latin typeface="Inter"/>
              </a:rPr>
              <a:t>4. </a:t>
            </a:r>
            <a:r>
              <a:rPr lang="en-ID" b="1" i="0" err="1">
                <a:effectLst/>
                <a:latin typeface="Inter"/>
              </a:rPr>
              <a:t>Respons</a:t>
            </a:r>
            <a:r>
              <a:rPr lang="en-ID" b="1" i="0">
                <a:effectLst/>
                <a:latin typeface="Inter"/>
              </a:rPr>
              <a:t> dan </a:t>
            </a:r>
            <a:r>
              <a:rPr lang="en-ID" b="1" i="0" err="1">
                <a:effectLst/>
                <a:latin typeface="Inter"/>
              </a:rPr>
              <a:t>Mitigasi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Setelah</a:t>
            </a:r>
            <a:r>
              <a:rPr lang="en-ID" b="0" i="0">
                <a:solidFill>
                  <a:srgbClr val="374151"/>
                </a:solidFill>
                <a:effectLst/>
                <a:latin typeface="Inter"/>
              </a:rPr>
              <a:t> </a:t>
            </a:r>
            <a:r>
              <a:rPr lang="en-ID" b="0" i="0" err="1">
                <a:solidFill>
                  <a:srgbClr val="374151"/>
                </a:solidFill>
                <a:effectLst/>
                <a:latin typeface="Inter"/>
              </a:rPr>
              <a:t>menganalisis</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tim</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akan</a:t>
            </a:r>
            <a:r>
              <a:rPr lang="en-ID" b="0" i="0">
                <a:solidFill>
                  <a:srgbClr val="374151"/>
                </a:solidFill>
                <a:effectLst/>
                <a:latin typeface="Inter"/>
              </a:rPr>
              <a:t> </a:t>
            </a:r>
            <a:r>
              <a:rPr lang="en-ID" b="0" i="0" err="1">
                <a:solidFill>
                  <a:srgbClr val="374151"/>
                </a:solidFill>
                <a:effectLst/>
                <a:latin typeface="Inter"/>
              </a:rPr>
              <a:t>mengambil</a:t>
            </a:r>
            <a:r>
              <a:rPr lang="en-ID" b="0" i="0">
                <a:solidFill>
                  <a:srgbClr val="374151"/>
                </a:solidFill>
                <a:effectLst/>
                <a:latin typeface="Inter"/>
              </a:rPr>
              <a:t> </a:t>
            </a:r>
            <a:r>
              <a:rPr lang="en-ID" b="0" i="0" err="1">
                <a:solidFill>
                  <a:srgbClr val="374151"/>
                </a:solidFill>
                <a:effectLst/>
                <a:latin typeface="Inter"/>
              </a:rPr>
              <a:t>langkah</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merespons</a:t>
            </a:r>
            <a:r>
              <a:rPr lang="en-ID" b="0" i="0">
                <a:solidFill>
                  <a:srgbClr val="374151"/>
                </a:solidFill>
                <a:effectLst/>
                <a:latin typeface="Inter"/>
              </a:rPr>
              <a:t>, </a:t>
            </a:r>
            <a:r>
              <a:rPr lang="en-ID" b="0" i="0" err="1">
                <a:solidFill>
                  <a:srgbClr val="374151"/>
                </a:solidFill>
                <a:effectLst/>
                <a:latin typeface="Inter"/>
              </a:rPr>
              <a:t>seperti</a:t>
            </a:r>
            <a:r>
              <a:rPr lang="en-ID" b="0" i="0">
                <a:solidFill>
                  <a:srgbClr val="374151"/>
                </a:solidFill>
                <a:effectLst/>
                <a:latin typeface="Inter"/>
              </a:rPr>
              <a:t> </a:t>
            </a:r>
            <a:r>
              <a:rPr lang="en-ID" b="0" i="0" err="1">
                <a:solidFill>
                  <a:srgbClr val="374151"/>
                </a:solidFill>
                <a:effectLst/>
                <a:latin typeface="Inter"/>
              </a:rPr>
              <a:t>mengisolasi</a:t>
            </a:r>
            <a:r>
              <a:rPr lang="en-ID" b="0" i="0">
                <a:solidFill>
                  <a:srgbClr val="374151"/>
                </a:solidFill>
                <a:effectLst/>
                <a:latin typeface="Inter"/>
              </a:rPr>
              <a:t> </a:t>
            </a:r>
            <a:r>
              <a:rPr lang="en-ID" b="0" i="0" err="1">
                <a:solidFill>
                  <a:srgbClr val="374151"/>
                </a:solidFill>
                <a:effectLst/>
                <a:latin typeface="Inter"/>
              </a:rPr>
              <a:t>sistem</a:t>
            </a:r>
            <a:r>
              <a:rPr lang="en-ID" b="0" i="0">
                <a:solidFill>
                  <a:srgbClr val="374151"/>
                </a:solidFill>
                <a:effectLst/>
                <a:latin typeface="Inter"/>
              </a:rPr>
              <a:t> yang </a:t>
            </a:r>
            <a:r>
              <a:rPr lang="en-ID" b="0" i="0" err="1">
                <a:solidFill>
                  <a:srgbClr val="374151"/>
                </a:solidFill>
                <a:effectLst/>
                <a:latin typeface="Inter"/>
              </a:rPr>
              <a:t>terpengaruh</a:t>
            </a:r>
            <a:r>
              <a:rPr lang="en-ID" b="0" i="0">
                <a:solidFill>
                  <a:srgbClr val="374151"/>
                </a:solidFill>
                <a:effectLst/>
                <a:latin typeface="Inter"/>
              </a:rPr>
              <a:t>, </a:t>
            </a:r>
            <a:r>
              <a:rPr lang="en-ID" b="0" i="0" err="1">
                <a:solidFill>
                  <a:srgbClr val="374151"/>
                </a:solidFill>
                <a:effectLst/>
                <a:latin typeface="Inter"/>
              </a:rPr>
              <a:t>menghapus</a:t>
            </a:r>
            <a:r>
              <a:rPr lang="en-ID" b="0" i="0">
                <a:solidFill>
                  <a:srgbClr val="374151"/>
                </a:solidFill>
                <a:effectLst/>
                <a:latin typeface="Inter"/>
              </a:rPr>
              <a:t> malware, </a:t>
            </a:r>
            <a:r>
              <a:rPr lang="en-ID" b="0" i="0" err="1">
                <a:solidFill>
                  <a:srgbClr val="374151"/>
                </a:solidFill>
                <a:effectLst/>
                <a:latin typeface="Inter"/>
              </a:rPr>
              <a:t>atau</a:t>
            </a:r>
            <a:r>
              <a:rPr lang="en-ID" b="0" i="0">
                <a:solidFill>
                  <a:srgbClr val="374151"/>
                </a:solidFill>
                <a:effectLst/>
                <a:latin typeface="Inter"/>
              </a:rPr>
              <a:t> </a:t>
            </a:r>
            <a:r>
              <a:rPr lang="en-ID" b="0" i="0" err="1">
                <a:solidFill>
                  <a:srgbClr val="374151"/>
                </a:solidFill>
                <a:effectLst/>
                <a:latin typeface="Inter"/>
              </a:rPr>
              <a:t>menerapkan</a:t>
            </a:r>
            <a:r>
              <a:rPr lang="en-ID" b="0" i="0">
                <a:solidFill>
                  <a:srgbClr val="374151"/>
                </a:solidFill>
                <a:effectLst/>
                <a:latin typeface="Inter"/>
              </a:rPr>
              <a:t> </a:t>
            </a:r>
            <a:r>
              <a:rPr lang="en-ID" b="0" i="0" err="1">
                <a:solidFill>
                  <a:srgbClr val="374151"/>
                </a:solidFill>
                <a:effectLst/>
                <a:latin typeface="Inter"/>
              </a:rPr>
              <a:t>langkah-langkah</a:t>
            </a:r>
            <a:r>
              <a:rPr lang="en-ID" b="0" i="0">
                <a:solidFill>
                  <a:srgbClr val="374151"/>
                </a:solidFill>
                <a:effectLst/>
                <a:latin typeface="Inter"/>
              </a:rPr>
              <a:t> </a:t>
            </a:r>
            <a:r>
              <a:rPr lang="en-ID" b="0" i="0" err="1">
                <a:solidFill>
                  <a:srgbClr val="374151"/>
                </a:solidFill>
                <a:effectLst/>
                <a:latin typeface="Inter"/>
              </a:rPr>
              <a:t>perlindungan</a:t>
            </a:r>
            <a:r>
              <a:rPr lang="en-ID" b="0" i="0">
                <a:solidFill>
                  <a:srgbClr val="374151"/>
                </a:solidFill>
                <a:effectLst/>
                <a:latin typeface="Inter"/>
              </a:rPr>
              <a:t> </a:t>
            </a:r>
            <a:r>
              <a:rPr lang="en-ID" b="0" i="0" err="1">
                <a:solidFill>
                  <a:srgbClr val="374151"/>
                </a:solidFill>
                <a:effectLst/>
                <a:latin typeface="Inter"/>
              </a:rPr>
              <a:t>tambahan</a:t>
            </a:r>
            <a:r>
              <a:rPr lang="en-ID" b="0" i="0">
                <a:solidFill>
                  <a:srgbClr val="374151"/>
                </a:solidFill>
                <a:effectLst/>
                <a:latin typeface="Inter"/>
              </a:rPr>
              <a:t>.</a:t>
            </a:r>
          </a:p>
          <a:p>
            <a:pPr algn="l"/>
            <a:r>
              <a:rPr lang="en-ID" b="1" i="0">
                <a:effectLst/>
                <a:latin typeface="Inter"/>
              </a:rPr>
              <a:t>5. </a:t>
            </a:r>
            <a:r>
              <a:rPr lang="en-ID" b="1" i="0" err="1">
                <a:effectLst/>
                <a:latin typeface="Inter"/>
              </a:rPr>
              <a:t>Pelaporan</a:t>
            </a:r>
            <a:r>
              <a:rPr lang="en-ID" b="1" i="0">
                <a:effectLst/>
                <a:latin typeface="Inter"/>
              </a:rPr>
              <a:t> dan </a:t>
            </a:r>
            <a:r>
              <a:rPr lang="en-ID" b="1" i="0" err="1">
                <a:effectLst/>
                <a:latin typeface="Inter"/>
              </a:rPr>
              <a:t>Dokumentasi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Mencatat</a:t>
            </a:r>
            <a:r>
              <a:rPr lang="en-ID" b="0" i="0">
                <a:solidFill>
                  <a:srgbClr val="374151"/>
                </a:solidFill>
                <a:effectLst/>
                <a:latin typeface="Inter"/>
              </a:rPr>
              <a:t> </a:t>
            </a:r>
            <a:r>
              <a:rPr lang="en-ID" b="0" i="0" err="1">
                <a:solidFill>
                  <a:srgbClr val="374151"/>
                </a:solidFill>
                <a:effectLst/>
                <a:latin typeface="Inter"/>
              </a:rPr>
              <a:t>semua</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respon</a:t>
            </a:r>
            <a:r>
              <a:rPr lang="en-ID" b="0" i="0">
                <a:solidFill>
                  <a:srgbClr val="374151"/>
                </a:solidFill>
                <a:effectLst/>
                <a:latin typeface="Inter"/>
              </a:rPr>
              <a:t> yang </a:t>
            </a:r>
            <a:r>
              <a:rPr lang="en-ID" b="0" i="0" err="1">
                <a:solidFill>
                  <a:srgbClr val="374151"/>
                </a:solidFill>
                <a:effectLst/>
                <a:latin typeface="Inter"/>
              </a:rPr>
              <a:t>diambil</a:t>
            </a:r>
            <a:r>
              <a:rPr lang="en-ID" b="0" i="0">
                <a:solidFill>
                  <a:srgbClr val="374151"/>
                </a:solidFill>
                <a:effectLst/>
                <a:latin typeface="Inter"/>
              </a:rPr>
              <a:t>, </a:t>
            </a:r>
            <a:r>
              <a:rPr lang="en-ID" b="0" i="0" err="1">
                <a:solidFill>
                  <a:srgbClr val="374151"/>
                </a:solidFill>
                <a:effectLst/>
                <a:latin typeface="Inter"/>
              </a:rPr>
              <a:t>serta</a:t>
            </a:r>
            <a:r>
              <a:rPr lang="en-ID" b="0" i="0">
                <a:solidFill>
                  <a:srgbClr val="374151"/>
                </a:solidFill>
                <a:effectLst/>
                <a:latin typeface="Inter"/>
              </a:rPr>
              <a:t> </a:t>
            </a:r>
            <a:r>
              <a:rPr lang="en-ID" b="0" i="0" err="1">
                <a:solidFill>
                  <a:srgbClr val="374151"/>
                </a:solidFill>
                <a:effectLst/>
                <a:latin typeface="Inter"/>
              </a:rPr>
              <a:t>hasilnya</a:t>
            </a:r>
            <a:r>
              <a:rPr lang="en-ID" b="0" i="0">
                <a:solidFill>
                  <a:srgbClr val="374151"/>
                </a:solidFill>
                <a:effectLst/>
                <a:latin typeface="Inter"/>
              </a:rPr>
              <a:t>. </a:t>
            </a:r>
            <a:r>
              <a:rPr lang="en-ID" b="0" i="0" err="1">
                <a:solidFill>
                  <a:srgbClr val="374151"/>
                </a:solidFill>
                <a:effectLst/>
                <a:latin typeface="Inter"/>
              </a:rPr>
              <a:t>Laporan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digunakan</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evaluasi</a:t>
            </a:r>
            <a:r>
              <a:rPr lang="en-ID" b="0" i="0">
                <a:solidFill>
                  <a:srgbClr val="374151"/>
                </a:solidFill>
                <a:effectLst/>
                <a:latin typeface="Inter"/>
              </a:rPr>
              <a:t> </a:t>
            </a:r>
            <a:r>
              <a:rPr lang="en-ID" b="0" i="0" err="1">
                <a:solidFill>
                  <a:srgbClr val="374151"/>
                </a:solidFill>
                <a:effectLst/>
                <a:latin typeface="Inter"/>
              </a:rPr>
              <a:t>berkala</a:t>
            </a:r>
            <a:r>
              <a:rPr lang="en-ID" b="0" i="0">
                <a:solidFill>
                  <a:srgbClr val="374151"/>
                </a:solidFill>
                <a:effectLst/>
                <a:latin typeface="Inter"/>
              </a:rPr>
              <a:t> dan </a:t>
            </a:r>
            <a:r>
              <a:rPr lang="en-ID" b="0" i="0" err="1">
                <a:solidFill>
                  <a:srgbClr val="374151"/>
                </a:solidFill>
                <a:effectLst/>
                <a:latin typeface="Inter"/>
              </a:rPr>
              <a:t>pengembangan</a:t>
            </a:r>
            <a:r>
              <a:rPr lang="en-ID" b="0" i="0">
                <a:solidFill>
                  <a:srgbClr val="374151"/>
                </a:solidFill>
                <a:effectLst/>
                <a:latin typeface="Inter"/>
              </a:rPr>
              <a:t> strategi </a:t>
            </a:r>
            <a:r>
              <a:rPr lang="en-ID" b="0" i="0" err="1">
                <a:solidFill>
                  <a:srgbClr val="374151"/>
                </a:solidFill>
                <a:effectLst/>
                <a:latin typeface="Inter"/>
              </a:rPr>
              <a:t>keamanan</a:t>
            </a:r>
            <a:r>
              <a:rPr lang="en-ID" b="0" i="0">
                <a:solidFill>
                  <a:srgbClr val="374151"/>
                </a:solidFill>
                <a:effectLst/>
                <a:latin typeface="Inter"/>
              </a:rPr>
              <a:t> yang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baik</a:t>
            </a:r>
            <a:r>
              <a:rPr lang="en-ID" b="0" i="0">
                <a:solidFill>
                  <a:srgbClr val="374151"/>
                </a:solidFill>
                <a:effectLst/>
                <a:latin typeface="Inter"/>
              </a:rPr>
              <a:t> di masa </a:t>
            </a:r>
            <a:r>
              <a:rPr lang="en-ID" b="0" i="0" err="1">
                <a:solidFill>
                  <a:srgbClr val="374151"/>
                </a:solidFill>
                <a:effectLst/>
                <a:latin typeface="Inter"/>
              </a:rPr>
              <a:t>depan</a:t>
            </a:r>
            <a:r>
              <a:rPr lang="en-ID" b="0" i="0">
                <a:solidFill>
                  <a:srgbClr val="374151"/>
                </a:solidFill>
                <a:effectLst/>
                <a:latin typeface="Inter"/>
              </a:rPr>
              <a:t>.</a:t>
            </a:r>
          </a:p>
          <a:p>
            <a:pPr algn="l"/>
            <a:r>
              <a:rPr lang="en-ID" b="1" i="0">
                <a:effectLst/>
                <a:latin typeface="Inter"/>
              </a:rPr>
              <a:t>6. </a:t>
            </a:r>
            <a:r>
              <a:rPr lang="en-ID" b="1" i="0" err="1">
                <a:effectLst/>
                <a:latin typeface="Inter"/>
              </a:rPr>
              <a:t>Peningkatan</a:t>
            </a:r>
            <a:r>
              <a:rPr lang="en-ID" b="1" i="0">
                <a:effectLst/>
                <a:latin typeface="Inter"/>
              </a:rPr>
              <a:t> </a:t>
            </a:r>
            <a:r>
              <a:rPr lang="en-ID" b="1" i="0" err="1">
                <a:effectLst/>
                <a:latin typeface="Inter"/>
              </a:rPr>
              <a:t>Berkelanjutan</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Menggunakan</a:t>
            </a:r>
            <a:r>
              <a:rPr lang="en-ID" b="0" i="0">
                <a:solidFill>
                  <a:srgbClr val="374151"/>
                </a:solidFill>
                <a:effectLst/>
                <a:latin typeface="Inter"/>
              </a:rPr>
              <a:t> </a:t>
            </a:r>
            <a:r>
              <a:rPr lang="en-ID" b="0" i="0" err="1">
                <a:solidFill>
                  <a:srgbClr val="374151"/>
                </a:solidFill>
                <a:effectLst/>
                <a:latin typeface="Inter"/>
              </a:rPr>
              <a:t>informasi</a:t>
            </a:r>
            <a:r>
              <a:rPr lang="en-ID" b="0" i="0">
                <a:solidFill>
                  <a:srgbClr val="374151"/>
                </a:solidFill>
                <a:effectLst/>
                <a:latin typeface="Inter"/>
              </a:rPr>
              <a:t> yang </a:t>
            </a:r>
            <a:r>
              <a:rPr lang="en-ID" b="0" i="0" err="1">
                <a:solidFill>
                  <a:srgbClr val="374151"/>
                </a:solidFill>
                <a:effectLst/>
                <a:latin typeface="Inter"/>
              </a:rPr>
              <a:t>diperoleh</a:t>
            </a:r>
            <a:r>
              <a:rPr lang="en-ID" b="0" i="0">
                <a:solidFill>
                  <a:srgbClr val="374151"/>
                </a:solidFill>
                <a:effectLst/>
                <a:latin typeface="Inter"/>
              </a:rPr>
              <a:t> </a:t>
            </a:r>
            <a:r>
              <a:rPr lang="en-ID" b="0" i="0" err="1">
                <a:solidFill>
                  <a:srgbClr val="374151"/>
                </a:solidFill>
                <a:effectLst/>
                <a:latin typeface="Inter"/>
              </a:rPr>
              <a:t>dari</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sebelumnya</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terus</a:t>
            </a:r>
            <a:r>
              <a:rPr lang="en-ID" b="0" i="0">
                <a:solidFill>
                  <a:srgbClr val="374151"/>
                </a:solidFill>
                <a:effectLst/>
                <a:latin typeface="Inter"/>
              </a:rPr>
              <a:t> </a:t>
            </a:r>
            <a:r>
              <a:rPr lang="en-ID" b="0" i="0" err="1">
                <a:solidFill>
                  <a:srgbClr val="374151"/>
                </a:solidFill>
                <a:effectLst/>
                <a:latin typeface="Inter"/>
              </a:rPr>
              <a:t>meningkatkan</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a:t>
            </a:r>
            <a:r>
              <a:rPr lang="en-ID" b="0" i="0" err="1">
                <a:solidFill>
                  <a:srgbClr val="374151"/>
                </a:solidFill>
                <a:effectLst/>
                <a:latin typeface="Inter"/>
              </a:rPr>
              <a:t>memperbarui</a:t>
            </a:r>
            <a:r>
              <a:rPr lang="en-ID" b="0" i="0">
                <a:solidFill>
                  <a:srgbClr val="374151"/>
                </a:solidFill>
                <a:effectLst/>
                <a:latin typeface="Inter"/>
              </a:rPr>
              <a:t> </a:t>
            </a:r>
            <a:r>
              <a:rPr lang="en-ID" b="0" i="0" err="1">
                <a:solidFill>
                  <a:srgbClr val="374151"/>
                </a:solidFill>
                <a:effectLst/>
                <a:latin typeface="Inter"/>
              </a:rPr>
              <a:t>kebijakan</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pelatihan</a:t>
            </a:r>
            <a:r>
              <a:rPr lang="en-ID" b="0" i="0">
                <a:solidFill>
                  <a:srgbClr val="374151"/>
                </a:solidFill>
                <a:effectLst/>
                <a:latin typeface="Inter"/>
              </a:rPr>
              <a:t> </a:t>
            </a:r>
            <a:r>
              <a:rPr lang="en-ID" b="0" i="0" err="1">
                <a:solidFill>
                  <a:srgbClr val="374151"/>
                </a:solidFill>
                <a:effectLst/>
                <a:latin typeface="Inter"/>
              </a:rPr>
              <a:t>tim</a:t>
            </a:r>
            <a:r>
              <a:rPr lang="en-ID" b="0" i="0">
                <a:solidFill>
                  <a:srgbClr val="374151"/>
                </a:solidFill>
                <a:effectLst/>
                <a:latin typeface="Inter"/>
              </a:rPr>
              <a:t>, dan </a:t>
            </a:r>
            <a:r>
              <a:rPr lang="en-ID" b="0" i="0" err="1">
                <a:solidFill>
                  <a:srgbClr val="374151"/>
                </a:solidFill>
                <a:effectLst/>
                <a:latin typeface="Inter"/>
              </a:rPr>
              <a:t>peningkatan</a:t>
            </a:r>
            <a:r>
              <a:rPr lang="en-ID" b="0" i="0">
                <a:solidFill>
                  <a:srgbClr val="374151"/>
                </a:solidFill>
                <a:effectLst/>
                <a:latin typeface="Inter"/>
              </a:rPr>
              <a:t> </a:t>
            </a:r>
            <a:r>
              <a:rPr lang="en-ID" b="0" i="0" err="1">
                <a:solidFill>
                  <a:srgbClr val="374151"/>
                </a:solidFill>
                <a:effectLst/>
                <a:latin typeface="Inter"/>
              </a:rPr>
              <a:t>teknologi</a:t>
            </a:r>
            <a:r>
              <a:rPr lang="en-ID" b="0" i="0">
                <a:solidFill>
                  <a:srgbClr val="374151"/>
                </a:solidFill>
                <a:effectLst/>
                <a:latin typeface="Inter"/>
              </a:rPr>
              <a:t> </a:t>
            </a:r>
            <a:r>
              <a:rPr lang="en-ID" b="0" i="0" err="1">
                <a:solidFill>
                  <a:srgbClr val="374151"/>
                </a:solidFill>
                <a:effectLst/>
                <a:latin typeface="Inter"/>
              </a:rPr>
              <a:t>terpadu</a:t>
            </a:r>
            <a:r>
              <a:rPr lang="en-ID" b="0" i="0">
                <a:solidFill>
                  <a:srgbClr val="374151"/>
                </a:solidFill>
                <a:effectLst/>
                <a:latin typeface="Inter"/>
              </a:rPr>
              <a:t>.</a:t>
            </a:r>
          </a:p>
          <a:p>
            <a:endParaRPr lang="id-ID"/>
          </a:p>
        </p:txBody>
      </p:sp>
      <p:sp>
        <p:nvSpPr>
          <p:cNvPr id="4" name="Slide Number Placeholder 3"/>
          <p:cNvSpPr>
            <a:spLocks noGrp="1"/>
          </p:cNvSpPr>
          <p:nvPr>
            <p:ph type="sldNum" sz="quarter" idx="5"/>
          </p:nvPr>
        </p:nvSpPr>
        <p:spPr/>
        <p:txBody>
          <a:bodyPr/>
          <a:lstStyle/>
          <a:p>
            <a:fld id="{E36A46CD-33C6-4C43-93A9-1DA80F194690}" type="slidenum">
              <a:rPr lang="id-ID" smtClean="0"/>
              <a:t>12</a:t>
            </a:fld>
            <a:endParaRPr lang="id-ID"/>
          </a:p>
        </p:txBody>
      </p:sp>
    </p:spTree>
    <p:extLst>
      <p:ext uri="{BB962C8B-B14F-4D97-AF65-F5344CB8AC3E}">
        <p14:creationId xmlns:p14="http://schemas.microsoft.com/office/powerpoint/2010/main" val="1783903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D" b="1" i="0">
                <a:effectLst/>
                <a:latin typeface="Inter"/>
              </a:rPr>
              <a:t>1. </a:t>
            </a:r>
            <a:r>
              <a:rPr lang="en-ID" b="1" i="0" err="1">
                <a:effectLst/>
                <a:latin typeface="Inter"/>
              </a:rPr>
              <a:t>Pengumpulan</a:t>
            </a:r>
            <a:r>
              <a:rPr lang="en-ID" b="1" i="0">
                <a:effectLst/>
                <a:latin typeface="Inter"/>
              </a:rPr>
              <a:t> Data</a:t>
            </a:r>
          </a:p>
          <a:p>
            <a:pPr algn="l">
              <a:buFont typeface="Arial" panose="020B0604020202020204" pitchFamily="34" charset="0"/>
              <a:buChar char="•"/>
            </a:pPr>
            <a:r>
              <a:rPr lang="en-ID" b="0" i="0" err="1">
                <a:solidFill>
                  <a:srgbClr val="374151"/>
                </a:solidFill>
                <a:effectLst/>
                <a:latin typeface="Inter"/>
              </a:rPr>
              <a:t>Mengumpulkan</a:t>
            </a:r>
            <a:r>
              <a:rPr lang="en-ID" b="0" i="0">
                <a:solidFill>
                  <a:srgbClr val="374151"/>
                </a:solidFill>
                <a:effectLst/>
                <a:latin typeface="Inter"/>
              </a:rPr>
              <a:t> </a:t>
            </a:r>
            <a:r>
              <a:rPr lang="en-ID" b="0" i="0" err="1">
                <a:solidFill>
                  <a:srgbClr val="374151"/>
                </a:solidFill>
                <a:effectLst/>
                <a:latin typeface="Inter"/>
              </a:rPr>
              <a:t>informasi</a:t>
            </a:r>
            <a:r>
              <a:rPr lang="en-ID" b="0" i="0">
                <a:solidFill>
                  <a:srgbClr val="374151"/>
                </a:solidFill>
                <a:effectLst/>
                <a:latin typeface="Inter"/>
              </a:rPr>
              <a:t> </a:t>
            </a:r>
            <a:r>
              <a:rPr lang="en-ID" b="0" i="0" err="1">
                <a:solidFill>
                  <a:srgbClr val="374151"/>
                </a:solidFill>
                <a:effectLst/>
                <a:latin typeface="Inter"/>
              </a:rPr>
              <a:t>dari</a:t>
            </a:r>
            <a:r>
              <a:rPr lang="en-ID" b="0" i="0">
                <a:solidFill>
                  <a:srgbClr val="374151"/>
                </a:solidFill>
                <a:effectLst/>
                <a:latin typeface="Inter"/>
              </a:rPr>
              <a:t> </a:t>
            </a:r>
            <a:r>
              <a:rPr lang="en-ID" b="0" i="0" err="1">
                <a:solidFill>
                  <a:srgbClr val="374151"/>
                </a:solidFill>
                <a:effectLst/>
                <a:latin typeface="Inter"/>
              </a:rPr>
              <a:t>berbagai</a:t>
            </a:r>
            <a:r>
              <a:rPr lang="en-ID" b="0" i="0">
                <a:solidFill>
                  <a:srgbClr val="374151"/>
                </a:solidFill>
                <a:effectLst/>
                <a:latin typeface="Inter"/>
              </a:rPr>
              <a:t> </a:t>
            </a:r>
            <a:r>
              <a:rPr lang="en-ID" b="0" i="0" err="1">
                <a:solidFill>
                  <a:srgbClr val="374151"/>
                </a:solidFill>
                <a:effectLst/>
                <a:latin typeface="Inter"/>
              </a:rPr>
              <a:t>sumber</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XDR, EDR, SIEM, dan </a:t>
            </a:r>
            <a:r>
              <a:rPr lang="en-ID" b="0" i="0" err="1">
                <a:solidFill>
                  <a:srgbClr val="374151"/>
                </a:solidFill>
                <a:effectLst/>
                <a:latin typeface="Inter"/>
              </a:rPr>
              <a:t>alat</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lainnya</a:t>
            </a:r>
            <a:r>
              <a:rPr lang="en-ID" b="0" i="0">
                <a:solidFill>
                  <a:srgbClr val="374151"/>
                </a:solidFill>
                <a:effectLst/>
                <a:latin typeface="Inter"/>
              </a:rPr>
              <a:t>. Data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bisa</a:t>
            </a:r>
            <a:r>
              <a:rPr lang="en-ID" b="0" i="0">
                <a:solidFill>
                  <a:srgbClr val="374151"/>
                </a:solidFill>
                <a:effectLst/>
                <a:latin typeface="Inter"/>
              </a:rPr>
              <a:t> </a:t>
            </a:r>
            <a:r>
              <a:rPr lang="en-ID" b="0" i="0" err="1">
                <a:solidFill>
                  <a:srgbClr val="374151"/>
                </a:solidFill>
                <a:effectLst/>
                <a:latin typeface="Inter"/>
              </a:rPr>
              <a:t>berupa</a:t>
            </a:r>
            <a:r>
              <a:rPr lang="en-ID" b="0" i="0">
                <a:solidFill>
                  <a:srgbClr val="374151"/>
                </a:solidFill>
                <a:effectLst/>
                <a:latin typeface="Inter"/>
              </a:rPr>
              <a:t> log, </a:t>
            </a:r>
            <a:r>
              <a:rPr lang="en-ID" b="0" i="0" err="1">
                <a:solidFill>
                  <a:srgbClr val="374151"/>
                </a:solidFill>
                <a:effectLst/>
                <a:latin typeface="Inter"/>
              </a:rPr>
              <a:t>informasi</a:t>
            </a:r>
            <a:r>
              <a:rPr lang="en-ID" b="0" i="0">
                <a:solidFill>
                  <a:srgbClr val="374151"/>
                </a:solidFill>
                <a:effectLst/>
                <a:latin typeface="Inter"/>
              </a:rPr>
              <a:t> </a:t>
            </a:r>
            <a:r>
              <a:rPr lang="en-ID" b="0" i="0" err="1">
                <a:solidFill>
                  <a:srgbClr val="374151"/>
                </a:solidFill>
                <a:effectLst/>
                <a:latin typeface="Inter"/>
              </a:rPr>
              <a:t>jaringan</a:t>
            </a:r>
            <a:r>
              <a:rPr lang="en-ID" b="0" i="0">
                <a:solidFill>
                  <a:srgbClr val="374151"/>
                </a:solidFill>
                <a:effectLst/>
                <a:latin typeface="Inter"/>
              </a:rPr>
              <a:t>, dan </a:t>
            </a:r>
            <a:r>
              <a:rPr lang="en-ID" b="0" i="0" err="1">
                <a:solidFill>
                  <a:srgbClr val="374151"/>
                </a:solidFill>
                <a:effectLst/>
                <a:latin typeface="Inter"/>
              </a:rPr>
              <a:t>aktivitas</a:t>
            </a:r>
            <a:r>
              <a:rPr lang="en-ID" b="0" i="0">
                <a:solidFill>
                  <a:srgbClr val="374151"/>
                </a:solidFill>
                <a:effectLst/>
                <a:latin typeface="Inter"/>
              </a:rPr>
              <a:t> </a:t>
            </a:r>
            <a:r>
              <a:rPr lang="en-ID" b="0" i="0" err="1">
                <a:solidFill>
                  <a:srgbClr val="374151"/>
                </a:solidFill>
                <a:effectLst/>
                <a:latin typeface="Inter"/>
              </a:rPr>
              <a:t>pengguna</a:t>
            </a:r>
            <a:r>
              <a:rPr lang="en-ID" b="0" i="0">
                <a:solidFill>
                  <a:srgbClr val="374151"/>
                </a:solidFill>
                <a:effectLst/>
                <a:latin typeface="Inter"/>
              </a:rPr>
              <a:t>.</a:t>
            </a:r>
          </a:p>
          <a:p>
            <a:pPr algn="l"/>
            <a:r>
              <a:rPr lang="en-ID" b="1" i="0">
                <a:effectLst/>
                <a:latin typeface="Inter"/>
              </a:rPr>
              <a:t>2. </a:t>
            </a:r>
            <a:r>
              <a:rPr lang="en-ID" b="1" i="0" err="1">
                <a:effectLst/>
                <a:latin typeface="Inter"/>
              </a:rPr>
              <a:t>Deteksi</a:t>
            </a:r>
            <a:r>
              <a:rPr lang="en-ID" b="1" i="0">
                <a:effectLst/>
                <a:latin typeface="Inter"/>
              </a:rPr>
              <a:t> </a:t>
            </a:r>
            <a:r>
              <a:rPr lang="en-ID" b="1" i="0" err="1">
                <a:effectLst/>
                <a:latin typeface="Inter"/>
              </a:rPr>
              <a:t>Anomali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Menganalisis</a:t>
            </a:r>
            <a:r>
              <a:rPr lang="en-ID" b="0" i="0">
                <a:solidFill>
                  <a:srgbClr val="374151"/>
                </a:solidFill>
                <a:effectLst/>
                <a:latin typeface="Inter"/>
              </a:rPr>
              <a:t> data yang </a:t>
            </a:r>
            <a:r>
              <a:rPr lang="en-ID" b="0" i="0" err="1">
                <a:solidFill>
                  <a:srgbClr val="374151"/>
                </a:solidFill>
                <a:effectLst/>
                <a:latin typeface="Inter"/>
              </a:rPr>
              <a:t>dikumpulkan</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mendeteksi</a:t>
            </a:r>
            <a:r>
              <a:rPr lang="en-ID" b="0" i="0">
                <a:solidFill>
                  <a:srgbClr val="374151"/>
                </a:solidFill>
                <a:effectLst/>
                <a:latin typeface="Inter"/>
              </a:rPr>
              <a:t> </a:t>
            </a:r>
            <a:r>
              <a:rPr lang="en-ID" b="0" i="0" err="1">
                <a:solidFill>
                  <a:srgbClr val="374151"/>
                </a:solidFill>
                <a:effectLst/>
                <a:latin typeface="Inter"/>
              </a:rPr>
              <a:t>perilaku</a:t>
            </a:r>
            <a:r>
              <a:rPr lang="en-ID" b="0" i="0">
                <a:solidFill>
                  <a:srgbClr val="374151"/>
                </a:solidFill>
                <a:effectLst/>
                <a:latin typeface="Inter"/>
              </a:rPr>
              <a:t> </a:t>
            </a:r>
            <a:r>
              <a:rPr lang="en-ID" b="0" i="0" err="1">
                <a:solidFill>
                  <a:srgbClr val="374151"/>
                </a:solidFill>
                <a:effectLst/>
                <a:latin typeface="Inter"/>
              </a:rPr>
              <a:t>atau</a:t>
            </a:r>
            <a:r>
              <a:rPr lang="en-ID" b="0" i="0">
                <a:solidFill>
                  <a:srgbClr val="374151"/>
                </a:solidFill>
                <a:effectLst/>
                <a:latin typeface="Inter"/>
              </a:rPr>
              <a:t> </a:t>
            </a:r>
            <a:r>
              <a:rPr lang="en-ID" b="0" i="0" err="1">
                <a:solidFill>
                  <a:srgbClr val="374151"/>
                </a:solidFill>
                <a:effectLst/>
                <a:latin typeface="Inter"/>
              </a:rPr>
              <a:t>aktivitas</a:t>
            </a:r>
            <a:r>
              <a:rPr lang="en-ID" b="0" i="0">
                <a:solidFill>
                  <a:srgbClr val="374151"/>
                </a:solidFill>
                <a:effectLst/>
                <a:latin typeface="Inter"/>
              </a:rPr>
              <a:t> yang </a:t>
            </a:r>
            <a:r>
              <a:rPr lang="en-ID" b="0" i="0" err="1">
                <a:solidFill>
                  <a:srgbClr val="374151"/>
                </a:solidFill>
                <a:effectLst/>
                <a:latin typeface="Inter"/>
              </a:rPr>
              <a:t>mencurigakan</a:t>
            </a:r>
            <a:r>
              <a:rPr lang="en-ID" b="0" i="0">
                <a:solidFill>
                  <a:srgbClr val="374151"/>
                </a:solidFill>
                <a:effectLst/>
                <a:latin typeface="Inter"/>
              </a:rPr>
              <a:t> </a:t>
            </a:r>
            <a:r>
              <a:rPr lang="en-ID" b="0" i="0" err="1">
                <a:solidFill>
                  <a:srgbClr val="374151"/>
                </a:solidFill>
                <a:effectLst/>
                <a:latin typeface="Inter"/>
              </a:rPr>
              <a:t>menggunakan</a:t>
            </a:r>
            <a:r>
              <a:rPr lang="en-ID" b="0" i="0">
                <a:solidFill>
                  <a:srgbClr val="374151"/>
                </a:solidFill>
                <a:effectLst/>
                <a:latin typeface="Inter"/>
              </a:rPr>
              <a:t> </a:t>
            </a:r>
            <a:r>
              <a:rPr lang="en-ID" b="0" i="0" err="1">
                <a:solidFill>
                  <a:srgbClr val="374151"/>
                </a:solidFill>
                <a:effectLst/>
                <a:latin typeface="Inter"/>
              </a:rPr>
              <a:t>algoritma</a:t>
            </a:r>
            <a:r>
              <a:rPr lang="en-ID" b="0" i="0">
                <a:solidFill>
                  <a:srgbClr val="374151"/>
                </a:solidFill>
                <a:effectLst/>
                <a:latin typeface="Inter"/>
              </a:rPr>
              <a:t> dan </a:t>
            </a:r>
            <a:r>
              <a:rPr lang="en-ID" b="0" i="0" err="1">
                <a:solidFill>
                  <a:srgbClr val="374151"/>
                </a:solidFill>
                <a:effectLst/>
                <a:latin typeface="Inter"/>
              </a:rPr>
              <a:t>analitik</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a:t>
            </a:r>
            <a:r>
              <a:rPr lang="en-ID" b="0" i="0" err="1">
                <a:solidFill>
                  <a:srgbClr val="374151"/>
                </a:solidFill>
                <a:effectLst/>
                <a:latin typeface="Inter"/>
              </a:rPr>
              <a:t>pengidentifikasian</a:t>
            </a:r>
            <a:r>
              <a:rPr lang="en-ID" b="0" i="0">
                <a:solidFill>
                  <a:srgbClr val="374151"/>
                </a:solidFill>
                <a:effectLst/>
                <a:latin typeface="Inter"/>
              </a:rPr>
              <a:t> </a:t>
            </a:r>
            <a:r>
              <a:rPr lang="en-ID" b="0" i="0" err="1">
                <a:solidFill>
                  <a:srgbClr val="374151"/>
                </a:solidFill>
                <a:effectLst/>
                <a:latin typeface="Inter"/>
              </a:rPr>
              <a:t>pola</a:t>
            </a:r>
            <a:r>
              <a:rPr lang="en-ID" b="0" i="0">
                <a:solidFill>
                  <a:srgbClr val="374151"/>
                </a:solidFill>
                <a:effectLst/>
                <a:latin typeface="Inter"/>
              </a:rPr>
              <a:t> yang </a:t>
            </a:r>
            <a:r>
              <a:rPr lang="en-ID" b="0" i="0" err="1">
                <a:solidFill>
                  <a:srgbClr val="374151"/>
                </a:solidFill>
                <a:effectLst/>
                <a:latin typeface="Inter"/>
              </a:rPr>
              <a:t>tidak</a:t>
            </a:r>
            <a:r>
              <a:rPr lang="en-ID" b="0" i="0">
                <a:solidFill>
                  <a:srgbClr val="374151"/>
                </a:solidFill>
                <a:effectLst/>
                <a:latin typeface="Inter"/>
              </a:rPr>
              <a:t> </a:t>
            </a:r>
            <a:r>
              <a:rPr lang="en-ID" b="0" i="0" err="1">
                <a:solidFill>
                  <a:srgbClr val="374151"/>
                </a:solidFill>
                <a:effectLst/>
                <a:latin typeface="Inter"/>
              </a:rPr>
              <a:t>biasa</a:t>
            </a:r>
            <a:r>
              <a:rPr lang="en-ID" b="0" i="0">
                <a:solidFill>
                  <a:srgbClr val="374151"/>
                </a:solidFill>
                <a:effectLst/>
                <a:latin typeface="Inter"/>
              </a:rPr>
              <a:t> yang </a:t>
            </a:r>
            <a:r>
              <a:rPr lang="en-ID" b="0" i="0" err="1">
                <a:solidFill>
                  <a:srgbClr val="374151"/>
                </a:solidFill>
                <a:effectLst/>
                <a:latin typeface="Inter"/>
              </a:rPr>
              <a:t>dapat</a:t>
            </a:r>
            <a:r>
              <a:rPr lang="en-ID" b="0" i="0">
                <a:solidFill>
                  <a:srgbClr val="374151"/>
                </a:solidFill>
                <a:effectLst/>
                <a:latin typeface="Inter"/>
              </a:rPr>
              <a:t> </a:t>
            </a:r>
            <a:r>
              <a:rPr lang="en-ID" b="0" i="0" err="1">
                <a:solidFill>
                  <a:srgbClr val="374151"/>
                </a:solidFill>
                <a:effectLst/>
                <a:latin typeface="Inter"/>
              </a:rPr>
              <a:t>menunjukkan</a:t>
            </a:r>
            <a:r>
              <a:rPr lang="en-ID" b="0" i="0">
                <a:solidFill>
                  <a:srgbClr val="374151"/>
                </a:solidFill>
                <a:effectLst/>
                <a:latin typeface="Inter"/>
              </a:rPr>
              <a:t> </a:t>
            </a:r>
            <a:r>
              <a:rPr lang="en-ID" b="0" i="0" err="1">
                <a:solidFill>
                  <a:srgbClr val="374151"/>
                </a:solidFill>
                <a:effectLst/>
                <a:latin typeface="Inter"/>
              </a:rPr>
              <a:t>ancaman</a:t>
            </a:r>
            <a:r>
              <a:rPr lang="en-ID" b="0" i="0">
                <a:solidFill>
                  <a:srgbClr val="374151"/>
                </a:solidFill>
                <a:effectLst/>
                <a:latin typeface="Inter"/>
              </a:rPr>
              <a:t>.</a:t>
            </a:r>
          </a:p>
          <a:p>
            <a:pPr algn="l"/>
            <a:r>
              <a:rPr lang="en-ID" b="1" i="0">
                <a:effectLst/>
                <a:latin typeface="Inter"/>
              </a:rPr>
              <a:t>3. </a:t>
            </a:r>
            <a:r>
              <a:rPr lang="en-ID" b="1" i="0" err="1">
                <a:effectLst/>
                <a:latin typeface="Inter"/>
              </a:rPr>
              <a:t>Investigasi</a:t>
            </a:r>
            <a:r>
              <a:rPr lang="en-ID" b="1" i="0">
                <a:effectLst/>
                <a:latin typeface="Inter"/>
              </a:rPr>
              <a:t> </a:t>
            </a:r>
            <a:r>
              <a:rPr lang="en-ID" b="1" i="0" err="1">
                <a:effectLst/>
                <a:latin typeface="Inter"/>
              </a:rPr>
              <a:t>Insiden</a:t>
            </a:r>
            <a:endParaRPr lang="en-ID" b="1" i="0">
              <a:effectLst/>
              <a:latin typeface="Inter"/>
            </a:endParaRPr>
          </a:p>
          <a:p>
            <a:pPr algn="l">
              <a:buFont typeface="Arial" panose="020B0604020202020204" pitchFamily="34" charset="0"/>
              <a:buChar char="•"/>
            </a:pPr>
            <a:r>
              <a:rPr lang="en-ID" b="0" i="0">
                <a:solidFill>
                  <a:srgbClr val="374151"/>
                </a:solidFill>
                <a:effectLst/>
                <a:latin typeface="Inter"/>
              </a:rPr>
              <a:t>Jika </a:t>
            </a:r>
            <a:r>
              <a:rPr lang="en-ID" b="0" i="0" err="1">
                <a:solidFill>
                  <a:srgbClr val="374151"/>
                </a:solidFill>
                <a:effectLst/>
                <a:latin typeface="Inter"/>
              </a:rPr>
              <a:t>ancaman</a:t>
            </a:r>
            <a:r>
              <a:rPr lang="en-ID" b="0" i="0">
                <a:solidFill>
                  <a:srgbClr val="374151"/>
                </a:solidFill>
                <a:effectLst/>
                <a:latin typeface="Inter"/>
              </a:rPr>
              <a:t> </a:t>
            </a:r>
            <a:r>
              <a:rPr lang="en-ID" b="0" i="0" err="1">
                <a:solidFill>
                  <a:srgbClr val="374151"/>
                </a:solidFill>
                <a:effectLst/>
                <a:latin typeface="Inter"/>
              </a:rPr>
              <a:t>terdeteksi</a:t>
            </a:r>
            <a:r>
              <a:rPr lang="en-ID" b="0" i="0">
                <a:solidFill>
                  <a:srgbClr val="374151"/>
                </a:solidFill>
                <a:effectLst/>
                <a:latin typeface="Inter"/>
              </a:rPr>
              <a:t>, </a:t>
            </a:r>
            <a:r>
              <a:rPr lang="en-ID" b="0" i="0" err="1">
                <a:solidFill>
                  <a:srgbClr val="374151"/>
                </a:solidFill>
                <a:effectLst/>
                <a:latin typeface="Inter"/>
              </a:rPr>
              <a:t>analis</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akan</a:t>
            </a:r>
            <a:r>
              <a:rPr lang="en-ID" b="0" i="0">
                <a:solidFill>
                  <a:srgbClr val="374151"/>
                </a:solidFill>
                <a:effectLst/>
                <a:latin typeface="Inter"/>
              </a:rPr>
              <a:t> </a:t>
            </a:r>
            <a:r>
              <a:rPr lang="en-ID" b="0" i="0" err="1">
                <a:solidFill>
                  <a:srgbClr val="374151"/>
                </a:solidFill>
                <a:effectLst/>
                <a:latin typeface="Inter"/>
              </a:rPr>
              <a:t>melakukan</a:t>
            </a:r>
            <a:r>
              <a:rPr lang="en-ID" b="0" i="0">
                <a:solidFill>
                  <a:srgbClr val="374151"/>
                </a:solidFill>
                <a:effectLst/>
                <a:latin typeface="Inter"/>
              </a:rPr>
              <a:t> </a:t>
            </a:r>
            <a:r>
              <a:rPr lang="en-ID" b="0" i="0" err="1">
                <a:solidFill>
                  <a:srgbClr val="374151"/>
                </a:solidFill>
                <a:effectLst/>
                <a:latin typeface="Inter"/>
              </a:rPr>
              <a:t>penyelidikan</a:t>
            </a:r>
            <a:r>
              <a:rPr lang="en-ID" b="0" i="0">
                <a:solidFill>
                  <a:srgbClr val="374151"/>
                </a:solidFill>
                <a:effectLst/>
                <a:latin typeface="Inter"/>
              </a:rPr>
              <a:t>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lanjut</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memahami</a:t>
            </a:r>
            <a:r>
              <a:rPr lang="en-ID" b="0" i="0">
                <a:solidFill>
                  <a:srgbClr val="374151"/>
                </a:solidFill>
                <a:effectLst/>
                <a:latin typeface="Inter"/>
              </a:rPr>
              <a:t> </a:t>
            </a:r>
            <a:r>
              <a:rPr lang="en-ID" b="0" i="0" err="1">
                <a:solidFill>
                  <a:srgbClr val="374151"/>
                </a:solidFill>
                <a:effectLst/>
                <a:latin typeface="Inter"/>
              </a:rPr>
              <a:t>sifat</a:t>
            </a:r>
            <a:r>
              <a:rPr lang="en-ID" b="0" i="0">
                <a:solidFill>
                  <a:srgbClr val="374151"/>
                </a:solidFill>
                <a:effectLst/>
                <a:latin typeface="Inter"/>
              </a:rPr>
              <a:t> dan </a:t>
            </a:r>
            <a:r>
              <a:rPr lang="en-ID" b="0" i="0" err="1">
                <a:solidFill>
                  <a:srgbClr val="374151"/>
                </a:solidFill>
                <a:effectLst/>
                <a:latin typeface="Inter"/>
              </a:rPr>
              <a:t>tujuan</a:t>
            </a:r>
            <a:r>
              <a:rPr lang="en-ID" b="0" i="0">
                <a:solidFill>
                  <a:srgbClr val="374151"/>
                </a:solidFill>
                <a:effectLst/>
                <a:latin typeface="Inter"/>
              </a:rPr>
              <a:t> </a:t>
            </a:r>
            <a:r>
              <a:rPr lang="en-ID" b="0" i="0" err="1">
                <a:solidFill>
                  <a:srgbClr val="374151"/>
                </a:solidFill>
                <a:effectLst/>
                <a:latin typeface="Inter"/>
              </a:rPr>
              <a:t>serangan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melibatkan</a:t>
            </a:r>
            <a:r>
              <a:rPr lang="en-ID" b="0" i="0">
                <a:solidFill>
                  <a:srgbClr val="374151"/>
                </a:solidFill>
                <a:effectLst/>
                <a:latin typeface="Inter"/>
              </a:rPr>
              <a:t> </a:t>
            </a:r>
            <a:r>
              <a:rPr lang="en-ID" b="0" i="0" err="1">
                <a:solidFill>
                  <a:srgbClr val="374151"/>
                </a:solidFill>
                <a:effectLst/>
                <a:latin typeface="Inter"/>
              </a:rPr>
              <a:t>pengumpulan</a:t>
            </a:r>
            <a:r>
              <a:rPr lang="en-ID" b="0" i="0">
                <a:solidFill>
                  <a:srgbClr val="374151"/>
                </a:solidFill>
                <a:effectLst/>
                <a:latin typeface="Inter"/>
              </a:rPr>
              <a:t>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banyak</a:t>
            </a:r>
            <a:r>
              <a:rPr lang="en-ID" b="0" i="0">
                <a:solidFill>
                  <a:srgbClr val="374151"/>
                </a:solidFill>
                <a:effectLst/>
                <a:latin typeface="Inter"/>
              </a:rPr>
              <a:t> data dan </a:t>
            </a:r>
            <a:r>
              <a:rPr lang="en-ID" b="0" i="0" err="1">
                <a:solidFill>
                  <a:srgbClr val="374151"/>
                </a:solidFill>
                <a:effectLst/>
                <a:latin typeface="Inter"/>
              </a:rPr>
              <a:t>analisis</a:t>
            </a:r>
            <a:r>
              <a:rPr lang="en-ID" b="0" i="0">
                <a:solidFill>
                  <a:srgbClr val="374151"/>
                </a:solidFill>
                <a:effectLst/>
                <a:latin typeface="Inter"/>
              </a:rPr>
              <a:t> </a:t>
            </a:r>
            <a:r>
              <a:rPr lang="en-ID" b="0" i="0" err="1">
                <a:solidFill>
                  <a:srgbClr val="374151"/>
                </a:solidFill>
                <a:effectLst/>
                <a:latin typeface="Inter"/>
              </a:rPr>
              <a:t>mendalam</a:t>
            </a:r>
            <a:r>
              <a:rPr lang="en-ID" b="0" i="0">
                <a:solidFill>
                  <a:srgbClr val="374151"/>
                </a:solidFill>
                <a:effectLst/>
                <a:latin typeface="Inter"/>
              </a:rPr>
              <a:t>.</a:t>
            </a:r>
          </a:p>
          <a:p>
            <a:pPr algn="l"/>
            <a:r>
              <a:rPr lang="en-ID" b="1" i="0">
                <a:effectLst/>
                <a:latin typeface="Inter"/>
              </a:rPr>
              <a:t>4. </a:t>
            </a:r>
            <a:r>
              <a:rPr lang="en-ID" b="1" i="0" err="1">
                <a:effectLst/>
                <a:latin typeface="Inter"/>
              </a:rPr>
              <a:t>Respons</a:t>
            </a:r>
            <a:r>
              <a:rPr lang="en-ID" b="1" i="0">
                <a:effectLst/>
                <a:latin typeface="Inter"/>
              </a:rPr>
              <a:t> dan </a:t>
            </a:r>
            <a:r>
              <a:rPr lang="en-ID" b="1" i="0" err="1">
                <a:effectLst/>
                <a:latin typeface="Inter"/>
              </a:rPr>
              <a:t>Mitigasi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Setelah</a:t>
            </a:r>
            <a:r>
              <a:rPr lang="en-ID" b="0" i="0">
                <a:solidFill>
                  <a:srgbClr val="374151"/>
                </a:solidFill>
                <a:effectLst/>
                <a:latin typeface="Inter"/>
              </a:rPr>
              <a:t> </a:t>
            </a:r>
            <a:r>
              <a:rPr lang="en-ID" b="0" i="0" err="1">
                <a:solidFill>
                  <a:srgbClr val="374151"/>
                </a:solidFill>
                <a:effectLst/>
                <a:latin typeface="Inter"/>
              </a:rPr>
              <a:t>menganalisis</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tim</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akan</a:t>
            </a:r>
            <a:r>
              <a:rPr lang="en-ID" b="0" i="0">
                <a:solidFill>
                  <a:srgbClr val="374151"/>
                </a:solidFill>
                <a:effectLst/>
                <a:latin typeface="Inter"/>
              </a:rPr>
              <a:t> </a:t>
            </a:r>
            <a:r>
              <a:rPr lang="en-ID" b="0" i="0" err="1">
                <a:solidFill>
                  <a:srgbClr val="374151"/>
                </a:solidFill>
                <a:effectLst/>
                <a:latin typeface="Inter"/>
              </a:rPr>
              <a:t>mengambil</a:t>
            </a:r>
            <a:r>
              <a:rPr lang="en-ID" b="0" i="0">
                <a:solidFill>
                  <a:srgbClr val="374151"/>
                </a:solidFill>
                <a:effectLst/>
                <a:latin typeface="Inter"/>
              </a:rPr>
              <a:t> </a:t>
            </a:r>
            <a:r>
              <a:rPr lang="en-ID" b="0" i="0" err="1">
                <a:solidFill>
                  <a:srgbClr val="374151"/>
                </a:solidFill>
                <a:effectLst/>
                <a:latin typeface="Inter"/>
              </a:rPr>
              <a:t>langkah</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merespons</a:t>
            </a:r>
            <a:r>
              <a:rPr lang="en-ID" b="0" i="0">
                <a:solidFill>
                  <a:srgbClr val="374151"/>
                </a:solidFill>
                <a:effectLst/>
                <a:latin typeface="Inter"/>
              </a:rPr>
              <a:t>, </a:t>
            </a:r>
            <a:r>
              <a:rPr lang="en-ID" b="0" i="0" err="1">
                <a:solidFill>
                  <a:srgbClr val="374151"/>
                </a:solidFill>
                <a:effectLst/>
                <a:latin typeface="Inter"/>
              </a:rPr>
              <a:t>seperti</a:t>
            </a:r>
            <a:r>
              <a:rPr lang="en-ID" b="0" i="0">
                <a:solidFill>
                  <a:srgbClr val="374151"/>
                </a:solidFill>
                <a:effectLst/>
                <a:latin typeface="Inter"/>
              </a:rPr>
              <a:t> </a:t>
            </a:r>
            <a:r>
              <a:rPr lang="en-ID" b="0" i="0" err="1">
                <a:solidFill>
                  <a:srgbClr val="374151"/>
                </a:solidFill>
                <a:effectLst/>
                <a:latin typeface="Inter"/>
              </a:rPr>
              <a:t>mengisolasi</a:t>
            </a:r>
            <a:r>
              <a:rPr lang="en-ID" b="0" i="0">
                <a:solidFill>
                  <a:srgbClr val="374151"/>
                </a:solidFill>
                <a:effectLst/>
                <a:latin typeface="Inter"/>
              </a:rPr>
              <a:t> </a:t>
            </a:r>
            <a:r>
              <a:rPr lang="en-ID" b="0" i="0" err="1">
                <a:solidFill>
                  <a:srgbClr val="374151"/>
                </a:solidFill>
                <a:effectLst/>
                <a:latin typeface="Inter"/>
              </a:rPr>
              <a:t>sistem</a:t>
            </a:r>
            <a:r>
              <a:rPr lang="en-ID" b="0" i="0">
                <a:solidFill>
                  <a:srgbClr val="374151"/>
                </a:solidFill>
                <a:effectLst/>
                <a:latin typeface="Inter"/>
              </a:rPr>
              <a:t> yang </a:t>
            </a:r>
            <a:r>
              <a:rPr lang="en-ID" b="0" i="0" err="1">
                <a:solidFill>
                  <a:srgbClr val="374151"/>
                </a:solidFill>
                <a:effectLst/>
                <a:latin typeface="Inter"/>
              </a:rPr>
              <a:t>terpengaruh</a:t>
            </a:r>
            <a:r>
              <a:rPr lang="en-ID" b="0" i="0">
                <a:solidFill>
                  <a:srgbClr val="374151"/>
                </a:solidFill>
                <a:effectLst/>
                <a:latin typeface="Inter"/>
              </a:rPr>
              <a:t>, </a:t>
            </a:r>
            <a:r>
              <a:rPr lang="en-ID" b="0" i="0" err="1">
                <a:solidFill>
                  <a:srgbClr val="374151"/>
                </a:solidFill>
                <a:effectLst/>
                <a:latin typeface="Inter"/>
              </a:rPr>
              <a:t>menghapus</a:t>
            </a:r>
            <a:r>
              <a:rPr lang="en-ID" b="0" i="0">
                <a:solidFill>
                  <a:srgbClr val="374151"/>
                </a:solidFill>
                <a:effectLst/>
                <a:latin typeface="Inter"/>
              </a:rPr>
              <a:t> malware, </a:t>
            </a:r>
            <a:r>
              <a:rPr lang="en-ID" b="0" i="0" err="1">
                <a:solidFill>
                  <a:srgbClr val="374151"/>
                </a:solidFill>
                <a:effectLst/>
                <a:latin typeface="Inter"/>
              </a:rPr>
              <a:t>atau</a:t>
            </a:r>
            <a:r>
              <a:rPr lang="en-ID" b="0" i="0">
                <a:solidFill>
                  <a:srgbClr val="374151"/>
                </a:solidFill>
                <a:effectLst/>
                <a:latin typeface="Inter"/>
              </a:rPr>
              <a:t> </a:t>
            </a:r>
            <a:r>
              <a:rPr lang="en-ID" b="0" i="0" err="1">
                <a:solidFill>
                  <a:srgbClr val="374151"/>
                </a:solidFill>
                <a:effectLst/>
                <a:latin typeface="Inter"/>
              </a:rPr>
              <a:t>menerapkan</a:t>
            </a:r>
            <a:r>
              <a:rPr lang="en-ID" b="0" i="0">
                <a:solidFill>
                  <a:srgbClr val="374151"/>
                </a:solidFill>
                <a:effectLst/>
                <a:latin typeface="Inter"/>
              </a:rPr>
              <a:t> </a:t>
            </a:r>
            <a:r>
              <a:rPr lang="en-ID" b="0" i="0" err="1">
                <a:solidFill>
                  <a:srgbClr val="374151"/>
                </a:solidFill>
                <a:effectLst/>
                <a:latin typeface="Inter"/>
              </a:rPr>
              <a:t>langkah-langkah</a:t>
            </a:r>
            <a:r>
              <a:rPr lang="en-ID" b="0" i="0">
                <a:solidFill>
                  <a:srgbClr val="374151"/>
                </a:solidFill>
                <a:effectLst/>
                <a:latin typeface="Inter"/>
              </a:rPr>
              <a:t> </a:t>
            </a:r>
            <a:r>
              <a:rPr lang="en-ID" b="0" i="0" err="1">
                <a:solidFill>
                  <a:srgbClr val="374151"/>
                </a:solidFill>
                <a:effectLst/>
                <a:latin typeface="Inter"/>
              </a:rPr>
              <a:t>perlindungan</a:t>
            </a:r>
            <a:r>
              <a:rPr lang="en-ID" b="0" i="0">
                <a:solidFill>
                  <a:srgbClr val="374151"/>
                </a:solidFill>
                <a:effectLst/>
                <a:latin typeface="Inter"/>
              </a:rPr>
              <a:t> </a:t>
            </a:r>
            <a:r>
              <a:rPr lang="en-ID" b="0" i="0" err="1">
                <a:solidFill>
                  <a:srgbClr val="374151"/>
                </a:solidFill>
                <a:effectLst/>
                <a:latin typeface="Inter"/>
              </a:rPr>
              <a:t>tambahan</a:t>
            </a:r>
            <a:r>
              <a:rPr lang="en-ID" b="0" i="0">
                <a:solidFill>
                  <a:srgbClr val="374151"/>
                </a:solidFill>
                <a:effectLst/>
                <a:latin typeface="Inter"/>
              </a:rPr>
              <a:t>.</a:t>
            </a:r>
          </a:p>
          <a:p>
            <a:pPr algn="l"/>
            <a:r>
              <a:rPr lang="en-ID" b="1" i="0">
                <a:effectLst/>
                <a:latin typeface="Inter"/>
              </a:rPr>
              <a:t>5. </a:t>
            </a:r>
            <a:r>
              <a:rPr lang="en-ID" b="1" i="0" err="1">
                <a:effectLst/>
                <a:latin typeface="Inter"/>
              </a:rPr>
              <a:t>Pelaporan</a:t>
            </a:r>
            <a:r>
              <a:rPr lang="en-ID" b="1" i="0">
                <a:effectLst/>
                <a:latin typeface="Inter"/>
              </a:rPr>
              <a:t> dan </a:t>
            </a:r>
            <a:r>
              <a:rPr lang="en-ID" b="1" i="0" err="1">
                <a:effectLst/>
                <a:latin typeface="Inter"/>
              </a:rPr>
              <a:t>Dokumentasi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Mencatat</a:t>
            </a:r>
            <a:r>
              <a:rPr lang="en-ID" b="0" i="0">
                <a:solidFill>
                  <a:srgbClr val="374151"/>
                </a:solidFill>
                <a:effectLst/>
                <a:latin typeface="Inter"/>
              </a:rPr>
              <a:t> </a:t>
            </a:r>
            <a:r>
              <a:rPr lang="en-ID" b="0" i="0" err="1">
                <a:solidFill>
                  <a:srgbClr val="374151"/>
                </a:solidFill>
                <a:effectLst/>
                <a:latin typeface="Inter"/>
              </a:rPr>
              <a:t>semua</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respon</a:t>
            </a:r>
            <a:r>
              <a:rPr lang="en-ID" b="0" i="0">
                <a:solidFill>
                  <a:srgbClr val="374151"/>
                </a:solidFill>
                <a:effectLst/>
                <a:latin typeface="Inter"/>
              </a:rPr>
              <a:t> yang </a:t>
            </a:r>
            <a:r>
              <a:rPr lang="en-ID" b="0" i="0" err="1">
                <a:solidFill>
                  <a:srgbClr val="374151"/>
                </a:solidFill>
                <a:effectLst/>
                <a:latin typeface="Inter"/>
              </a:rPr>
              <a:t>diambil</a:t>
            </a:r>
            <a:r>
              <a:rPr lang="en-ID" b="0" i="0">
                <a:solidFill>
                  <a:srgbClr val="374151"/>
                </a:solidFill>
                <a:effectLst/>
                <a:latin typeface="Inter"/>
              </a:rPr>
              <a:t>, </a:t>
            </a:r>
            <a:r>
              <a:rPr lang="en-ID" b="0" i="0" err="1">
                <a:solidFill>
                  <a:srgbClr val="374151"/>
                </a:solidFill>
                <a:effectLst/>
                <a:latin typeface="Inter"/>
              </a:rPr>
              <a:t>serta</a:t>
            </a:r>
            <a:r>
              <a:rPr lang="en-ID" b="0" i="0">
                <a:solidFill>
                  <a:srgbClr val="374151"/>
                </a:solidFill>
                <a:effectLst/>
                <a:latin typeface="Inter"/>
              </a:rPr>
              <a:t> </a:t>
            </a:r>
            <a:r>
              <a:rPr lang="en-ID" b="0" i="0" err="1">
                <a:solidFill>
                  <a:srgbClr val="374151"/>
                </a:solidFill>
                <a:effectLst/>
                <a:latin typeface="Inter"/>
              </a:rPr>
              <a:t>hasilnya</a:t>
            </a:r>
            <a:r>
              <a:rPr lang="en-ID" b="0" i="0">
                <a:solidFill>
                  <a:srgbClr val="374151"/>
                </a:solidFill>
                <a:effectLst/>
                <a:latin typeface="Inter"/>
              </a:rPr>
              <a:t>. </a:t>
            </a:r>
            <a:r>
              <a:rPr lang="en-ID" b="0" i="0" err="1">
                <a:solidFill>
                  <a:srgbClr val="374151"/>
                </a:solidFill>
                <a:effectLst/>
                <a:latin typeface="Inter"/>
              </a:rPr>
              <a:t>Laporan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digunakan</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evaluasi</a:t>
            </a:r>
            <a:r>
              <a:rPr lang="en-ID" b="0" i="0">
                <a:solidFill>
                  <a:srgbClr val="374151"/>
                </a:solidFill>
                <a:effectLst/>
                <a:latin typeface="Inter"/>
              </a:rPr>
              <a:t> </a:t>
            </a:r>
            <a:r>
              <a:rPr lang="en-ID" b="0" i="0" err="1">
                <a:solidFill>
                  <a:srgbClr val="374151"/>
                </a:solidFill>
                <a:effectLst/>
                <a:latin typeface="Inter"/>
              </a:rPr>
              <a:t>berkala</a:t>
            </a:r>
            <a:r>
              <a:rPr lang="en-ID" b="0" i="0">
                <a:solidFill>
                  <a:srgbClr val="374151"/>
                </a:solidFill>
                <a:effectLst/>
                <a:latin typeface="Inter"/>
              </a:rPr>
              <a:t> dan </a:t>
            </a:r>
            <a:r>
              <a:rPr lang="en-ID" b="0" i="0" err="1">
                <a:solidFill>
                  <a:srgbClr val="374151"/>
                </a:solidFill>
                <a:effectLst/>
                <a:latin typeface="Inter"/>
              </a:rPr>
              <a:t>pengembangan</a:t>
            </a:r>
            <a:r>
              <a:rPr lang="en-ID" b="0" i="0">
                <a:solidFill>
                  <a:srgbClr val="374151"/>
                </a:solidFill>
                <a:effectLst/>
                <a:latin typeface="Inter"/>
              </a:rPr>
              <a:t> strategi </a:t>
            </a:r>
            <a:r>
              <a:rPr lang="en-ID" b="0" i="0" err="1">
                <a:solidFill>
                  <a:srgbClr val="374151"/>
                </a:solidFill>
                <a:effectLst/>
                <a:latin typeface="Inter"/>
              </a:rPr>
              <a:t>keamanan</a:t>
            </a:r>
            <a:r>
              <a:rPr lang="en-ID" b="0" i="0">
                <a:solidFill>
                  <a:srgbClr val="374151"/>
                </a:solidFill>
                <a:effectLst/>
                <a:latin typeface="Inter"/>
              </a:rPr>
              <a:t> yang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baik</a:t>
            </a:r>
            <a:r>
              <a:rPr lang="en-ID" b="0" i="0">
                <a:solidFill>
                  <a:srgbClr val="374151"/>
                </a:solidFill>
                <a:effectLst/>
                <a:latin typeface="Inter"/>
              </a:rPr>
              <a:t> di masa </a:t>
            </a:r>
            <a:r>
              <a:rPr lang="en-ID" b="0" i="0" err="1">
                <a:solidFill>
                  <a:srgbClr val="374151"/>
                </a:solidFill>
                <a:effectLst/>
                <a:latin typeface="Inter"/>
              </a:rPr>
              <a:t>depan</a:t>
            </a:r>
            <a:r>
              <a:rPr lang="en-ID" b="0" i="0">
                <a:solidFill>
                  <a:srgbClr val="374151"/>
                </a:solidFill>
                <a:effectLst/>
                <a:latin typeface="Inter"/>
              </a:rPr>
              <a:t>.</a:t>
            </a:r>
          </a:p>
          <a:p>
            <a:pPr algn="l"/>
            <a:r>
              <a:rPr lang="en-ID" b="1" i="0">
                <a:effectLst/>
                <a:latin typeface="Inter"/>
              </a:rPr>
              <a:t>6. </a:t>
            </a:r>
            <a:r>
              <a:rPr lang="en-ID" b="1" i="0" err="1">
                <a:effectLst/>
                <a:latin typeface="Inter"/>
              </a:rPr>
              <a:t>Peningkatan</a:t>
            </a:r>
            <a:r>
              <a:rPr lang="en-ID" b="1" i="0">
                <a:effectLst/>
                <a:latin typeface="Inter"/>
              </a:rPr>
              <a:t> </a:t>
            </a:r>
            <a:r>
              <a:rPr lang="en-ID" b="1" i="0" err="1">
                <a:effectLst/>
                <a:latin typeface="Inter"/>
              </a:rPr>
              <a:t>Berkelanjutan</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Menggunakan</a:t>
            </a:r>
            <a:r>
              <a:rPr lang="en-ID" b="0" i="0">
                <a:solidFill>
                  <a:srgbClr val="374151"/>
                </a:solidFill>
                <a:effectLst/>
                <a:latin typeface="Inter"/>
              </a:rPr>
              <a:t> </a:t>
            </a:r>
            <a:r>
              <a:rPr lang="en-ID" b="0" i="0" err="1">
                <a:solidFill>
                  <a:srgbClr val="374151"/>
                </a:solidFill>
                <a:effectLst/>
                <a:latin typeface="Inter"/>
              </a:rPr>
              <a:t>informasi</a:t>
            </a:r>
            <a:r>
              <a:rPr lang="en-ID" b="0" i="0">
                <a:solidFill>
                  <a:srgbClr val="374151"/>
                </a:solidFill>
                <a:effectLst/>
                <a:latin typeface="Inter"/>
              </a:rPr>
              <a:t> yang </a:t>
            </a:r>
            <a:r>
              <a:rPr lang="en-ID" b="0" i="0" err="1">
                <a:solidFill>
                  <a:srgbClr val="374151"/>
                </a:solidFill>
                <a:effectLst/>
                <a:latin typeface="Inter"/>
              </a:rPr>
              <a:t>diperoleh</a:t>
            </a:r>
            <a:r>
              <a:rPr lang="en-ID" b="0" i="0">
                <a:solidFill>
                  <a:srgbClr val="374151"/>
                </a:solidFill>
                <a:effectLst/>
                <a:latin typeface="Inter"/>
              </a:rPr>
              <a:t> </a:t>
            </a:r>
            <a:r>
              <a:rPr lang="en-ID" b="0" i="0" err="1">
                <a:solidFill>
                  <a:srgbClr val="374151"/>
                </a:solidFill>
                <a:effectLst/>
                <a:latin typeface="Inter"/>
              </a:rPr>
              <a:t>dari</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sebelumnya</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terus</a:t>
            </a:r>
            <a:r>
              <a:rPr lang="en-ID" b="0" i="0">
                <a:solidFill>
                  <a:srgbClr val="374151"/>
                </a:solidFill>
                <a:effectLst/>
                <a:latin typeface="Inter"/>
              </a:rPr>
              <a:t> </a:t>
            </a:r>
            <a:r>
              <a:rPr lang="en-ID" b="0" i="0" err="1">
                <a:solidFill>
                  <a:srgbClr val="374151"/>
                </a:solidFill>
                <a:effectLst/>
                <a:latin typeface="Inter"/>
              </a:rPr>
              <a:t>meningkatkan</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a:t>
            </a:r>
            <a:r>
              <a:rPr lang="en-ID" b="0" i="0" err="1">
                <a:solidFill>
                  <a:srgbClr val="374151"/>
                </a:solidFill>
                <a:effectLst/>
                <a:latin typeface="Inter"/>
              </a:rPr>
              <a:t>memperbarui</a:t>
            </a:r>
            <a:r>
              <a:rPr lang="en-ID" b="0" i="0">
                <a:solidFill>
                  <a:srgbClr val="374151"/>
                </a:solidFill>
                <a:effectLst/>
                <a:latin typeface="Inter"/>
              </a:rPr>
              <a:t> </a:t>
            </a:r>
            <a:r>
              <a:rPr lang="en-ID" b="0" i="0" err="1">
                <a:solidFill>
                  <a:srgbClr val="374151"/>
                </a:solidFill>
                <a:effectLst/>
                <a:latin typeface="Inter"/>
              </a:rPr>
              <a:t>kebijakan</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pelatihan</a:t>
            </a:r>
            <a:r>
              <a:rPr lang="en-ID" b="0" i="0">
                <a:solidFill>
                  <a:srgbClr val="374151"/>
                </a:solidFill>
                <a:effectLst/>
                <a:latin typeface="Inter"/>
              </a:rPr>
              <a:t> </a:t>
            </a:r>
            <a:r>
              <a:rPr lang="en-ID" b="0" i="0" err="1">
                <a:solidFill>
                  <a:srgbClr val="374151"/>
                </a:solidFill>
                <a:effectLst/>
                <a:latin typeface="Inter"/>
              </a:rPr>
              <a:t>tim</a:t>
            </a:r>
            <a:r>
              <a:rPr lang="en-ID" b="0" i="0">
                <a:solidFill>
                  <a:srgbClr val="374151"/>
                </a:solidFill>
                <a:effectLst/>
                <a:latin typeface="Inter"/>
              </a:rPr>
              <a:t>, dan </a:t>
            </a:r>
            <a:r>
              <a:rPr lang="en-ID" b="0" i="0" err="1">
                <a:solidFill>
                  <a:srgbClr val="374151"/>
                </a:solidFill>
                <a:effectLst/>
                <a:latin typeface="Inter"/>
              </a:rPr>
              <a:t>peningkatan</a:t>
            </a:r>
            <a:r>
              <a:rPr lang="en-ID" b="0" i="0">
                <a:solidFill>
                  <a:srgbClr val="374151"/>
                </a:solidFill>
                <a:effectLst/>
                <a:latin typeface="Inter"/>
              </a:rPr>
              <a:t> </a:t>
            </a:r>
            <a:r>
              <a:rPr lang="en-ID" b="0" i="0" err="1">
                <a:solidFill>
                  <a:srgbClr val="374151"/>
                </a:solidFill>
                <a:effectLst/>
                <a:latin typeface="Inter"/>
              </a:rPr>
              <a:t>teknologi</a:t>
            </a:r>
            <a:r>
              <a:rPr lang="en-ID" b="0" i="0">
                <a:solidFill>
                  <a:srgbClr val="374151"/>
                </a:solidFill>
                <a:effectLst/>
                <a:latin typeface="Inter"/>
              </a:rPr>
              <a:t> </a:t>
            </a:r>
            <a:r>
              <a:rPr lang="en-ID" b="0" i="0" err="1">
                <a:solidFill>
                  <a:srgbClr val="374151"/>
                </a:solidFill>
                <a:effectLst/>
                <a:latin typeface="Inter"/>
              </a:rPr>
              <a:t>terpadu</a:t>
            </a:r>
            <a:r>
              <a:rPr lang="en-ID" b="0" i="0">
                <a:solidFill>
                  <a:srgbClr val="374151"/>
                </a:solidFill>
                <a:effectLst/>
                <a:latin typeface="Inter"/>
              </a:rPr>
              <a:t>.</a:t>
            </a:r>
          </a:p>
          <a:p>
            <a:endParaRPr lang="id-ID"/>
          </a:p>
        </p:txBody>
      </p:sp>
      <p:sp>
        <p:nvSpPr>
          <p:cNvPr id="4" name="Slide Number Placeholder 3"/>
          <p:cNvSpPr>
            <a:spLocks noGrp="1"/>
          </p:cNvSpPr>
          <p:nvPr>
            <p:ph type="sldNum" sz="quarter" idx="5"/>
          </p:nvPr>
        </p:nvSpPr>
        <p:spPr/>
        <p:txBody>
          <a:bodyPr/>
          <a:lstStyle/>
          <a:p>
            <a:fld id="{E36A46CD-33C6-4C43-93A9-1DA80F194690}" type="slidenum">
              <a:rPr lang="id-ID" smtClean="0"/>
              <a:t>13</a:t>
            </a:fld>
            <a:endParaRPr lang="id-ID"/>
          </a:p>
        </p:txBody>
      </p:sp>
    </p:spTree>
    <p:extLst>
      <p:ext uri="{BB962C8B-B14F-4D97-AF65-F5344CB8AC3E}">
        <p14:creationId xmlns:p14="http://schemas.microsoft.com/office/powerpoint/2010/main" val="2195066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9E3611"/>
              </a:buClr>
            </a:pPr>
            <a:r>
              <a:rPr lang="en-US"/>
              <a:t>Centralized Monitoring: Aggregates security data from various sources for centralized monitoring and analysis.</a:t>
            </a:r>
          </a:p>
          <a:p>
            <a:pPr>
              <a:buClr>
                <a:srgbClr val="9E3611"/>
              </a:buClr>
            </a:pPr>
            <a:r>
              <a:rPr lang="en-US"/>
              <a:t>Incident Response: Manages the full lifecycle of security incidents, from detection to remediation.</a:t>
            </a:r>
          </a:p>
          <a:p>
            <a:pPr>
              <a:buClr>
                <a:srgbClr val="9E3611"/>
              </a:buClr>
            </a:pPr>
            <a:r>
              <a:rPr lang="en-US"/>
              <a:t>Threat Intelligence: Integrates global threat intelligence feeds to enhance detection capabilities.</a:t>
            </a:r>
          </a:p>
          <a:p>
            <a:pPr>
              <a:buClr>
                <a:srgbClr val="9E3611"/>
              </a:buClr>
            </a:pPr>
            <a:r>
              <a:rPr lang="en-US"/>
              <a:t>Vulnerability Management: Identifies and prioritizes vulnerabilities to reduce the attack surface.</a:t>
            </a:r>
          </a:p>
          <a:p>
            <a:pPr>
              <a:buClr>
                <a:srgbClr val="9E3611"/>
              </a:buClr>
            </a:pPr>
            <a:r>
              <a:rPr lang="en-US"/>
              <a:t>Collaboration Tools: Provides platforms for SOC team collaboration and information sharing during incident response.</a:t>
            </a:r>
          </a:p>
          <a:p>
            <a:pPr>
              <a:buClr>
                <a:srgbClr val="9E3611"/>
              </a:buClr>
            </a:pPr>
            <a:r>
              <a:rPr lang="en-US"/>
              <a:t>Compliance Management: Ensures that security practices align with regulatory and industry standards.</a:t>
            </a:r>
          </a:p>
          <a:p>
            <a:endParaRPr lang="id-ID"/>
          </a:p>
        </p:txBody>
      </p:sp>
      <p:sp>
        <p:nvSpPr>
          <p:cNvPr id="4" name="Slide Number Placeholder 3"/>
          <p:cNvSpPr>
            <a:spLocks noGrp="1"/>
          </p:cNvSpPr>
          <p:nvPr>
            <p:ph type="sldNum" sz="quarter" idx="5"/>
          </p:nvPr>
        </p:nvSpPr>
        <p:spPr/>
        <p:txBody>
          <a:bodyPr/>
          <a:lstStyle/>
          <a:p>
            <a:fld id="{E36A46CD-33C6-4C43-93A9-1DA80F194690}" type="slidenum">
              <a:rPr lang="id-ID" smtClean="0"/>
              <a:t>3</a:t>
            </a:fld>
            <a:endParaRPr lang="id-ID"/>
          </a:p>
        </p:txBody>
      </p:sp>
    </p:spTree>
    <p:extLst>
      <p:ext uri="{BB962C8B-B14F-4D97-AF65-F5344CB8AC3E}">
        <p14:creationId xmlns:p14="http://schemas.microsoft.com/office/powerpoint/2010/main" val="56941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id-ID"/>
              <a:t>Pemantauan: Memantau jaringan dan sistem untuk mendeteksi tanda-tanda aktivitas mencurigakan atau serangan siber.</a:t>
            </a:r>
            <a:endParaRPr lang="en-US"/>
          </a:p>
          <a:p>
            <a:pPr lvl="1"/>
            <a:r>
              <a:rPr lang="id-ID"/>
              <a:t>Analisis Insiden: Mengidentifikasi, menyelidiki, dan merespons insiden keamanan seperti pelanggaran data atau </a:t>
            </a:r>
            <a:r>
              <a:rPr lang="id-ID" err="1"/>
              <a:t>malware</a:t>
            </a:r>
            <a:r>
              <a:rPr lang="id-ID"/>
              <a:t>.</a:t>
            </a:r>
            <a:endParaRPr lang="en-US"/>
          </a:p>
          <a:p>
            <a:pPr lvl="1"/>
            <a:r>
              <a:rPr lang="id-ID"/>
              <a:t>Pelaporan: Menyusun laporan mengenai ancaman dan insiden yang terjadi, serta langkah-langkah </a:t>
            </a:r>
            <a:r>
              <a:rPr lang="id-ID" err="1"/>
              <a:t>mitigasi</a:t>
            </a:r>
            <a:r>
              <a:rPr lang="id-ID"/>
              <a:t> yang diambil.</a:t>
            </a:r>
            <a:endParaRPr lang="en-US"/>
          </a:p>
          <a:p>
            <a:pPr lvl="1"/>
            <a:r>
              <a:rPr lang="id-ID"/>
              <a:t>Penerapan Kebijakan Keamanan: Mengembangkan dan mengimplementasikan kebijakan keamanan guna melindungi data dan sistem.</a:t>
            </a:r>
            <a:endParaRPr lang="en-US"/>
          </a:p>
          <a:p>
            <a:pPr lvl="1"/>
            <a:r>
              <a:rPr lang="id-ID"/>
              <a:t>Uji Keamanan: Melakukan pengujian penetrasi dan audit keamanan untuk mengidentifikasi kerentanan dalam infrastruktur TI</a:t>
            </a:r>
            <a:r>
              <a:rPr lang="en-US"/>
              <a:t>.</a:t>
            </a:r>
          </a:p>
          <a:p>
            <a:pPr lvl="1"/>
            <a:r>
              <a:rPr lang="id-ID"/>
              <a:t>Pendidikan dan Pelatihan: Menyediakan pelatihan kepada karyawan tentang praktik terbaik keamanan siber.</a:t>
            </a:r>
          </a:p>
          <a:p>
            <a:endParaRPr lang="id-ID"/>
          </a:p>
        </p:txBody>
      </p:sp>
      <p:sp>
        <p:nvSpPr>
          <p:cNvPr id="4" name="Slide Number Placeholder 3"/>
          <p:cNvSpPr>
            <a:spLocks noGrp="1"/>
          </p:cNvSpPr>
          <p:nvPr>
            <p:ph type="sldNum" sz="quarter" idx="5"/>
          </p:nvPr>
        </p:nvSpPr>
        <p:spPr/>
        <p:txBody>
          <a:bodyPr/>
          <a:lstStyle/>
          <a:p>
            <a:fld id="{E36A46CD-33C6-4C43-93A9-1DA80F194690}" type="slidenum">
              <a:rPr lang="id-ID" smtClean="0"/>
              <a:t>4</a:t>
            </a:fld>
            <a:endParaRPr lang="id-ID"/>
          </a:p>
        </p:txBody>
      </p:sp>
    </p:spTree>
    <p:extLst>
      <p:ext uri="{BB962C8B-B14F-4D97-AF65-F5344CB8AC3E}">
        <p14:creationId xmlns:p14="http://schemas.microsoft.com/office/powerpoint/2010/main" val="3600513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D" b="1" i="0">
                <a:effectLst/>
                <a:latin typeface="Inter"/>
              </a:rPr>
              <a:t>1. </a:t>
            </a:r>
            <a:r>
              <a:rPr lang="en-ID" b="1" i="0" err="1">
                <a:effectLst/>
                <a:latin typeface="Inter"/>
              </a:rPr>
              <a:t>Pengumpulan</a:t>
            </a:r>
            <a:r>
              <a:rPr lang="en-ID" b="1" i="0">
                <a:effectLst/>
                <a:latin typeface="Inter"/>
              </a:rPr>
              <a:t> Data</a:t>
            </a:r>
          </a:p>
          <a:p>
            <a:pPr algn="l">
              <a:buFont typeface="Arial" panose="020B0604020202020204" pitchFamily="34" charset="0"/>
              <a:buChar char="•"/>
            </a:pPr>
            <a:r>
              <a:rPr lang="en-ID" b="0" i="0" err="1">
                <a:solidFill>
                  <a:srgbClr val="374151"/>
                </a:solidFill>
                <a:effectLst/>
                <a:latin typeface="Inter"/>
              </a:rPr>
              <a:t>Mengumpulkan</a:t>
            </a:r>
            <a:r>
              <a:rPr lang="en-ID" b="0" i="0">
                <a:solidFill>
                  <a:srgbClr val="374151"/>
                </a:solidFill>
                <a:effectLst/>
                <a:latin typeface="Inter"/>
              </a:rPr>
              <a:t> </a:t>
            </a:r>
            <a:r>
              <a:rPr lang="en-ID" b="0" i="0" err="1">
                <a:solidFill>
                  <a:srgbClr val="374151"/>
                </a:solidFill>
                <a:effectLst/>
                <a:latin typeface="Inter"/>
              </a:rPr>
              <a:t>informasi</a:t>
            </a:r>
            <a:r>
              <a:rPr lang="en-ID" b="0" i="0">
                <a:solidFill>
                  <a:srgbClr val="374151"/>
                </a:solidFill>
                <a:effectLst/>
                <a:latin typeface="Inter"/>
              </a:rPr>
              <a:t> </a:t>
            </a:r>
            <a:r>
              <a:rPr lang="en-ID" b="0" i="0" err="1">
                <a:solidFill>
                  <a:srgbClr val="374151"/>
                </a:solidFill>
                <a:effectLst/>
                <a:latin typeface="Inter"/>
              </a:rPr>
              <a:t>dari</a:t>
            </a:r>
            <a:r>
              <a:rPr lang="en-ID" b="0" i="0">
                <a:solidFill>
                  <a:srgbClr val="374151"/>
                </a:solidFill>
                <a:effectLst/>
                <a:latin typeface="Inter"/>
              </a:rPr>
              <a:t> </a:t>
            </a:r>
            <a:r>
              <a:rPr lang="en-ID" b="0" i="0" err="1">
                <a:solidFill>
                  <a:srgbClr val="374151"/>
                </a:solidFill>
                <a:effectLst/>
                <a:latin typeface="Inter"/>
              </a:rPr>
              <a:t>berbagai</a:t>
            </a:r>
            <a:r>
              <a:rPr lang="en-ID" b="0" i="0">
                <a:solidFill>
                  <a:srgbClr val="374151"/>
                </a:solidFill>
                <a:effectLst/>
                <a:latin typeface="Inter"/>
              </a:rPr>
              <a:t> </a:t>
            </a:r>
            <a:r>
              <a:rPr lang="en-ID" b="0" i="0" err="1">
                <a:solidFill>
                  <a:srgbClr val="374151"/>
                </a:solidFill>
                <a:effectLst/>
                <a:latin typeface="Inter"/>
              </a:rPr>
              <a:t>sumber</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XDR, EDR, SIEM, dan </a:t>
            </a:r>
            <a:r>
              <a:rPr lang="en-ID" b="0" i="0" err="1">
                <a:solidFill>
                  <a:srgbClr val="374151"/>
                </a:solidFill>
                <a:effectLst/>
                <a:latin typeface="Inter"/>
              </a:rPr>
              <a:t>alat</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lainnya</a:t>
            </a:r>
            <a:r>
              <a:rPr lang="en-ID" b="0" i="0">
                <a:solidFill>
                  <a:srgbClr val="374151"/>
                </a:solidFill>
                <a:effectLst/>
                <a:latin typeface="Inter"/>
              </a:rPr>
              <a:t>. Data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bisa</a:t>
            </a:r>
            <a:r>
              <a:rPr lang="en-ID" b="0" i="0">
                <a:solidFill>
                  <a:srgbClr val="374151"/>
                </a:solidFill>
                <a:effectLst/>
                <a:latin typeface="Inter"/>
              </a:rPr>
              <a:t> </a:t>
            </a:r>
            <a:r>
              <a:rPr lang="en-ID" b="0" i="0" err="1">
                <a:solidFill>
                  <a:srgbClr val="374151"/>
                </a:solidFill>
                <a:effectLst/>
                <a:latin typeface="Inter"/>
              </a:rPr>
              <a:t>berupa</a:t>
            </a:r>
            <a:r>
              <a:rPr lang="en-ID" b="0" i="0">
                <a:solidFill>
                  <a:srgbClr val="374151"/>
                </a:solidFill>
                <a:effectLst/>
                <a:latin typeface="Inter"/>
              </a:rPr>
              <a:t> log, </a:t>
            </a:r>
            <a:r>
              <a:rPr lang="en-ID" b="0" i="0" err="1">
                <a:solidFill>
                  <a:srgbClr val="374151"/>
                </a:solidFill>
                <a:effectLst/>
                <a:latin typeface="Inter"/>
              </a:rPr>
              <a:t>informasi</a:t>
            </a:r>
            <a:r>
              <a:rPr lang="en-ID" b="0" i="0">
                <a:solidFill>
                  <a:srgbClr val="374151"/>
                </a:solidFill>
                <a:effectLst/>
                <a:latin typeface="Inter"/>
              </a:rPr>
              <a:t> </a:t>
            </a:r>
            <a:r>
              <a:rPr lang="en-ID" b="0" i="0" err="1">
                <a:solidFill>
                  <a:srgbClr val="374151"/>
                </a:solidFill>
                <a:effectLst/>
                <a:latin typeface="Inter"/>
              </a:rPr>
              <a:t>jaringan</a:t>
            </a:r>
            <a:r>
              <a:rPr lang="en-ID" b="0" i="0">
                <a:solidFill>
                  <a:srgbClr val="374151"/>
                </a:solidFill>
                <a:effectLst/>
                <a:latin typeface="Inter"/>
              </a:rPr>
              <a:t>, dan </a:t>
            </a:r>
            <a:r>
              <a:rPr lang="en-ID" b="0" i="0" err="1">
                <a:solidFill>
                  <a:srgbClr val="374151"/>
                </a:solidFill>
                <a:effectLst/>
                <a:latin typeface="Inter"/>
              </a:rPr>
              <a:t>aktivitas</a:t>
            </a:r>
            <a:r>
              <a:rPr lang="en-ID" b="0" i="0">
                <a:solidFill>
                  <a:srgbClr val="374151"/>
                </a:solidFill>
                <a:effectLst/>
                <a:latin typeface="Inter"/>
              </a:rPr>
              <a:t> </a:t>
            </a:r>
            <a:r>
              <a:rPr lang="en-ID" b="0" i="0" err="1">
                <a:solidFill>
                  <a:srgbClr val="374151"/>
                </a:solidFill>
                <a:effectLst/>
                <a:latin typeface="Inter"/>
              </a:rPr>
              <a:t>pengguna</a:t>
            </a:r>
            <a:r>
              <a:rPr lang="en-ID" b="0" i="0">
                <a:solidFill>
                  <a:srgbClr val="374151"/>
                </a:solidFill>
                <a:effectLst/>
                <a:latin typeface="Inter"/>
              </a:rPr>
              <a:t>.</a:t>
            </a:r>
          </a:p>
          <a:p>
            <a:pPr algn="l"/>
            <a:r>
              <a:rPr lang="en-ID" b="1" i="0">
                <a:effectLst/>
                <a:latin typeface="Inter"/>
              </a:rPr>
              <a:t>2. </a:t>
            </a:r>
            <a:r>
              <a:rPr lang="en-ID" b="1" i="0" err="1">
                <a:effectLst/>
                <a:latin typeface="Inter"/>
              </a:rPr>
              <a:t>Deteksi</a:t>
            </a:r>
            <a:r>
              <a:rPr lang="en-ID" b="1" i="0">
                <a:effectLst/>
                <a:latin typeface="Inter"/>
              </a:rPr>
              <a:t> </a:t>
            </a:r>
            <a:r>
              <a:rPr lang="en-ID" b="1" i="0" err="1">
                <a:effectLst/>
                <a:latin typeface="Inter"/>
              </a:rPr>
              <a:t>Anomali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Menganalisis</a:t>
            </a:r>
            <a:r>
              <a:rPr lang="en-ID" b="0" i="0">
                <a:solidFill>
                  <a:srgbClr val="374151"/>
                </a:solidFill>
                <a:effectLst/>
                <a:latin typeface="Inter"/>
              </a:rPr>
              <a:t> data yang </a:t>
            </a:r>
            <a:r>
              <a:rPr lang="en-ID" b="0" i="0" err="1">
                <a:solidFill>
                  <a:srgbClr val="374151"/>
                </a:solidFill>
                <a:effectLst/>
                <a:latin typeface="Inter"/>
              </a:rPr>
              <a:t>dikumpulkan</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mendeteksi</a:t>
            </a:r>
            <a:r>
              <a:rPr lang="en-ID" b="0" i="0">
                <a:solidFill>
                  <a:srgbClr val="374151"/>
                </a:solidFill>
                <a:effectLst/>
                <a:latin typeface="Inter"/>
              </a:rPr>
              <a:t> </a:t>
            </a:r>
            <a:r>
              <a:rPr lang="en-ID" b="0" i="0" err="1">
                <a:solidFill>
                  <a:srgbClr val="374151"/>
                </a:solidFill>
                <a:effectLst/>
                <a:latin typeface="Inter"/>
              </a:rPr>
              <a:t>perilaku</a:t>
            </a:r>
            <a:r>
              <a:rPr lang="en-ID" b="0" i="0">
                <a:solidFill>
                  <a:srgbClr val="374151"/>
                </a:solidFill>
                <a:effectLst/>
                <a:latin typeface="Inter"/>
              </a:rPr>
              <a:t> </a:t>
            </a:r>
            <a:r>
              <a:rPr lang="en-ID" b="0" i="0" err="1">
                <a:solidFill>
                  <a:srgbClr val="374151"/>
                </a:solidFill>
                <a:effectLst/>
                <a:latin typeface="Inter"/>
              </a:rPr>
              <a:t>atau</a:t>
            </a:r>
            <a:r>
              <a:rPr lang="en-ID" b="0" i="0">
                <a:solidFill>
                  <a:srgbClr val="374151"/>
                </a:solidFill>
                <a:effectLst/>
                <a:latin typeface="Inter"/>
              </a:rPr>
              <a:t> </a:t>
            </a:r>
            <a:r>
              <a:rPr lang="en-ID" b="0" i="0" err="1">
                <a:solidFill>
                  <a:srgbClr val="374151"/>
                </a:solidFill>
                <a:effectLst/>
                <a:latin typeface="Inter"/>
              </a:rPr>
              <a:t>aktivitas</a:t>
            </a:r>
            <a:r>
              <a:rPr lang="en-ID" b="0" i="0">
                <a:solidFill>
                  <a:srgbClr val="374151"/>
                </a:solidFill>
                <a:effectLst/>
                <a:latin typeface="Inter"/>
              </a:rPr>
              <a:t> yang </a:t>
            </a:r>
            <a:r>
              <a:rPr lang="en-ID" b="0" i="0" err="1">
                <a:solidFill>
                  <a:srgbClr val="374151"/>
                </a:solidFill>
                <a:effectLst/>
                <a:latin typeface="Inter"/>
              </a:rPr>
              <a:t>mencurigakan</a:t>
            </a:r>
            <a:r>
              <a:rPr lang="en-ID" b="0" i="0">
                <a:solidFill>
                  <a:srgbClr val="374151"/>
                </a:solidFill>
                <a:effectLst/>
                <a:latin typeface="Inter"/>
              </a:rPr>
              <a:t> </a:t>
            </a:r>
            <a:r>
              <a:rPr lang="en-ID" b="0" i="0" err="1">
                <a:solidFill>
                  <a:srgbClr val="374151"/>
                </a:solidFill>
                <a:effectLst/>
                <a:latin typeface="Inter"/>
              </a:rPr>
              <a:t>menggunakan</a:t>
            </a:r>
            <a:r>
              <a:rPr lang="en-ID" b="0" i="0">
                <a:solidFill>
                  <a:srgbClr val="374151"/>
                </a:solidFill>
                <a:effectLst/>
                <a:latin typeface="Inter"/>
              </a:rPr>
              <a:t> </a:t>
            </a:r>
            <a:r>
              <a:rPr lang="en-ID" b="0" i="0" err="1">
                <a:solidFill>
                  <a:srgbClr val="374151"/>
                </a:solidFill>
                <a:effectLst/>
                <a:latin typeface="Inter"/>
              </a:rPr>
              <a:t>algoritma</a:t>
            </a:r>
            <a:r>
              <a:rPr lang="en-ID" b="0" i="0">
                <a:solidFill>
                  <a:srgbClr val="374151"/>
                </a:solidFill>
                <a:effectLst/>
                <a:latin typeface="Inter"/>
              </a:rPr>
              <a:t> dan </a:t>
            </a:r>
            <a:r>
              <a:rPr lang="en-ID" b="0" i="0" err="1">
                <a:solidFill>
                  <a:srgbClr val="374151"/>
                </a:solidFill>
                <a:effectLst/>
                <a:latin typeface="Inter"/>
              </a:rPr>
              <a:t>analitik</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a:t>
            </a:r>
            <a:r>
              <a:rPr lang="en-ID" b="0" i="0" err="1">
                <a:solidFill>
                  <a:srgbClr val="374151"/>
                </a:solidFill>
                <a:effectLst/>
                <a:latin typeface="Inter"/>
              </a:rPr>
              <a:t>pengidentifikasian</a:t>
            </a:r>
            <a:r>
              <a:rPr lang="en-ID" b="0" i="0">
                <a:solidFill>
                  <a:srgbClr val="374151"/>
                </a:solidFill>
                <a:effectLst/>
                <a:latin typeface="Inter"/>
              </a:rPr>
              <a:t> </a:t>
            </a:r>
            <a:r>
              <a:rPr lang="en-ID" b="0" i="0" err="1">
                <a:solidFill>
                  <a:srgbClr val="374151"/>
                </a:solidFill>
                <a:effectLst/>
                <a:latin typeface="Inter"/>
              </a:rPr>
              <a:t>pola</a:t>
            </a:r>
            <a:r>
              <a:rPr lang="en-ID" b="0" i="0">
                <a:solidFill>
                  <a:srgbClr val="374151"/>
                </a:solidFill>
                <a:effectLst/>
                <a:latin typeface="Inter"/>
              </a:rPr>
              <a:t> yang </a:t>
            </a:r>
            <a:r>
              <a:rPr lang="en-ID" b="0" i="0" err="1">
                <a:solidFill>
                  <a:srgbClr val="374151"/>
                </a:solidFill>
                <a:effectLst/>
                <a:latin typeface="Inter"/>
              </a:rPr>
              <a:t>tidak</a:t>
            </a:r>
            <a:r>
              <a:rPr lang="en-ID" b="0" i="0">
                <a:solidFill>
                  <a:srgbClr val="374151"/>
                </a:solidFill>
                <a:effectLst/>
                <a:latin typeface="Inter"/>
              </a:rPr>
              <a:t> </a:t>
            </a:r>
            <a:r>
              <a:rPr lang="en-ID" b="0" i="0" err="1">
                <a:solidFill>
                  <a:srgbClr val="374151"/>
                </a:solidFill>
                <a:effectLst/>
                <a:latin typeface="Inter"/>
              </a:rPr>
              <a:t>biasa</a:t>
            </a:r>
            <a:r>
              <a:rPr lang="en-ID" b="0" i="0">
                <a:solidFill>
                  <a:srgbClr val="374151"/>
                </a:solidFill>
                <a:effectLst/>
                <a:latin typeface="Inter"/>
              </a:rPr>
              <a:t> yang </a:t>
            </a:r>
            <a:r>
              <a:rPr lang="en-ID" b="0" i="0" err="1">
                <a:solidFill>
                  <a:srgbClr val="374151"/>
                </a:solidFill>
                <a:effectLst/>
                <a:latin typeface="Inter"/>
              </a:rPr>
              <a:t>dapat</a:t>
            </a:r>
            <a:r>
              <a:rPr lang="en-ID" b="0" i="0">
                <a:solidFill>
                  <a:srgbClr val="374151"/>
                </a:solidFill>
                <a:effectLst/>
                <a:latin typeface="Inter"/>
              </a:rPr>
              <a:t> </a:t>
            </a:r>
            <a:r>
              <a:rPr lang="en-ID" b="0" i="0" err="1">
                <a:solidFill>
                  <a:srgbClr val="374151"/>
                </a:solidFill>
                <a:effectLst/>
                <a:latin typeface="Inter"/>
              </a:rPr>
              <a:t>menunjukkan</a:t>
            </a:r>
            <a:r>
              <a:rPr lang="en-ID" b="0" i="0">
                <a:solidFill>
                  <a:srgbClr val="374151"/>
                </a:solidFill>
                <a:effectLst/>
                <a:latin typeface="Inter"/>
              </a:rPr>
              <a:t> </a:t>
            </a:r>
            <a:r>
              <a:rPr lang="en-ID" b="0" i="0" err="1">
                <a:solidFill>
                  <a:srgbClr val="374151"/>
                </a:solidFill>
                <a:effectLst/>
                <a:latin typeface="Inter"/>
              </a:rPr>
              <a:t>ancaman</a:t>
            </a:r>
            <a:r>
              <a:rPr lang="en-ID" b="0" i="0">
                <a:solidFill>
                  <a:srgbClr val="374151"/>
                </a:solidFill>
                <a:effectLst/>
                <a:latin typeface="Inter"/>
              </a:rPr>
              <a:t>.</a:t>
            </a:r>
          </a:p>
          <a:p>
            <a:pPr algn="l"/>
            <a:r>
              <a:rPr lang="en-ID" b="1" i="0">
                <a:effectLst/>
                <a:latin typeface="Inter"/>
              </a:rPr>
              <a:t>3. </a:t>
            </a:r>
            <a:r>
              <a:rPr lang="en-ID" b="1" i="0" err="1">
                <a:effectLst/>
                <a:latin typeface="Inter"/>
              </a:rPr>
              <a:t>Investigasi</a:t>
            </a:r>
            <a:r>
              <a:rPr lang="en-ID" b="1" i="0">
                <a:effectLst/>
                <a:latin typeface="Inter"/>
              </a:rPr>
              <a:t> </a:t>
            </a:r>
            <a:r>
              <a:rPr lang="en-ID" b="1" i="0" err="1">
                <a:effectLst/>
                <a:latin typeface="Inter"/>
              </a:rPr>
              <a:t>Insiden</a:t>
            </a:r>
            <a:endParaRPr lang="en-ID" b="1" i="0">
              <a:effectLst/>
              <a:latin typeface="Inter"/>
            </a:endParaRPr>
          </a:p>
          <a:p>
            <a:pPr algn="l">
              <a:buFont typeface="Arial" panose="020B0604020202020204" pitchFamily="34" charset="0"/>
              <a:buChar char="•"/>
            </a:pPr>
            <a:r>
              <a:rPr lang="en-ID" b="0" i="0">
                <a:solidFill>
                  <a:srgbClr val="374151"/>
                </a:solidFill>
                <a:effectLst/>
                <a:latin typeface="Inter"/>
              </a:rPr>
              <a:t>Jika </a:t>
            </a:r>
            <a:r>
              <a:rPr lang="en-ID" b="0" i="0" err="1">
                <a:solidFill>
                  <a:srgbClr val="374151"/>
                </a:solidFill>
                <a:effectLst/>
                <a:latin typeface="Inter"/>
              </a:rPr>
              <a:t>ancaman</a:t>
            </a:r>
            <a:r>
              <a:rPr lang="en-ID" b="0" i="0">
                <a:solidFill>
                  <a:srgbClr val="374151"/>
                </a:solidFill>
                <a:effectLst/>
                <a:latin typeface="Inter"/>
              </a:rPr>
              <a:t> </a:t>
            </a:r>
            <a:r>
              <a:rPr lang="en-ID" b="0" i="0" err="1">
                <a:solidFill>
                  <a:srgbClr val="374151"/>
                </a:solidFill>
                <a:effectLst/>
                <a:latin typeface="Inter"/>
              </a:rPr>
              <a:t>terdeteksi</a:t>
            </a:r>
            <a:r>
              <a:rPr lang="en-ID" b="0" i="0">
                <a:solidFill>
                  <a:srgbClr val="374151"/>
                </a:solidFill>
                <a:effectLst/>
                <a:latin typeface="Inter"/>
              </a:rPr>
              <a:t>, </a:t>
            </a:r>
            <a:r>
              <a:rPr lang="en-ID" b="0" i="0" err="1">
                <a:solidFill>
                  <a:srgbClr val="374151"/>
                </a:solidFill>
                <a:effectLst/>
                <a:latin typeface="Inter"/>
              </a:rPr>
              <a:t>analis</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akan</a:t>
            </a:r>
            <a:r>
              <a:rPr lang="en-ID" b="0" i="0">
                <a:solidFill>
                  <a:srgbClr val="374151"/>
                </a:solidFill>
                <a:effectLst/>
                <a:latin typeface="Inter"/>
              </a:rPr>
              <a:t> </a:t>
            </a:r>
            <a:r>
              <a:rPr lang="en-ID" b="0" i="0" err="1">
                <a:solidFill>
                  <a:srgbClr val="374151"/>
                </a:solidFill>
                <a:effectLst/>
                <a:latin typeface="Inter"/>
              </a:rPr>
              <a:t>melakukan</a:t>
            </a:r>
            <a:r>
              <a:rPr lang="en-ID" b="0" i="0">
                <a:solidFill>
                  <a:srgbClr val="374151"/>
                </a:solidFill>
                <a:effectLst/>
                <a:latin typeface="Inter"/>
              </a:rPr>
              <a:t> </a:t>
            </a:r>
            <a:r>
              <a:rPr lang="en-ID" b="0" i="0" err="1">
                <a:solidFill>
                  <a:srgbClr val="374151"/>
                </a:solidFill>
                <a:effectLst/>
                <a:latin typeface="Inter"/>
              </a:rPr>
              <a:t>penyelidikan</a:t>
            </a:r>
            <a:r>
              <a:rPr lang="en-ID" b="0" i="0">
                <a:solidFill>
                  <a:srgbClr val="374151"/>
                </a:solidFill>
                <a:effectLst/>
                <a:latin typeface="Inter"/>
              </a:rPr>
              <a:t>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lanjut</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memahami</a:t>
            </a:r>
            <a:r>
              <a:rPr lang="en-ID" b="0" i="0">
                <a:solidFill>
                  <a:srgbClr val="374151"/>
                </a:solidFill>
                <a:effectLst/>
                <a:latin typeface="Inter"/>
              </a:rPr>
              <a:t> </a:t>
            </a:r>
            <a:r>
              <a:rPr lang="en-ID" b="0" i="0" err="1">
                <a:solidFill>
                  <a:srgbClr val="374151"/>
                </a:solidFill>
                <a:effectLst/>
                <a:latin typeface="Inter"/>
              </a:rPr>
              <a:t>sifat</a:t>
            </a:r>
            <a:r>
              <a:rPr lang="en-ID" b="0" i="0">
                <a:solidFill>
                  <a:srgbClr val="374151"/>
                </a:solidFill>
                <a:effectLst/>
                <a:latin typeface="Inter"/>
              </a:rPr>
              <a:t> dan </a:t>
            </a:r>
            <a:r>
              <a:rPr lang="en-ID" b="0" i="0" err="1">
                <a:solidFill>
                  <a:srgbClr val="374151"/>
                </a:solidFill>
                <a:effectLst/>
                <a:latin typeface="Inter"/>
              </a:rPr>
              <a:t>tujuan</a:t>
            </a:r>
            <a:r>
              <a:rPr lang="en-ID" b="0" i="0">
                <a:solidFill>
                  <a:srgbClr val="374151"/>
                </a:solidFill>
                <a:effectLst/>
                <a:latin typeface="Inter"/>
              </a:rPr>
              <a:t> </a:t>
            </a:r>
            <a:r>
              <a:rPr lang="en-ID" b="0" i="0" err="1">
                <a:solidFill>
                  <a:srgbClr val="374151"/>
                </a:solidFill>
                <a:effectLst/>
                <a:latin typeface="Inter"/>
              </a:rPr>
              <a:t>serangan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melibatkan</a:t>
            </a:r>
            <a:r>
              <a:rPr lang="en-ID" b="0" i="0">
                <a:solidFill>
                  <a:srgbClr val="374151"/>
                </a:solidFill>
                <a:effectLst/>
                <a:latin typeface="Inter"/>
              </a:rPr>
              <a:t> </a:t>
            </a:r>
            <a:r>
              <a:rPr lang="en-ID" b="0" i="0" err="1">
                <a:solidFill>
                  <a:srgbClr val="374151"/>
                </a:solidFill>
                <a:effectLst/>
                <a:latin typeface="Inter"/>
              </a:rPr>
              <a:t>pengumpulan</a:t>
            </a:r>
            <a:r>
              <a:rPr lang="en-ID" b="0" i="0">
                <a:solidFill>
                  <a:srgbClr val="374151"/>
                </a:solidFill>
                <a:effectLst/>
                <a:latin typeface="Inter"/>
              </a:rPr>
              <a:t>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banyak</a:t>
            </a:r>
            <a:r>
              <a:rPr lang="en-ID" b="0" i="0">
                <a:solidFill>
                  <a:srgbClr val="374151"/>
                </a:solidFill>
                <a:effectLst/>
                <a:latin typeface="Inter"/>
              </a:rPr>
              <a:t> data dan </a:t>
            </a:r>
            <a:r>
              <a:rPr lang="en-ID" b="0" i="0" err="1">
                <a:solidFill>
                  <a:srgbClr val="374151"/>
                </a:solidFill>
                <a:effectLst/>
                <a:latin typeface="Inter"/>
              </a:rPr>
              <a:t>analisis</a:t>
            </a:r>
            <a:r>
              <a:rPr lang="en-ID" b="0" i="0">
                <a:solidFill>
                  <a:srgbClr val="374151"/>
                </a:solidFill>
                <a:effectLst/>
                <a:latin typeface="Inter"/>
              </a:rPr>
              <a:t> </a:t>
            </a:r>
            <a:r>
              <a:rPr lang="en-ID" b="0" i="0" err="1">
                <a:solidFill>
                  <a:srgbClr val="374151"/>
                </a:solidFill>
                <a:effectLst/>
                <a:latin typeface="Inter"/>
              </a:rPr>
              <a:t>mendalam</a:t>
            </a:r>
            <a:r>
              <a:rPr lang="en-ID" b="0" i="0">
                <a:solidFill>
                  <a:srgbClr val="374151"/>
                </a:solidFill>
                <a:effectLst/>
                <a:latin typeface="Inter"/>
              </a:rPr>
              <a:t>.</a:t>
            </a:r>
          </a:p>
          <a:p>
            <a:pPr algn="l"/>
            <a:r>
              <a:rPr lang="en-ID" b="1" i="0">
                <a:effectLst/>
                <a:latin typeface="Inter"/>
              </a:rPr>
              <a:t>4. </a:t>
            </a:r>
            <a:r>
              <a:rPr lang="en-ID" b="1" i="0" err="1">
                <a:effectLst/>
                <a:latin typeface="Inter"/>
              </a:rPr>
              <a:t>Respons</a:t>
            </a:r>
            <a:r>
              <a:rPr lang="en-ID" b="1" i="0">
                <a:effectLst/>
                <a:latin typeface="Inter"/>
              </a:rPr>
              <a:t> dan </a:t>
            </a:r>
            <a:r>
              <a:rPr lang="en-ID" b="1" i="0" err="1">
                <a:effectLst/>
                <a:latin typeface="Inter"/>
              </a:rPr>
              <a:t>Mitigasi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Setelah</a:t>
            </a:r>
            <a:r>
              <a:rPr lang="en-ID" b="0" i="0">
                <a:solidFill>
                  <a:srgbClr val="374151"/>
                </a:solidFill>
                <a:effectLst/>
                <a:latin typeface="Inter"/>
              </a:rPr>
              <a:t> </a:t>
            </a:r>
            <a:r>
              <a:rPr lang="en-ID" b="0" i="0" err="1">
                <a:solidFill>
                  <a:srgbClr val="374151"/>
                </a:solidFill>
                <a:effectLst/>
                <a:latin typeface="Inter"/>
              </a:rPr>
              <a:t>menganalisis</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tim</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akan</a:t>
            </a:r>
            <a:r>
              <a:rPr lang="en-ID" b="0" i="0">
                <a:solidFill>
                  <a:srgbClr val="374151"/>
                </a:solidFill>
                <a:effectLst/>
                <a:latin typeface="Inter"/>
              </a:rPr>
              <a:t> </a:t>
            </a:r>
            <a:r>
              <a:rPr lang="en-ID" b="0" i="0" err="1">
                <a:solidFill>
                  <a:srgbClr val="374151"/>
                </a:solidFill>
                <a:effectLst/>
                <a:latin typeface="Inter"/>
              </a:rPr>
              <a:t>mengambil</a:t>
            </a:r>
            <a:r>
              <a:rPr lang="en-ID" b="0" i="0">
                <a:solidFill>
                  <a:srgbClr val="374151"/>
                </a:solidFill>
                <a:effectLst/>
                <a:latin typeface="Inter"/>
              </a:rPr>
              <a:t> </a:t>
            </a:r>
            <a:r>
              <a:rPr lang="en-ID" b="0" i="0" err="1">
                <a:solidFill>
                  <a:srgbClr val="374151"/>
                </a:solidFill>
                <a:effectLst/>
                <a:latin typeface="Inter"/>
              </a:rPr>
              <a:t>langkah</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merespons</a:t>
            </a:r>
            <a:r>
              <a:rPr lang="en-ID" b="0" i="0">
                <a:solidFill>
                  <a:srgbClr val="374151"/>
                </a:solidFill>
                <a:effectLst/>
                <a:latin typeface="Inter"/>
              </a:rPr>
              <a:t>, </a:t>
            </a:r>
            <a:r>
              <a:rPr lang="en-ID" b="0" i="0" err="1">
                <a:solidFill>
                  <a:srgbClr val="374151"/>
                </a:solidFill>
                <a:effectLst/>
                <a:latin typeface="Inter"/>
              </a:rPr>
              <a:t>seperti</a:t>
            </a:r>
            <a:r>
              <a:rPr lang="en-ID" b="0" i="0">
                <a:solidFill>
                  <a:srgbClr val="374151"/>
                </a:solidFill>
                <a:effectLst/>
                <a:latin typeface="Inter"/>
              </a:rPr>
              <a:t> </a:t>
            </a:r>
            <a:r>
              <a:rPr lang="en-ID" b="0" i="0" err="1">
                <a:solidFill>
                  <a:srgbClr val="374151"/>
                </a:solidFill>
                <a:effectLst/>
                <a:latin typeface="Inter"/>
              </a:rPr>
              <a:t>mengisolasi</a:t>
            </a:r>
            <a:r>
              <a:rPr lang="en-ID" b="0" i="0">
                <a:solidFill>
                  <a:srgbClr val="374151"/>
                </a:solidFill>
                <a:effectLst/>
                <a:latin typeface="Inter"/>
              </a:rPr>
              <a:t> </a:t>
            </a:r>
            <a:r>
              <a:rPr lang="en-ID" b="0" i="0" err="1">
                <a:solidFill>
                  <a:srgbClr val="374151"/>
                </a:solidFill>
                <a:effectLst/>
                <a:latin typeface="Inter"/>
              </a:rPr>
              <a:t>sistem</a:t>
            </a:r>
            <a:r>
              <a:rPr lang="en-ID" b="0" i="0">
                <a:solidFill>
                  <a:srgbClr val="374151"/>
                </a:solidFill>
                <a:effectLst/>
                <a:latin typeface="Inter"/>
              </a:rPr>
              <a:t> yang </a:t>
            </a:r>
            <a:r>
              <a:rPr lang="en-ID" b="0" i="0" err="1">
                <a:solidFill>
                  <a:srgbClr val="374151"/>
                </a:solidFill>
                <a:effectLst/>
                <a:latin typeface="Inter"/>
              </a:rPr>
              <a:t>terpengaruh</a:t>
            </a:r>
            <a:r>
              <a:rPr lang="en-ID" b="0" i="0">
                <a:solidFill>
                  <a:srgbClr val="374151"/>
                </a:solidFill>
                <a:effectLst/>
                <a:latin typeface="Inter"/>
              </a:rPr>
              <a:t>, </a:t>
            </a:r>
            <a:r>
              <a:rPr lang="en-ID" b="0" i="0" err="1">
                <a:solidFill>
                  <a:srgbClr val="374151"/>
                </a:solidFill>
                <a:effectLst/>
                <a:latin typeface="Inter"/>
              </a:rPr>
              <a:t>menghapus</a:t>
            </a:r>
            <a:r>
              <a:rPr lang="en-ID" b="0" i="0">
                <a:solidFill>
                  <a:srgbClr val="374151"/>
                </a:solidFill>
                <a:effectLst/>
                <a:latin typeface="Inter"/>
              </a:rPr>
              <a:t> malware, </a:t>
            </a:r>
            <a:r>
              <a:rPr lang="en-ID" b="0" i="0" err="1">
                <a:solidFill>
                  <a:srgbClr val="374151"/>
                </a:solidFill>
                <a:effectLst/>
                <a:latin typeface="Inter"/>
              </a:rPr>
              <a:t>atau</a:t>
            </a:r>
            <a:r>
              <a:rPr lang="en-ID" b="0" i="0">
                <a:solidFill>
                  <a:srgbClr val="374151"/>
                </a:solidFill>
                <a:effectLst/>
                <a:latin typeface="Inter"/>
              </a:rPr>
              <a:t> </a:t>
            </a:r>
            <a:r>
              <a:rPr lang="en-ID" b="0" i="0" err="1">
                <a:solidFill>
                  <a:srgbClr val="374151"/>
                </a:solidFill>
                <a:effectLst/>
                <a:latin typeface="Inter"/>
              </a:rPr>
              <a:t>menerapkan</a:t>
            </a:r>
            <a:r>
              <a:rPr lang="en-ID" b="0" i="0">
                <a:solidFill>
                  <a:srgbClr val="374151"/>
                </a:solidFill>
                <a:effectLst/>
                <a:latin typeface="Inter"/>
              </a:rPr>
              <a:t> </a:t>
            </a:r>
            <a:r>
              <a:rPr lang="en-ID" b="0" i="0" err="1">
                <a:solidFill>
                  <a:srgbClr val="374151"/>
                </a:solidFill>
                <a:effectLst/>
                <a:latin typeface="Inter"/>
              </a:rPr>
              <a:t>langkah-langkah</a:t>
            </a:r>
            <a:r>
              <a:rPr lang="en-ID" b="0" i="0">
                <a:solidFill>
                  <a:srgbClr val="374151"/>
                </a:solidFill>
                <a:effectLst/>
                <a:latin typeface="Inter"/>
              </a:rPr>
              <a:t> </a:t>
            </a:r>
            <a:r>
              <a:rPr lang="en-ID" b="0" i="0" err="1">
                <a:solidFill>
                  <a:srgbClr val="374151"/>
                </a:solidFill>
                <a:effectLst/>
                <a:latin typeface="Inter"/>
              </a:rPr>
              <a:t>perlindungan</a:t>
            </a:r>
            <a:r>
              <a:rPr lang="en-ID" b="0" i="0">
                <a:solidFill>
                  <a:srgbClr val="374151"/>
                </a:solidFill>
                <a:effectLst/>
                <a:latin typeface="Inter"/>
              </a:rPr>
              <a:t> </a:t>
            </a:r>
            <a:r>
              <a:rPr lang="en-ID" b="0" i="0" err="1">
                <a:solidFill>
                  <a:srgbClr val="374151"/>
                </a:solidFill>
                <a:effectLst/>
                <a:latin typeface="Inter"/>
              </a:rPr>
              <a:t>tambahan</a:t>
            </a:r>
            <a:r>
              <a:rPr lang="en-ID" b="0" i="0">
                <a:solidFill>
                  <a:srgbClr val="374151"/>
                </a:solidFill>
                <a:effectLst/>
                <a:latin typeface="Inter"/>
              </a:rPr>
              <a:t>.</a:t>
            </a:r>
          </a:p>
          <a:p>
            <a:pPr algn="l"/>
            <a:r>
              <a:rPr lang="en-ID" b="1" i="0">
                <a:effectLst/>
                <a:latin typeface="Inter"/>
              </a:rPr>
              <a:t>5. </a:t>
            </a:r>
            <a:r>
              <a:rPr lang="en-ID" b="1" i="0" err="1">
                <a:effectLst/>
                <a:latin typeface="Inter"/>
              </a:rPr>
              <a:t>Pelaporan</a:t>
            </a:r>
            <a:r>
              <a:rPr lang="en-ID" b="1" i="0">
                <a:effectLst/>
                <a:latin typeface="Inter"/>
              </a:rPr>
              <a:t> dan </a:t>
            </a:r>
            <a:r>
              <a:rPr lang="en-ID" b="1" i="0" err="1">
                <a:effectLst/>
                <a:latin typeface="Inter"/>
              </a:rPr>
              <a:t>Dokumentasi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Mencatat</a:t>
            </a:r>
            <a:r>
              <a:rPr lang="en-ID" b="0" i="0">
                <a:solidFill>
                  <a:srgbClr val="374151"/>
                </a:solidFill>
                <a:effectLst/>
                <a:latin typeface="Inter"/>
              </a:rPr>
              <a:t> </a:t>
            </a:r>
            <a:r>
              <a:rPr lang="en-ID" b="0" i="0" err="1">
                <a:solidFill>
                  <a:srgbClr val="374151"/>
                </a:solidFill>
                <a:effectLst/>
                <a:latin typeface="Inter"/>
              </a:rPr>
              <a:t>semua</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respon</a:t>
            </a:r>
            <a:r>
              <a:rPr lang="en-ID" b="0" i="0">
                <a:solidFill>
                  <a:srgbClr val="374151"/>
                </a:solidFill>
                <a:effectLst/>
                <a:latin typeface="Inter"/>
              </a:rPr>
              <a:t> yang </a:t>
            </a:r>
            <a:r>
              <a:rPr lang="en-ID" b="0" i="0" err="1">
                <a:solidFill>
                  <a:srgbClr val="374151"/>
                </a:solidFill>
                <a:effectLst/>
                <a:latin typeface="Inter"/>
              </a:rPr>
              <a:t>diambil</a:t>
            </a:r>
            <a:r>
              <a:rPr lang="en-ID" b="0" i="0">
                <a:solidFill>
                  <a:srgbClr val="374151"/>
                </a:solidFill>
                <a:effectLst/>
                <a:latin typeface="Inter"/>
              </a:rPr>
              <a:t>, </a:t>
            </a:r>
            <a:r>
              <a:rPr lang="en-ID" b="0" i="0" err="1">
                <a:solidFill>
                  <a:srgbClr val="374151"/>
                </a:solidFill>
                <a:effectLst/>
                <a:latin typeface="Inter"/>
              </a:rPr>
              <a:t>serta</a:t>
            </a:r>
            <a:r>
              <a:rPr lang="en-ID" b="0" i="0">
                <a:solidFill>
                  <a:srgbClr val="374151"/>
                </a:solidFill>
                <a:effectLst/>
                <a:latin typeface="Inter"/>
              </a:rPr>
              <a:t> </a:t>
            </a:r>
            <a:r>
              <a:rPr lang="en-ID" b="0" i="0" err="1">
                <a:solidFill>
                  <a:srgbClr val="374151"/>
                </a:solidFill>
                <a:effectLst/>
                <a:latin typeface="Inter"/>
              </a:rPr>
              <a:t>hasilnya</a:t>
            </a:r>
            <a:r>
              <a:rPr lang="en-ID" b="0" i="0">
                <a:solidFill>
                  <a:srgbClr val="374151"/>
                </a:solidFill>
                <a:effectLst/>
                <a:latin typeface="Inter"/>
              </a:rPr>
              <a:t>. </a:t>
            </a:r>
            <a:r>
              <a:rPr lang="en-ID" b="0" i="0" err="1">
                <a:solidFill>
                  <a:srgbClr val="374151"/>
                </a:solidFill>
                <a:effectLst/>
                <a:latin typeface="Inter"/>
              </a:rPr>
              <a:t>Laporan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digunakan</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evaluasi</a:t>
            </a:r>
            <a:r>
              <a:rPr lang="en-ID" b="0" i="0">
                <a:solidFill>
                  <a:srgbClr val="374151"/>
                </a:solidFill>
                <a:effectLst/>
                <a:latin typeface="Inter"/>
              </a:rPr>
              <a:t> </a:t>
            </a:r>
            <a:r>
              <a:rPr lang="en-ID" b="0" i="0" err="1">
                <a:solidFill>
                  <a:srgbClr val="374151"/>
                </a:solidFill>
                <a:effectLst/>
                <a:latin typeface="Inter"/>
              </a:rPr>
              <a:t>berkala</a:t>
            </a:r>
            <a:r>
              <a:rPr lang="en-ID" b="0" i="0">
                <a:solidFill>
                  <a:srgbClr val="374151"/>
                </a:solidFill>
                <a:effectLst/>
                <a:latin typeface="Inter"/>
              </a:rPr>
              <a:t> dan </a:t>
            </a:r>
            <a:r>
              <a:rPr lang="en-ID" b="0" i="0" err="1">
                <a:solidFill>
                  <a:srgbClr val="374151"/>
                </a:solidFill>
                <a:effectLst/>
                <a:latin typeface="Inter"/>
              </a:rPr>
              <a:t>pengembangan</a:t>
            </a:r>
            <a:r>
              <a:rPr lang="en-ID" b="0" i="0">
                <a:solidFill>
                  <a:srgbClr val="374151"/>
                </a:solidFill>
                <a:effectLst/>
                <a:latin typeface="Inter"/>
              </a:rPr>
              <a:t> strategi </a:t>
            </a:r>
            <a:r>
              <a:rPr lang="en-ID" b="0" i="0" err="1">
                <a:solidFill>
                  <a:srgbClr val="374151"/>
                </a:solidFill>
                <a:effectLst/>
                <a:latin typeface="Inter"/>
              </a:rPr>
              <a:t>keamanan</a:t>
            </a:r>
            <a:r>
              <a:rPr lang="en-ID" b="0" i="0">
                <a:solidFill>
                  <a:srgbClr val="374151"/>
                </a:solidFill>
                <a:effectLst/>
                <a:latin typeface="Inter"/>
              </a:rPr>
              <a:t> yang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baik</a:t>
            </a:r>
            <a:r>
              <a:rPr lang="en-ID" b="0" i="0">
                <a:solidFill>
                  <a:srgbClr val="374151"/>
                </a:solidFill>
                <a:effectLst/>
                <a:latin typeface="Inter"/>
              </a:rPr>
              <a:t> di masa </a:t>
            </a:r>
            <a:r>
              <a:rPr lang="en-ID" b="0" i="0" err="1">
                <a:solidFill>
                  <a:srgbClr val="374151"/>
                </a:solidFill>
                <a:effectLst/>
                <a:latin typeface="Inter"/>
              </a:rPr>
              <a:t>depan</a:t>
            </a:r>
            <a:r>
              <a:rPr lang="en-ID" b="0" i="0">
                <a:solidFill>
                  <a:srgbClr val="374151"/>
                </a:solidFill>
                <a:effectLst/>
                <a:latin typeface="Inter"/>
              </a:rPr>
              <a:t>.</a:t>
            </a:r>
          </a:p>
          <a:p>
            <a:pPr algn="l"/>
            <a:r>
              <a:rPr lang="en-ID" b="1" i="0">
                <a:effectLst/>
                <a:latin typeface="Inter"/>
              </a:rPr>
              <a:t>6. </a:t>
            </a:r>
            <a:r>
              <a:rPr lang="en-ID" b="1" i="0" err="1">
                <a:effectLst/>
                <a:latin typeface="Inter"/>
              </a:rPr>
              <a:t>Peningkatan</a:t>
            </a:r>
            <a:r>
              <a:rPr lang="en-ID" b="1" i="0">
                <a:effectLst/>
                <a:latin typeface="Inter"/>
              </a:rPr>
              <a:t> </a:t>
            </a:r>
            <a:r>
              <a:rPr lang="en-ID" b="1" i="0" err="1">
                <a:effectLst/>
                <a:latin typeface="Inter"/>
              </a:rPr>
              <a:t>Berkelanjutan</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Menggunakan</a:t>
            </a:r>
            <a:r>
              <a:rPr lang="en-ID" b="0" i="0">
                <a:solidFill>
                  <a:srgbClr val="374151"/>
                </a:solidFill>
                <a:effectLst/>
                <a:latin typeface="Inter"/>
              </a:rPr>
              <a:t> </a:t>
            </a:r>
            <a:r>
              <a:rPr lang="en-ID" b="0" i="0" err="1">
                <a:solidFill>
                  <a:srgbClr val="374151"/>
                </a:solidFill>
                <a:effectLst/>
                <a:latin typeface="Inter"/>
              </a:rPr>
              <a:t>informasi</a:t>
            </a:r>
            <a:r>
              <a:rPr lang="en-ID" b="0" i="0">
                <a:solidFill>
                  <a:srgbClr val="374151"/>
                </a:solidFill>
                <a:effectLst/>
                <a:latin typeface="Inter"/>
              </a:rPr>
              <a:t> yang </a:t>
            </a:r>
            <a:r>
              <a:rPr lang="en-ID" b="0" i="0" err="1">
                <a:solidFill>
                  <a:srgbClr val="374151"/>
                </a:solidFill>
                <a:effectLst/>
                <a:latin typeface="Inter"/>
              </a:rPr>
              <a:t>diperoleh</a:t>
            </a:r>
            <a:r>
              <a:rPr lang="en-ID" b="0" i="0">
                <a:solidFill>
                  <a:srgbClr val="374151"/>
                </a:solidFill>
                <a:effectLst/>
                <a:latin typeface="Inter"/>
              </a:rPr>
              <a:t> </a:t>
            </a:r>
            <a:r>
              <a:rPr lang="en-ID" b="0" i="0" err="1">
                <a:solidFill>
                  <a:srgbClr val="374151"/>
                </a:solidFill>
                <a:effectLst/>
                <a:latin typeface="Inter"/>
              </a:rPr>
              <a:t>dari</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sebelumnya</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terus</a:t>
            </a:r>
            <a:r>
              <a:rPr lang="en-ID" b="0" i="0">
                <a:solidFill>
                  <a:srgbClr val="374151"/>
                </a:solidFill>
                <a:effectLst/>
                <a:latin typeface="Inter"/>
              </a:rPr>
              <a:t> </a:t>
            </a:r>
            <a:r>
              <a:rPr lang="en-ID" b="0" i="0" err="1">
                <a:solidFill>
                  <a:srgbClr val="374151"/>
                </a:solidFill>
                <a:effectLst/>
                <a:latin typeface="Inter"/>
              </a:rPr>
              <a:t>meningkatkan</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a:t>
            </a:r>
            <a:r>
              <a:rPr lang="en-ID" b="0" i="0" err="1">
                <a:solidFill>
                  <a:srgbClr val="374151"/>
                </a:solidFill>
                <a:effectLst/>
                <a:latin typeface="Inter"/>
              </a:rPr>
              <a:t>memperbarui</a:t>
            </a:r>
            <a:r>
              <a:rPr lang="en-ID" b="0" i="0">
                <a:solidFill>
                  <a:srgbClr val="374151"/>
                </a:solidFill>
                <a:effectLst/>
                <a:latin typeface="Inter"/>
              </a:rPr>
              <a:t> </a:t>
            </a:r>
            <a:r>
              <a:rPr lang="en-ID" b="0" i="0" err="1">
                <a:solidFill>
                  <a:srgbClr val="374151"/>
                </a:solidFill>
                <a:effectLst/>
                <a:latin typeface="Inter"/>
              </a:rPr>
              <a:t>kebijakan</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pelatihan</a:t>
            </a:r>
            <a:r>
              <a:rPr lang="en-ID" b="0" i="0">
                <a:solidFill>
                  <a:srgbClr val="374151"/>
                </a:solidFill>
                <a:effectLst/>
                <a:latin typeface="Inter"/>
              </a:rPr>
              <a:t> </a:t>
            </a:r>
            <a:r>
              <a:rPr lang="en-ID" b="0" i="0" err="1">
                <a:solidFill>
                  <a:srgbClr val="374151"/>
                </a:solidFill>
                <a:effectLst/>
                <a:latin typeface="Inter"/>
              </a:rPr>
              <a:t>tim</a:t>
            </a:r>
            <a:r>
              <a:rPr lang="en-ID" b="0" i="0">
                <a:solidFill>
                  <a:srgbClr val="374151"/>
                </a:solidFill>
                <a:effectLst/>
                <a:latin typeface="Inter"/>
              </a:rPr>
              <a:t>, dan </a:t>
            </a:r>
            <a:r>
              <a:rPr lang="en-ID" b="0" i="0" err="1">
                <a:solidFill>
                  <a:srgbClr val="374151"/>
                </a:solidFill>
                <a:effectLst/>
                <a:latin typeface="Inter"/>
              </a:rPr>
              <a:t>peningkatan</a:t>
            </a:r>
            <a:r>
              <a:rPr lang="en-ID" b="0" i="0">
                <a:solidFill>
                  <a:srgbClr val="374151"/>
                </a:solidFill>
                <a:effectLst/>
                <a:latin typeface="Inter"/>
              </a:rPr>
              <a:t> </a:t>
            </a:r>
            <a:r>
              <a:rPr lang="en-ID" b="0" i="0" err="1">
                <a:solidFill>
                  <a:srgbClr val="374151"/>
                </a:solidFill>
                <a:effectLst/>
                <a:latin typeface="Inter"/>
              </a:rPr>
              <a:t>teknologi</a:t>
            </a:r>
            <a:r>
              <a:rPr lang="en-ID" b="0" i="0">
                <a:solidFill>
                  <a:srgbClr val="374151"/>
                </a:solidFill>
                <a:effectLst/>
                <a:latin typeface="Inter"/>
              </a:rPr>
              <a:t> </a:t>
            </a:r>
            <a:r>
              <a:rPr lang="en-ID" b="0" i="0" err="1">
                <a:solidFill>
                  <a:srgbClr val="374151"/>
                </a:solidFill>
                <a:effectLst/>
                <a:latin typeface="Inter"/>
              </a:rPr>
              <a:t>terpadu</a:t>
            </a:r>
            <a:r>
              <a:rPr lang="en-ID" b="0" i="0">
                <a:solidFill>
                  <a:srgbClr val="374151"/>
                </a:solidFill>
                <a:effectLst/>
                <a:latin typeface="Inter"/>
              </a:rPr>
              <a:t>.</a:t>
            </a:r>
          </a:p>
          <a:p>
            <a:endParaRPr lang="id-ID"/>
          </a:p>
        </p:txBody>
      </p:sp>
      <p:sp>
        <p:nvSpPr>
          <p:cNvPr id="4" name="Slide Number Placeholder 3"/>
          <p:cNvSpPr>
            <a:spLocks noGrp="1"/>
          </p:cNvSpPr>
          <p:nvPr>
            <p:ph type="sldNum" sz="quarter" idx="5"/>
          </p:nvPr>
        </p:nvSpPr>
        <p:spPr/>
        <p:txBody>
          <a:bodyPr/>
          <a:lstStyle/>
          <a:p>
            <a:fld id="{E36A46CD-33C6-4C43-93A9-1DA80F194690}" type="slidenum">
              <a:rPr lang="id-ID" smtClean="0"/>
              <a:t>5</a:t>
            </a:fld>
            <a:endParaRPr lang="id-ID"/>
          </a:p>
        </p:txBody>
      </p:sp>
    </p:spTree>
    <p:extLst>
      <p:ext uri="{BB962C8B-B14F-4D97-AF65-F5344CB8AC3E}">
        <p14:creationId xmlns:p14="http://schemas.microsoft.com/office/powerpoint/2010/main" val="448913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D" b="1" i="0">
                <a:effectLst/>
                <a:latin typeface="Inter"/>
              </a:rPr>
              <a:t>1. </a:t>
            </a:r>
            <a:r>
              <a:rPr lang="en-ID" b="1" i="0" err="1">
                <a:effectLst/>
                <a:latin typeface="Inter"/>
              </a:rPr>
              <a:t>Pengumpulan</a:t>
            </a:r>
            <a:r>
              <a:rPr lang="en-ID" b="1" i="0">
                <a:effectLst/>
                <a:latin typeface="Inter"/>
              </a:rPr>
              <a:t> Data</a:t>
            </a:r>
          </a:p>
          <a:p>
            <a:pPr algn="l">
              <a:buFont typeface="Arial" panose="020B0604020202020204" pitchFamily="34" charset="0"/>
              <a:buChar char="•"/>
            </a:pPr>
            <a:r>
              <a:rPr lang="en-ID" b="0" i="0" err="1">
                <a:solidFill>
                  <a:srgbClr val="374151"/>
                </a:solidFill>
                <a:effectLst/>
                <a:latin typeface="Inter"/>
              </a:rPr>
              <a:t>Mengumpulkan</a:t>
            </a:r>
            <a:r>
              <a:rPr lang="en-ID" b="0" i="0">
                <a:solidFill>
                  <a:srgbClr val="374151"/>
                </a:solidFill>
                <a:effectLst/>
                <a:latin typeface="Inter"/>
              </a:rPr>
              <a:t> </a:t>
            </a:r>
            <a:r>
              <a:rPr lang="en-ID" b="0" i="0" err="1">
                <a:solidFill>
                  <a:srgbClr val="374151"/>
                </a:solidFill>
                <a:effectLst/>
                <a:latin typeface="Inter"/>
              </a:rPr>
              <a:t>informasi</a:t>
            </a:r>
            <a:r>
              <a:rPr lang="en-ID" b="0" i="0">
                <a:solidFill>
                  <a:srgbClr val="374151"/>
                </a:solidFill>
                <a:effectLst/>
                <a:latin typeface="Inter"/>
              </a:rPr>
              <a:t> </a:t>
            </a:r>
            <a:r>
              <a:rPr lang="en-ID" b="0" i="0" err="1">
                <a:solidFill>
                  <a:srgbClr val="374151"/>
                </a:solidFill>
                <a:effectLst/>
                <a:latin typeface="Inter"/>
              </a:rPr>
              <a:t>dari</a:t>
            </a:r>
            <a:r>
              <a:rPr lang="en-ID" b="0" i="0">
                <a:solidFill>
                  <a:srgbClr val="374151"/>
                </a:solidFill>
                <a:effectLst/>
                <a:latin typeface="Inter"/>
              </a:rPr>
              <a:t> </a:t>
            </a:r>
            <a:r>
              <a:rPr lang="en-ID" b="0" i="0" err="1">
                <a:solidFill>
                  <a:srgbClr val="374151"/>
                </a:solidFill>
                <a:effectLst/>
                <a:latin typeface="Inter"/>
              </a:rPr>
              <a:t>berbagai</a:t>
            </a:r>
            <a:r>
              <a:rPr lang="en-ID" b="0" i="0">
                <a:solidFill>
                  <a:srgbClr val="374151"/>
                </a:solidFill>
                <a:effectLst/>
                <a:latin typeface="Inter"/>
              </a:rPr>
              <a:t> </a:t>
            </a:r>
            <a:r>
              <a:rPr lang="en-ID" b="0" i="0" err="1">
                <a:solidFill>
                  <a:srgbClr val="374151"/>
                </a:solidFill>
                <a:effectLst/>
                <a:latin typeface="Inter"/>
              </a:rPr>
              <a:t>sumber</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XDR, EDR, SIEM, dan </a:t>
            </a:r>
            <a:r>
              <a:rPr lang="en-ID" b="0" i="0" err="1">
                <a:solidFill>
                  <a:srgbClr val="374151"/>
                </a:solidFill>
                <a:effectLst/>
                <a:latin typeface="Inter"/>
              </a:rPr>
              <a:t>alat</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lainnya</a:t>
            </a:r>
            <a:r>
              <a:rPr lang="en-ID" b="0" i="0">
                <a:solidFill>
                  <a:srgbClr val="374151"/>
                </a:solidFill>
                <a:effectLst/>
                <a:latin typeface="Inter"/>
              </a:rPr>
              <a:t>. Data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bisa</a:t>
            </a:r>
            <a:r>
              <a:rPr lang="en-ID" b="0" i="0">
                <a:solidFill>
                  <a:srgbClr val="374151"/>
                </a:solidFill>
                <a:effectLst/>
                <a:latin typeface="Inter"/>
              </a:rPr>
              <a:t> </a:t>
            </a:r>
            <a:r>
              <a:rPr lang="en-ID" b="0" i="0" err="1">
                <a:solidFill>
                  <a:srgbClr val="374151"/>
                </a:solidFill>
                <a:effectLst/>
                <a:latin typeface="Inter"/>
              </a:rPr>
              <a:t>berupa</a:t>
            </a:r>
            <a:r>
              <a:rPr lang="en-ID" b="0" i="0">
                <a:solidFill>
                  <a:srgbClr val="374151"/>
                </a:solidFill>
                <a:effectLst/>
                <a:latin typeface="Inter"/>
              </a:rPr>
              <a:t> log, </a:t>
            </a:r>
            <a:r>
              <a:rPr lang="en-ID" b="0" i="0" err="1">
                <a:solidFill>
                  <a:srgbClr val="374151"/>
                </a:solidFill>
                <a:effectLst/>
                <a:latin typeface="Inter"/>
              </a:rPr>
              <a:t>informasi</a:t>
            </a:r>
            <a:r>
              <a:rPr lang="en-ID" b="0" i="0">
                <a:solidFill>
                  <a:srgbClr val="374151"/>
                </a:solidFill>
                <a:effectLst/>
                <a:latin typeface="Inter"/>
              </a:rPr>
              <a:t> </a:t>
            </a:r>
            <a:r>
              <a:rPr lang="en-ID" b="0" i="0" err="1">
                <a:solidFill>
                  <a:srgbClr val="374151"/>
                </a:solidFill>
                <a:effectLst/>
                <a:latin typeface="Inter"/>
              </a:rPr>
              <a:t>jaringan</a:t>
            </a:r>
            <a:r>
              <a:rPr lang="en-ID" b="0" i="0">
                <a:solidFill>
                  <a:srgbClr val="374151"/>
                </a:solidFill>
                <a:effectLst/>
                <a:latin typeface="Inter"/>
              </a:rPr>
              <a:t>, dan </a:t>
            </a:r>
            <a:r>
              <a:rPr lang="en-ID" b="0" i="0" err="1">
                <a:solidFill>
                  <a:srgbClr val="374151"/>
                </a:solidFill>
                <a:effectLst/>
                <a:latin typeface="Inter"/>
              </a:rPr>
              <a:t>aktivitas</a:t>
            </a:r>
            <a:r>
              <a:rPr lang="en-ID" b="0" i="0">
                <a:solidFill>
                  <a:srgbClr val="374151"/>
                </a:solidFill>
                <a:effectLst/>
                <a:latin typeface="Inter"/>
              </a:rPr>
              <a:t> </a:t>
            </a:r>
            <a:r>
              <a:rPr lang="en-ID" b="0" i="0" err="1">
                <a:solidFill>
                  <a:srgbClr val="374151"/>
                </a:solidFill>
                <a:effectLst/>
                <a:latin typeface="Inter"/>
              </a:rPr>
              <a:t>pengguna</a:t>
            </a:r>
            <a:r>
              <a:rPr lang="en-ID" b="0" i="0">
                <a:solidFill>
                  <a:srgbClr val="374151"/>
                </a:solidFill>
                <a:effectLst/>
                <a:latin typeface="Inter"/>
              </a:rPr>
              <a:t>.</a:t>
            </a:r>
          </a:p>
          <a:p>
            <a:pPr algn="l"/>
            <a:r>
              <a:rPr lang="en-ID" b="1" i="0">
                <a:effectLst/>
                <a:latin typeface="Inter"/>
              </a:rPr>
              <a:t>2. </a:t>
            </a:r>
            <a:r>
              <a:rPr lang="en-ID" b="1" i="0" err="1">
                <a:effectLst/>
                <a:latin typeface="Inter"/>
              </a:rPr>
              <a:t>Deteksi</a:t>
            </a:r>
            <a:r>
              <a:rPr lang="en-ID" b="1" i="0">
                <a:effectLst/>
                <a:latin typeface="Inter"/>
              </a:rPr>
              <a:t> </a:t>
            </a:r>
            <a:r>
              <a:rPr lang="en-ID" b="1" i="0" err="1">
                <a:effectLst/>
                <a:latin typeface="Inter"/>
              </a:rPr>
              <a:t>Anomali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Menganalisis</a:t>
            </a:r>
            <a:r>
              <a:rPr lang="en-ID" b="0" i="0">
                <a:solidFill>
                  <a:srgbClr val="374151"/>
                </a:solidFill>
                <a:effectLst/>
                <a:latin typeface="Inter"/>
              </a:rPr>
              <a:t> data yang </a:t>
            </a:r>
            <a:r>
              <a:rPr lang="en-ID" b="0" i="0" err="1">
                <a:solidFill>
                  <a:srgbClr val="374151"/>
                </a:solidFill>
                <a:effectLst/>
                <a:latin typeface="Inter"/>
              </a:rPr>
              <a:t>dikumpulkan</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mendeteksi</a:t>
            </a:r>
            <a:r>
              <a:rPr lang="en-ID" b="0" i="0">
                <a:solidFill>
                  <a:srgbClr val="374151"/>
                </a:solidFill>
                <a:effectLst/>
                <a:latin typeface="Inter"/>
              </a:rPr>
              <a:t> </a:t>
            </a:r>
            <a:r>
              <a:rPr lang="en-ID" b="0" i="0" err="1">
                <a:solidFill>
                  <a:srgbClr val="374151"/>
                </a:solidFill>
                <a:effectLst/>
                <a:latin typeface="Inter"/>
              </a:rPr>
              <a:t>perilaku</a:t>
            </a:r>
            <a:r>
              <a:rPr lang="en-ID" b="0" i="0">
                <a:solidFill>
                  <a:srgbClr val="374151"/>
                </a:solidFill>
                <a:effectLst/>
                <a:latin typeface="Inter"/>
              </a:rPr>
              <a:t> </a:t>
            </a:r>
            <a:r>
              <a:rPr lang="en-ID" b="0" i="0" err="1">
                <a:solidFill>
                  <a:srgbClr val="374151"/>
                </a:solidFill>
                <a:effectLst/>
                <a:latin typeface="Inter"/>
              </a:rPr>
              <a:t>atau</a:t>
            </a:r>
            <a:r>
              <a:rPr lang="en-ID" b="0" i="0">
                <a:solidFill>
                  <a:srgbClr val="374151"/>
                </a:solidFill>
                <a:effectLst/>
                <a:latin typeface="Inter"/>
              </a:rPr>
              <a:t> </a:t>
            </a:r>
            <a:r>
              <a:rPr lang="en-ID" b="0" i="0" err="1">
                <a:solidFill>
                  <a:srgbClr val="374151"/>
                </a:solidFill>
                <a:effectLst/>
                <a:latin typeface="Inter"/>
              </a:rPr>
              <a:t>aktivitas</a:t>
            </a:r>
            <a:r>
              <a:rPr lang="en-ID" b="0" i="0">
                <a:solidFill>
                  <a:srgbClr val="374151"/>
                </a:solidFill>
                <a:effectLst/>
                <a:latin typeface="Inter"/>
              </a:rPr>
              <a:t> yang </a:t>
            </a:r>
            <a:r>
              <a:rPr lang="en-ID" b="0" i="0" err="1">
                <a:solidFill>
                  <a:srgbClr val="374151"/>
                </a:solidFill>
                <a:effectLst/>
                <a:latin typeface="Inter"/>
              </a:rPr>
              <a:t>mencurigakan</a:t>
            </a:r>
            <a:r>
              <a:rPr lang="en-ID" b="0" i="0">
                <a:solidFill>
                  <a:srgbClr val="374151"/>
                </a:solidFill>
                <a:effectLst/>
                <a:latin typeface="Inter"/>
              </a:rPr>
              <a:t> </a:t>
            </a:r>
            <a:r>
              <a:rPr lang="en-ID" b="0" i="0" err="1">
                <a:solidFill>
                  <a:srgbClr val="374151"/>
                </a:solidFill>
                <a:effectLst/>
                <a:latin typeface="Inter"/>
              </a:rPr>
              <a:t>menggunakan</a:t>
            </a:r>
            <a:r>
              <a:rPr lang="en-ID" b="0" i="0">
                <a:solidFill>
                  <a:srgbClr val="374151"/>
                </a:solidFill>
                <a:effectLst/>
                <a:latin typeface="Inter"/>
              </a:rPr>
              <a:t> </a:t>
            </a:r>
            <a:r>
              <a:rPr lang="en-ID" b="0" i="0" err="1">
                <a:solidFill>
                  <a:srgbClr val="374151"/>
                </a:solidFill>
                <a:effectLst/>
                <a:latin typeface="Inter"/>
              </a:rPr>
              <a:t>algoritma</a:t>
            </a:r>
            <a:r>
              <a:rPr lang="en-ID" b="0" i="0">
                <a:solidFill>
                  <a:srgbClr val="374151"/>
                </a:solidFill>
                <a:effectLst/>
                <a:latin typeface="Inter"/>
              </a:rPr>
              <a:t> dan </a:t>
            </a:r>
            <a:r>
              <a:rPr lang="en-ID" b="0" i="0" err="1">
                <a:solidFill>
                  <a:srgbClr val="374151"/>
                </a:solidFill>
                <a:effectLst/>
                <a:latin typeface="Inter"/>
              </a:rPr>
              <a:t>analitik</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a:t>
            </a:r>
            <a:r>
              <a:rPr lang="en-ID" b="0" i="0" err="1">
                <a:solidFill>
                  <a:srgbClr val="374151"/>
                </a:solidFill>
                <a:effectLst/>
                <a:latin typeface="Inter"/>
              </a:rPr>
              <a:t>pengidentifikasian</a:t>
            </a:r>
            <a:r>
              <a:rPr lang="en-ID" b="0" i="0">
                <a:solidFill>
                  <a:srgbClr val="374151"/>
                </a:solidFill>
                <a:effectLst/>
                <a:latin typeface="Inter"/>
              </a:rPr>
              <a:t> </a:t>
            </a:r>
            <a:r>
              <a:rPr lang="en-ID" b="0" i="0" err="1">
                <a:solidFill>
                  <a:srgbClr val="374151"/>
                </a:solidFill>
                <a:effectLst/>
                <a:latin typeface="Inter"/>
              </a:rPr>
              <a:t>pola</a:t>
            </a:r>
            <a:r>
              <a:rPr lang="en-ID" b="0" i="0">
                <a:solidFill>
                  <a:srgbClr val="374151"/>
                </a:solidFill>
                <a:effectLst/>
                <a:latin typeface="Inter"/>
              </a:rPr>
              <a:t> yang </a:t>
            </a:r>
            <a:r>
              <a:rPr lang="en-ID" b="0" i="0" err="1">
                <a:solidFill>
                  <a:srgbClr val="374151"/>
                </a:solidFill>
                <a:effectLst/>
                <a:latin typeface="Inter"/>
              </a:rPr>
              <a:t>tidak</a:t>
            </a:r>
            <a:r>
              <a:rPr lang="en-ID" b="0" i="0">
                <a:solidFill>
                  <a:srgbClr val="374151"/>
                </a:solidFill>
                <a:effectLst/>
                <a:latin typeface="Inter"/>
              </a:rPr>
              <a:t> </a:t>
            </a:r>
            <a:r>
              <a:rPr lang="en-ID" b="0" i="0" err="1">
                <a:solidFill>
                  <a:srgbClr val="374151"/>
                </a:solidFill>
                <a:effectLst/>
                <a:latin typeface="Inter"/>
              </a:rPr>
              <a:t>biasa</a:t>
            </a:r>
            <a:r>
              <a:rPr lang="en-ID" b="0" i="0">
                <a:solidFill>
                  <a:srgbClr val="374151"/>
                </a:solidFill>
                <a:effectLst/>
                <a:latin typeface="Inter"/>
              </a:rPr>
              <a:t> yang </a:t>
            </a:r>
            <a:r>
              <a:rPr lang="en-ID" b="0" i="0" err="1">
                <a:solidFill>
                  <a:srgbClr val="374151"/>
                </a:solidFill>
                <a:effectLst/>
                <a:latin typeface="Inter"/>
              </a:rPr>
              <a:t>dapat</a:t>
            </a:r>
            <a:r>
              <a:rPr lang="en-ID" b="0" i="0">
                <a:solidFill>
                  <a:srgbClr val="374151"/>
                </a:solidFill>
                <a:effectLst/>
                <a:latin typeface="Inter"/>
              </a:rPr>
              <a:t> </a:t>
            </a:r>
            <a:r>
              <a:rPr lang="en-ID" b="0" i="0" err="1">
                <a:solidFill>
                  <a:srgbClr val="374151"/>
                </a:solidFill>
                <a:effectLst/>
                <a:latin typeface="Inter"/>
              </a:rPr>
              <a:t>menunjukkan</a:t>
            </a:r>
            <a:r>
              <a:rPr lang="en-ID" b="0" i="0">
                <a:solidFill>
                  <a:srgbClr val="374151"/>
                </a:solidFill>
                <a:effectLst/>
                <a:latin typeface="Inter"/>
              </a:rPr>
              <a:t> </a:t>
            </a:r>
            <a:r>
              <a:rPr lang="en-ID" b="0" i="0" err="1">
                <a:solidFill>
                  <a:srgbClr val="374151"/>
                </a:solidFill>
                <a:effectLst/>
                <a:latin typeface="Inter"/>
              </a:rPr>
              <a:t>ancaman</a:t>
            </a:r>
            <a:r>
              <a:rPr lang="en-ID" b="0" i="0">
                <a:solidFill>
                  <a:srgbClr val="374151"/>
                </a:solidFill>
                <a:effectLst/>
                <a:latin typeface="Inter"/>
              </a:rPr>
              <a:t>.</a:t>
            </a:r>
          </a:p>
          <a:p>
            <a:pPr algn="l"/>
            <a:r>
              <a:rPr lang="en-ID" b="1" i="0">
                <a:effectLst/>
                <a:latin typeface="Inter"/>
              </a:rPr>
              <a:t>3. </a:t>
            </a:r>
            <a:r>
              <a:rPr lang="en-ID" b="1" i="0" err="1">
                <a:effectLst/>
                <a:latin typeface="Inter"/>
              </a:rPr>
              <a:t>Investigasi</a:t>
            </a:r>
            <a:r>
              <a:rPr lang="en-ID" b="1" i="0">
                <a:effectLst/>
                <a:latin typeface="Inter"/>
              </a:rPr>
              <a:t> </a:t>
            </a:r>
            <a:r>
              <a:rPr lang="en-ID" b="1" i="0" err="1">
                <a:effectLst/>
                <a:latin typeface="Inter"/>
              </a:rPr>
              <a:t>Insiden</a:t>
            </a:r>
            <a:endParaRPr lang="en-ID" b="1" i="0">
              <a:effectLst/>
              <a:latin typeface="Inter"/>
            </a:endParaRPr>
          </a:p>
          <a:p>
            <a:pPr algn="l">
              <a:buFont typeface="Arial" panose="020B0604020202020204" pitchFamily="34" charset="0"/>
              <a:buChar char="•"/>
            </a:pPr>
            <a:r>
              <a:rPr lang="en-ID" b="0" i="0">
                <a:solidFill>
                  <a:srgbClr val="374151"/>
                </a:solidFill>
                <a:effectLst/>
                <a:latin typeface="Inter"/>
              </a:rPr>
              <a:t>Jika </a:t>
            </a:r>
            <a:r>
              <a:rPr lang="en-ID" b="0" i="0" err="1">
                <a:solidFill>
                  <a:srgbClr val="374151"/>
                </a:solidFill>
                <a:effectLst/>
                <a:latin typeface="Inter"/>
              </a:rPr>
              <a:t>ancaman</a:t>
            </a:r>
            <a:r>
              <a:rPr lang="en-ID" b="0" i="0">
                <a:solidFill>
                  <a:srgbClr val="374151"/>
                </a:solidFill>
                <a:effectLst/>
                <a:latin typeface="Inter"/>
              </a:rPr>
              <a:t> </a:t>
            </a:r>
            <a:r>
              <a:rPr lang="en-ID" b="0" i="0" err="1">
                <a:solidFill>
                  <a:srgbClr val="374151"/>
                </a:solidFill>
                <a:effectLst/>
                <a:latin typeface="Inter"/>
              </a:rPr>
              <a:t>terdeteksi</a:t>
            </a:r>
            <a:r>
              <a:rPr lang="en-ID" b="0" i="0">
                <a:solidFill>
                  <a:srgbClr val="374151"/>
                </a:solidFill>
                <a:effectLst/>
                <a:latin typeface="Inter"/>
              </a:rPr>
              <a:t>, </a:t>
            </a:r>
            <a:r>
              <a:rPr lang="en-ID" b="0" i="0" err="1">
                <a:solidFill>
                  <a:srgbClr val="374151"/>
                </a:solidFill>
                <a:effectLst/>
                <a:latin typeface="Inter"/>
              </a:rPr>
              <a:t>analis</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akan</a:t>
            </a:r>
            <a:r>
              <a:rPr lang="en-ID" b="0" i="0">
                <a:solidFill>
                  <a:srgbClr val="374151"/>
                </a:solidFill>
                <a:effectLst/>
                <a:latin typeface="Inter"/>
              </a:rPr>
              <a:t> </a:t>
            </a:r>
            <a:r>
              <a:rPr lang="en-ID" b="0" i="0" err="1">
                <a:solidFill>
                  <a:srgbClr val="374151"/>
                </a:solidFill>
                <a:effectLst/>
                <a:latin typeface="Inter"/>
              </a:rPr>
              <a:t>melakukan</a:t>
            </a:r>
            <a:r>
              <a:rPr lang="en-ID" b="0" i="0">
                <a:solidFill>
                  <a:srgbClr val="374151"/>
                </a:solidFill>
                <a:effectLst/>
                <a:latin typeface="Inter"/>
              </a:rPr>
              <a:t> </a:t>
            </a:r>
            <a:r>
              <a:rPr lang="en-ID" b="0" i="0" err="1">
                <a:solidFill>
                  <a:srgbClr val="374151"/>
                </a:solidFill>
                <a:effectLst/>
                <a:latin typeface="Inter"/>
              </a:rPr>
              <a:t>penyelidikan</a:t>
            </a:r>
            <a:r>
              <a:rPr lang="en-ID" b="0" i="0">
                <a:solidFill>
                  <a:srgbClr val="374151"/>
                </a:solidFill>
                <a:effectLst/>
                <a:latin typeface="Inter"/>
              </a:rPr>
              <a:t>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lanjut</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memahami</a:t>
            </a:r>
            <a:r>
              <a:rPr lang="en-ID" b="0" i="0">
                <a:solidFill>
                  <a:srgbClr val="374151"/>
                </a:solidFill>
                <a:effectLst/>
                <a:latin typeface="Inter"/>
              </a:rPr>
              <a:t> </a:t>
            </a:r>
            <a:r>
              <a:rPr lang="en-ID" b="0" i="0" err="1">
                <a:solidFill>
                  <a:srgbClr val="374151"/>
                </a:solidFill>
                <a:effectLst/>
                <a:latin typeface="Inter"/>
              </a:rPr>
              <a:t>sifat</a:t>
            </a:r>
            <a:r>
              <a:rPr lang="en-ID" b="0" i="0">
                <a:solidFill>
                  <a:srgbClr val="374151"/>
                </a:solidFill>
                <a:effectLst/>
                <a:latin typeface="Inter"/>
              </a:rPr>
              <a:t> dan </a:t>
            </a:r>
            <a:r>
              <a:rPr lang="en-ID" b="0" i="0" err="1">
                <a:solidFill>
                  <a:srgbClr val="374151"/>
                </a:solidFill>
                <a:effectLst/>
                <a:latin typeface="Inter"/>
              </a:rPr>
              <a:t>tujuan</a:t>
            </a:r>
            <a:r>
              <a:rPr lang="en-ID" b="0" i="0">
                <a:solidFill>
                  <a:srgbClr val="374151"/>
                </a:solidFill>
                <a:effectLst/>
                <a:latin typeface="Inter"/>
              </a:rPr>
              <a:t> </a:t>
            </a:r>
            <a:r>
              <a:rPr lang="en-ID" b="0" i="0" err="1">
                <a:solidFill>
                  <a:srgbClr val="374151"/>
                </a:solidFill>
                <a:effectLst/>
                <a:latin typeface="Inter"/>
              </a:rPr>
              <a:t>serangan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melibatkan</a:t>
            </a:r>
            <a:r>
              <a:rPr lang="en-ID" b="0" i="0">
                <a:solidFill>
                  <a:srgbClr val="374151"/>
                </a:solidFill>
                <a:effectLst/>
                <a:latin typeface="Inter"/>
              </a:rPr>
              <a:t> </a:t>
            </a:r>
            <a:r>
              <a:rPr lang="en-ID" b="0" i="0" err="1">
                <a:solidFill>
                  <a:srgbClr val="374151"/>
                </a:solidFill>
                <a:effectLst/>
                <a:latin typeface="Inter"/>
              </a:rPr>
              <a:t>pengumpulan</a:t>
            </a:r>
            <a:r>
              <a:rPr lang="en-ID" b="0" i="0">
                <a:solidFill>
                  <a:srgbClr val="374151"/>
                </a:solidFill>
                <a:effectLst/>
                <a:latin typeface="Inter"/>
              </a:rPr>
              <a:t>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banyak</a:t>
            </a:r>
            <a:r>
              <a:rPr lang="en-ID" b="0" i="0">
                <a:solidFill>
                  <a:srgbClr val="374151"/>
                </a:solidFill>
                <a:effectLst/>
                <a:latin typeface="Inter"/>
              </a:rPr>
              <a:t> data dan </a:t>
            </a:r>
            <a:r>
              <a:rPr lang="en-ID" b="0" i="0" err="1">
                <a:solidFill>
                  <a:srgbClr val="374151"/>
                </a:solidFill>
                <a:effectLst/>
                <a:latin typeface="Inter"/>
              </a:rPr>
              <a:t>analisis</a:t>
            </a:r>
            <a:r>
              <a:rPr lang="en-ID" b="0" i="0">
                <a:solidFill>
                  <a:srgbClr val="374151"/>
                </a:solidFill>
                <a:effectLst/>
                <a:latin typeface="Inter"/>
              </a:rPr>
              <a:t> </a:t>
            </a:r>
            <a:r>
              <a:rPr lang="en-ID" b="0" i="0" err="1">
                <a:solidFill>
                  <a:srgbClr val="374151"/>
                </a:solidFill>
                <a:effectLst/>
                <a:latin typeface="Inter"/>
              </a:rPr>
              <a:t>mendalam</a:t>
            </a:r>
            <a:r>
              <a:rPr lang="en-ID" b="0" i="0">
                <a:solidFill>
                  <a:srgbClr val="374151"/>
                </a:solidFill>
                <a:effectLst/>
                <a:latin typeface="Inter"/>
              </a:rPr>
              <a:t>.</a:t>
            </a:r>
          </a:p>
          <a:p>
            <a:pPr algn="l"/>
            <a:r>
              <a:rPr lang="en-ID" b="1" i="0">
                <a:effectLst/>
                <a:latin typeface="Inter"/>
              </a:rPr>
              <a:t>4. </a:t>
            </a:r>
            <a:r>
              <a:rPr lang="en-ID" b="1" i="0" err="1">
                <a:effectLst/>
                <a:latin typeface="Inter"/>
              </a:rPr>
              <a:t>Respons</a:t>
            </a:r>
            <a:r>
              <a:rPr lang="en-ID" b="1" i="0">
                <a:effectLst/>
                <a:latin typeface="Inter"/>
              </a:rPr>
              <a:t> dan </a:t>
            </a:r>
            <a:r>
              <a:rPr lang="en-ID" b="1" i="0" err="1">
                <a:effectLst/>
                <a:latin typeface="Inter"/>
              </a:rPr>
              <a:t>Mitigasi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Setelah</a:t>
            </a:r>
            <a:r>
              <a:rPr lang="en-ID" b="0" i="0">
                <a:solidFill>
                  <a:srgbClr val="374151"/>
                </a:solidFill>
                <a:effectLst/>
                <a:latin typeface="Inter"/>
              </a:rPr>
              <a:t> </a:t>
            </a:r>
            <a:r>
              <a:rPr lang="en-ID" b="0" i="0" err="1">
                <a:solidFill>
                  <a:srgbClr val="374151"/>
                </a:solidFill>
                <a:effectLst/>
                <a:latin typeface="Inter"/>
              </a:rPr>
              <a:t>menganalisis</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tim</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akan</a:t>
            </a:r>
            <a:r>
              <a:rPr lang="en-ID" b="0" i="0">
                <a:solidFill>
                  <a:srgbClr val="374151"/>
                </a:solidFill>
                <a:effectLst/>
                <a:latin typeface="Inter"/>
              </a:rPr>
              <a:t> </a:t>
            </a:r>
            <a:r>
              <a:rPr lang="en-ID" b="0" i="0" err="1">
                <a:solidFill>
                  <a:srgbClr val="374151"/>
                </a:solidFill>
                <a:effectLst/>
                <a:latin typeface="Inter"/>
              </a:rPr>
              <a:t>mengambil</a:t>
            </a:r>
            <a:r>
              <a:rPr lang="en-ID" b="0" i="0">
                <a:solidFill>
                  <a:srgbClr val="374151"/>
                </a:solidFill>
                <a:effectLst/>
                <a:latin typeface="Inter"/>
              </a:rPr>
              <a:t> </a:t>
            </a:r>
            <a:r>
              <a:rPr lang="en-ID" b="0" i="0" err="1">
                <a:solidFill>
                  <a:srgbClr val="374151"/>
                </a:solidFill>
                <a:effectLst/>
                <a:latin typeface="Inter"/>
              </a:rPr>
              <a:t>langkah</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merespons</a:t>
            </a:r>
            <a:r>
              <a:rPr lang="en-ID" b="0" i="0">
                <a:solidFill>
                  <a:srgbClr val="374151"/>
                </a:solidFill>
                <a:effectLst/>
                <a:latin typeface="Inter"/>
              </a:rPr>
              <a:t>, </a:t>
            </a:r>
            <a:r>
              <a:rPr lang="en-ID" b="0" i="0" err="1">
                <a:solidFill>
                  <a:srgbClr val="374151"/>
                </a:solidFill>
                <a:effectLst/>
                <a:latin typeface="Inter"/>
              </a:rPr>
              <a:t>seperti</a:t>
            </a:r>
            <a:r>
              <a:rPr lang="en-ID" b="0" i="0">
                <a:solidFill>
                  <a:srgbClr val="374151"/>
                </a:solidFill>
                <a:effectLst/>
                <a:latin typeface="Inter"/>
              </a:rPr>
              <a:t> </a:t>
            </a:r>
            <a:r>
              <a:rPr lang="en-ID" b="0" i="0" err="1">
                <a:solidFill>
                  <a:srgbClr val="374151"/>
                </a:solidFill>
                <a:effectLst/>
                <a:latin typeface="Inter"/>
              </a:rPr>
              <a:t>mengisolasi</a:t>
            </a:r>
            <a:r>
              <a:rPr lang="en-ID" b="0" i="0">
                <a:solidFill>
                  <a:srgbClr val="374151"/>
                </a:solidFill>
                <a:effectLst/>
                <a:latin typeface="Inter"/>
              </a:rPr>
              <a:t> </a:t>
            </a:r>
            <a:r>
              <a:rPr lang="en-ID" b="0" i="0" err="1">
                <a:solidFill>
                  <a:srgbClr val="374151"/>
                </a:solidFill>
                <a:effectLst/>
                <a:latin typeface="Inter"/>
              </a:rPr>
              <a:t>sistem</a:t>
            </a:r>
            <a:r>
              <a:rPr lang="en-ID" b="0" i="0">
                <a:solidFill>
                  <a:srgbClr val="374151"/>
                </a:solidFill>
                <a:effectLst/>
                <a:latin typeface="Inter"/>
              </a:rPr>
              <a:t> yang </a:t>
            </a:r>
            <a:r>
              <a:rPr lang="en-ID" b="0" i="0" err="1">
                <a:solidFill>
                  <a:srgbClr val="374151"/>
                </a:solidFill>
                <a:effectLst/>
                <a:latin typeface="Inter"/>
              </a:rPr>
              <a:t>terpengaruh</a:t>
            </a:r>
            <a:r>
              <a:rPr lang="en-ID" b="0" i="0">
                <a:solidFill>
                  <a:srgbClr val="374151"/>
                </a:solidFill>
                <a:effectLst/>
                <a:latin typeface="Inter"/>
              </a:rPr>
              <a:t>, </a:t>
            </a:r>
            <a:r>
              <a:rPr lang="en-ID" b="0" i="0" err="1">
                <a:solidFill>
                  <a:srgbClr val="374151"/>
                </a:solidFill>
                <a:effectLst/>
                <a:latin typeface="Inter"/>
              </a:rPr>
              <a:t>menghapus</a:t>
            </a:r>
            <a:r>
              <a:rPr lang="en-ID" b="0" i="0">
                <a:solidFill>
                  <a:srgbClr val="374151"/>
                </a:solidFill>
                <a:effectLst/>
                <a:latin typeface="Inter"/>
              </a:rPr>
              <a:t> malware, </a:t>
            </a:r>
            <a:r>
              <a:rPr lang="en-ID" b="0" i="0" err="1">
                <a:solidFill>
                  <a:srgbClr val="374151"/>
                </a:solidFill>
                <a:effectLst/>
                <a:latin typeface="Inter"/>
              </a:rPr>
              <a:t>atau</a:t>
            </a:r>
            <a:r>
              <a:rPr lang="en-ID" b="0" i="0">
                <a:solidFill>
                  <a:srgbClr val="374151"/>
                </a:solidFill>
                <a:effectLst/>
                <a:latin typeface="Inter"/>
              </a:rPr>
              <a:t> </a:t>
            </a:r>
            <a:r>
              <a:rPr lang="en-ID" b="0" i="0" err="1">
                <a:solidFill>
                  <a:srgbClr val="374151"/>
                </a:solidFill>
                <a:effectLst/>
                <a:latin typeface="Inter"/>
              </a:rPr>
              <a:t>menerapkan</a:t>
            </a:r>
            <a:r>
              <a:rPr lang="en-ID" b="0" i="0">
                <a:solidFill>
                  <a:srgbClr val="374151"/>
                </a:solidFill>
                <a:effectLst/>
                <a:latin typeface="Inter"/>
              </a:rPr>
              <a:t> </a:t>
            </a:r>
            <a:r>
              <a:rPr lang="en-ID" b="0" i="0" err="1">
                <a:solidFill>
                  <a:srgbClr val="374151"/>
                </a:solidFill>
                <a:effectLst/>
                <a:latin typeface="Inter"/>
              </a:rPr>
              <a:t>langkah-langkah</a:t>
            </a:r>
            <a:r>
              <a:rPr lang="en-ID" b="0" i="0">
                <a:solidFill>
                  <a:srgbClr val="374151"/>
                </a:solidFill>
                <a:effectLst/>
                <a:latin typeface="Inter"/>
              </a:rPr>
              <a:t> </a:t>
            </a:r>
            <a:r>
              <a:rPr lang="en-ID" b="0" i="0" err="1">
                <a:solidFill>
                  <a:srgbClr val="374151"/>
                </a:solidFill>
                <a:effectLst/>
                <a:latin typeface="Inter"/>
              </a:rPr>
              <a:t>perlindungan</a:t>
            </a:r>
            <a:r>
              <a:rPr lang="en-ID" b="0" i="0">
                <a:solidFill>
                  <a:srgbClr val="374151"/>
                </a:solidFill>
                <a:effectLst/>
                <a:latin typeface="Inter"/>
              </a:rPr>
              <a:t> </a:t>
            </a:r>
            <a:r>
              <a:rPr lang="en-ID" b="0" i="0" err="1">
                <a:solidFill>
                  <a:srgbClr val="374151"/>
                </a:solidFill>
                <a:effectLst/>
                <a:latin typeface="Inter"/>
              </a:rPr>
              <a:t>tambahan</a:t>
            </a:r>
            <a:r>
              <a:rPr lang="en-ID" b="0" i="0">
                <a:solidFill>
                  <a:srgbClr val="374151"/>
                </a:solidFill>
                <a:effectLst/>
                <a:latin typeface="Inter"/>
              </a:rPr>
              <a:t>.</a:t>
            </a:r>
          </a:p>
          <a:p>
            <a:pPr algn="l"/>
            <a:r>
              <a:rPr lang="en-ID" b="1" i="0">
                <a:effectLst/>
                <a:latin typeface="Inter"/>
              </a:rPr>
              <a:t>5. </a:t>
            </a:r>
            <a:r>
              <a:rPr lang="en-ID" b="1" i="0" err="1">
                <a:effectLst/>
                <a:latin typeface="Inter"/>
              </a:rPr>
              <a:t>Pelaporan</a:t>
            </a:r>
            <a:r>
              <a:rPr lang="en-ID" b="1" i="0">
                <a:effectLst/>
                <a:latin typeface="Inter"/>
              </a:rPr>
              <a:t> dan </a:t>
            </a:r>
            <a:r>
              <a:rPr lang="en-ID" b="1" i="0" err="1">
                <a:effectLst/>
                <a:latin typeface="Inter"/>
              </a:rPr>
              <a:t>Dokumentasi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Mencatat</a:t>
            </a:r>
            <a:r>
              <a:rPr lang="en-ID" b="0" i="0">
                <a:solidFill>
                  <a:srgbClr val="374151"/>
                </a:solidFill>
                <a:effectLst/>
                <a:latin typeface="Inter"/>
              </a:rPr>
              <a:t> </a:t>
            </a:r>
            <a:r>
              <a:rPr lang="en-ID" b="0" i="0" err="1">
                <a:solidFill>
                  <a:srgbClr val="374151"/>
                </a:solidFill>
                <a:effectLst/>
                <a:latin typeface="Inter"/>
              </a:rPr>
              <a:t>semua</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respon</a:t>
            </a:r>
            <a:r>
              <a:rPr lang="en-ID" b="0" i="0">
                <a:solidFill>
                  <a:srgbClr val="374151"/>
                </a:solidFill>
                <a:effectLst/>
                <a:latin typeface="Inter"/>
              </a:rPr>
              <a:t> yang </a:t>
            </a:r>
            <a:r>
              <a:rPr lang="en-ID" b="0" i="0" err="1">
                <a:solidFill>
                  <a:srgbClr val="374151"/>
                </a:solidFill>
                <a:effectLst/>
                <a:latin typeface="Inter"/>
              </a:rPr>
              <a:t>diambil</a:t>
            </a:r>
            <a:r>
              <a:rPr lang="en-ID" b="0" i="0">
                <a:solidFill>
                  <a:srgbClr val="374151"/>
                </a:solidFill>
                <a:effectLst/>
                <a:latin typeface="Inter"/>
              </a:rPr>
              <a:t>, </a:t>
            </a:r>
            <a:r>
              <a:rPr lang="en-ID" b="0" i="0" err="1">
                <a:solidFill>
                  <a:srgbClr val="374151"/>
                </a:solidFill>
                <a:effectLst/>
                <a:latin typeface="Inter"/>
              </a:rPr>
              <a:t>serta</a:t>
            </a:r>
            <a:r>
              <a:rPr lang="en-ID" b="0" i="0">
                <a:solidFill>
                  <a:srgbClr val="374151"/>
                </a:solidFill>
                <a:effectLst/>
                <a:latin typeface="Inter"/>
              </a:rPr>
              <a:t> </a:t>
            </a:r>
            <a:r>
              <a:rPr lang="en-ID" b="0" i="0" err="1">
                <a:solidFill>
                  <a:srgbClr val="374151"/>
                </a:solidFill>
                <a:effectLst/>
                <a:latin typeface="Inter"/>
              </a:rPr>
              <a:t>hasilnya</a:t>
            </a:r>
            <a:r>
              <a:rPr lang="en-ID" b="0" i="0">
                <a:solidFill>
                  <a:srgbClr val="374151"/>
                </a:solidFill>
                <a:effectLst/>
                <a:latin typeface="Inter"/>
              </a:rPr>
              <a:t>. </a:t>
            </a:r>
            <a:r>
              <a:rPr lang="en-ID" b="0" i="0" err="1">
                <a:solidFill>
                  <a:srgbClr val="374151"/>
                </a:solidFill>
                <a:effectLst/>
                <a:latin typeface="Inter"/>
              </a:rPr>
              <a:t>Laporan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digunakan</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evaluasi</a:t>
            </a:r>
            <a:r>
              <a:rPr lang="en-ID" b="0" i="0">
                <a:solidFill>
                  <a:srgbClr val="374151"/>
                </a:solidFill>
                <a:effectLst/>
                <a:latin typeface="Inter"/>
              </a:rPr>
              <a:t> </a:t>
            </a:r>
            <a:r>
              <a:rPr lang="en-ID" b="0" i="0" err="1">
                <a:solidFill>
                  <a:srgbClr val="374151"/>
                </a:solidFill>
                <a:effectLst/>
                <a:latin typeface="Inter"/>
              </a:rPr>
              <a:t>berkala</a:t>
            </a:r>
            <a:r>
              <a:rPr lang="en-ID" b="0" i="0">
                <a:solidFill>
                  <a:srgbClr val="374151"/>
                </a:solidFill>
                <a:effectLst/>
                <a:latin typeface="Inter"/>
              </a:rPr>
              <a:t> dan </a:t>
            </a:r>
            <a:r>
              <a:rPr lang="en-ID" b="0" i="0" err="1">
                <a:solidFill>
                  <a:srgbClr val="374151"/>
                </a:solidFill>
                <a:effectLst/>
                <a:latin typeface="Inter"/>
              </a:rPr>
              <a:t>pengembangan</a:t>
            </a:r>
            <a:r>
              <a:rPr lang="en-ID" b="0" i="0">
                <a:solidFill>
                  <a:srgbClr val="374151"/>
                </a:solidFill>
                <a:effectLst/>
                <a:latin typeface="Inter"/>
              </a:rPr>
              <a:t> strategi </a:t>
            </a:r>
            <a:r>
              <a:rPr lang="en-ID" b="0" i="0" err="1">
                <a:solidFill>
                  <a:srgbClr val="374151"/>
                </a:solidFill>
                <a:effectLst/>
                <a:latin typeface="Inter"/>
              </a:rPr>
              <a:t>keamanan</a:t>
            </a:r>
            <a:r>
              <a:rPr lang="en-ID" b="0" i="0">
                <a:solidFill>
                  <a:srgbClr val="374151"/>
                </a:solidFill>
                <a:effectLst/>
                <a:latin typeface="Inter"/>
              </a:rPr>
              <a:t> yang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baik</a:t>
            </a:r>
            <a:r>
              <a:rPr lang="en-ID" b="0" i="0">
                <a:solidFill>
                  <a:srgbClr val="374151"/>
                </a:solidFill>
                <a:effectLst/>
                <a:latin typeface="Inter"/>
              </a:rPr>
              <a:t> di masa </a:t>
            </a:r>
            <a:r>
              <a:rPr lang="en-ID" b="0" i="0" err="1">
                <a:solidFill>
                  <a:srgbClr val="374151"/>
                </a:solidFill>
                <a:effectLst/>
                <a:latin typeface="Inter"/>
              </a:rPr>
              <a:t>depan</a:t>
            </a:r>
            <a:r>
              <a:rPr lang="en-ID" b="0" i="0">
                <a:solidFill>
                  <a:srgbClr val="374151"/>
                </a:solidFill>
                <a:effectLst/>
                <a:latin typeface="Inter"/>
              </a:rPr>
              <a:t>.</a:t>
            </a:r>
          </a:p>
          <a:p>
            <a:pPr algn="l"/>
            <a:r>
              <a:rPr lang="en-ID" b="1" i="0">
                <a:effectLst/>
                <a:latin typeface="Inter"/>
              </a:rPr>
              <a:t>6. </a:t>
            </a:r>
            <a:r>
              <a:rPr lang="en-ID" b="1" i="0" err="1">
                <a:effectLst/>
                <a:latin typeface="Inter"/>
              </a:rPr>
              <a:t>Peningkatan</a:t>
            </a:r>
            <a:r>
              <a:rPr lang="en-ID" b="1" i="0">
                <a:effectLst/>
                <a:latin typeface="Inter"/>
              </a:rPr>
              <a:t> </a:t>
            </a:r>
            <a:r>
              <a:rPr lang="en-ID" b="1" i="0" err="1">
                <a:effectLst/>
                <a:latin typeface="Inter"/>
              </a:rPr>
              <a:t>Berkelanjutan</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Menggunakan</a:t>
            </a:r>
            <a:r>
              <a:rPr lang="en-ID" b="0" i="0">
                <a:solidFill>
                  <a:srgbClr val="374151"/>
                </a:solidFill>
                <a:effectLst/>
                <a:latin typeface="Inter"/>
              </a:rPr>
              <a:t> </a:t>
            </a:r>
            <a:r>
              <a:rPr lang="en-ID" b="0" i="0" err="1">
                <a:solidFill>
                  <a:srgbClr val="374151"/>
                </a:solidFill>
                <a:effectLst/>
                <a:latin typeface="Inter"/>
              </a:rPr>
              <a:t>informasi</a:t>
            </a:r>
            <a:r>
              <a:rPr lang="en-ID" b="0" i="0">
                <a:solidFill>
                  <a:srgbClr val="374151"/>
                </a:solidFill>
                <a:effectLst/>
                <a:latin typeface="Inter"/>
              </a:rPr>
              <a:t> yang </a:t>
            </a:r>
            <a:r>
              <a:rPr lang="en-ID" b="0" i="0" err="1">
                <a:solidFill>
                  <a:srgbClr val="374151"/>
                </a:solidFill>
                <a:effectLst/>
                <a:latin typeface="Inter"/>
              </a:rPr>
              <a:t>diperoleh</a:t>
            </a:r>
            <a:r>
              <a:rPr lang="en-ID" b="0" i="0">
                <a:solidFill>
                  <a:srgbClr val="374151"/>
                </a:solidFill>
                <a:effectLst/>
                <a:latin typeface="Inter"/>
              </a:rPr>
              <a:t> </a:t>
            </a:r>
            <a:r>
              <a:rPr lang="en-ID" b="0" i="0" err="1">
                <a:solidFill>
                  <a:srgbClr val="374151"/>
                </a:solidFill>
                <a:effectLst/>
                <a:latin typeface="Inter"/>
              </a:rPr>
              <a:t>dari</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sebelumnya</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terus</a:t>
            </a:r>
            <a:r>
              <a:rPr lang="en-ID" b="0" i="0">
                <a:solidFill>
                  <a:srgbClr val="374151"/>
                </a:solidFill>
                <a:effectLst/>
                <a:latin typeface="Inter"/>
              </a:rPr>
              <a:t> </a:t>
            </a:r>
            <a:r>
              <a:rPr lang="en-ID" b="0" i="0" err="1">
                <a:solidFill>
                  <a:srgbClr val="374151"/>
                </a:solidFill>
                <a:effectLst/>
                <a:latin typeface="Inter"/>
              </a:rPr>
              <a:t>meningkatkan</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a:t>
            </a:r>
            <a:r>
              <a:rPr lang="en-ID" b="0" i="0" err="1">
                <a:solidFill>
                  <a:srgbClr val="374151"/>
                </a:solidFill>
                <a:effectLst/>
                <a:latin typeface="Inter"/>
              </a:rPr>
              <a:t>memperbarui</a:t>
            </a:r>
            <a:r>
              <a:rPr lang="en-ID" b="0" i="0">
                <a:solidFill>
                  <a:srgbClr val="374151"/>
                </a:solidFill>
                <a:effectLst/>
                <a:latin typeface="Inter"/>
              </a:rPr>
              <a:t> </a:t>
            </a:r>
            <a:r>
              <a:rPr lang="en-ID" b="0" i="0" err="1">
                <a:solidFill>
                  <a:srgbClr val="374151"/>
                </a:solidFill>
                <a:effectLst/>
                <a:latin typeface="Inter"/>
              </a:rPr>
              <a:t>kebijakan</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pelatihan</a:t>
            </a:r>
            <a:r>
              <a:rPr lang="en-ID" b="0" i="0">
                <a:solidFill>
                  <a:srgbClr val="374151"/>
                </a:solidFill>
                <a:effectLst/>
                <a:latin typeface="Inter"/>
              </a:rPr>
              <a:t> </a:t>
            </a:r>
            <a:r>
              <a:rPr lang="en-ID" b="0" i="0" err="1">
                <a:solidFill>
                  <a:srgbClr val="374151"/>
                </a:solidFill>
                <a:effectLst/>
                <a:latin typeface="Inter"/>
              </a:rPr>
              <a:t>tim</a:t>
            </a:r>
            <a:r>
              <a:rPr lang="en-ID" b="0" i="0">
                <a:solidFill>
                  <a:srgbClr val="374151"/>
                </a:solidFill>
                <a:effectLst/>
                <a:latin typeface="Inter"/>
              </a:rPr>
              <a:t>, dan </a:t>
            </a:r>
            <a:r>
              <a:rPr lang="en-ID" b="0" i="0" err="1">
                <a:solidFill>
                  <a:srgbClr val="374151"/>
                </a:solidFill>
                <a:effectLst/>
                <a:latin typeface="Inter"/>
              </a:rPr>
              <a:t>peningkatan</a:t>
            </a:r>
            <a:r>
              <a:rPr lang="en-ID" b="0" i="0">
                <a:solidFill>
                  <a:srgbClr val="374151"/>
                </a:solidFill>
                <a:effectLst/>
                <a:latin typeface="Inter"/>
              </a:rPr>
              <a:t> </a:t>
            </a:r>
            <a:r>
              <a:rPr lang="en-ID" b="0" i="0" err="1">
                <a:solidFill>
                  <a:srgbClr val="374151"/>
                </a:solidFill>
                <a:effectLst/>
                <a:latin typeface="Inter"/>
              </a:rPr>
              <a:t>teknologi</a:t>
            </a:r>
            <a:r>
              <a:rPr lang="en-ID" b="0" i="0">
                <a:solidFill>
                  <a:srgbClr val="374151"/>
                </a:solidFill>
                <a:effectLst/>
                <a:latin typeface="Inter"/>
              </a:rPr>
              <a:t> </a:t>
            </a:r>
            <a:r>
              <a:rPr lang="en-ID" b="0" i="0" err="1">
                <a:solidFill>
                  <a:srgbClr val="374151"/>
                </a:solidFill>
                <a:effectLst/>
                <a:latin typeface="Inter"/>
              </a:rPr>
              <a:t>terpadu</a:t>
            </a:r>
            <a:r>
              <a:rPr lang="en-ID" b="0" i="0">
                <a:solidFill>
                  <a:srgbClr val="374151"/>
                </a:solidFill>
                <a:effectLst/>
                <a:latin typeface="Inter"/>
              </a:rPr>
              <a:t>.</a:t>
            </a:r>
          </a:p>
          <a:p>
            <a:endParaRPr lang="id-ID"/>
          </a:p>
        </p:txBody>
      </p:sp>
      <p:sp>
        <p:nvSpPr>
          <p:cNvPr id="4" name="Slide Number Placeholder 3"/>
          <p:cNvSpPr>
            <a:spLocks noGrp="1"/>
          </p:cNvSpPr>
          <p:nvPr>
            <p:ph type="sldNum" sz="quarter" idx="5"/>
          </p:nvPr>
        </p:nvSpPr>
        <p:spPr/>
        <p:txBody>
          <a:bodyPr/>
          <a:lstStyle/>
          <a:p>
            <a:fld id="{E36A46CD-33C6-4C43-93A9-1DA80F194690}" type="slidenum">
              <a:rPr lang="id-ID" smtClean="0"/>
              <a:t>6</a:t>
            </a:fld>
            <a:endParaRPr lang="id-ID"/>
          </a:p>
        </p:txBody>
      </p:sp>
    </p:spTree>
    <p:extLst>
      <p:ext uri="{BB962C8B-B14F-4D97-AF65-F5344CB8AC3E}">
        <p14:creationId xmlns:p14="http://schemas.microsoft.com/office/powerpoint/2010/main" val="2334068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D" b="1" i="0">
                <a:effectLst/>
                <a:latin typeface="Inter"/>
              </a:rPr>
              <a:t>1. </a:t>
            </a:r>
            <a:r>
              <a:rPr lang="en-ID" b="1" i="0" err="1">
                <a:effectLst/>
                <a:latin typeface="Inter"/>
              </a:rPr>
              <a:t>Pengumpulan</a:t>
            </a:r>
            <a:r>
              <a:rPr lang="en-ID" b="1" i="0">
                <a:effectLst/>
                <a:latin typeface="Inter"/>
              </a:rPr>
              <a:t> Data</a:t>
            </a:r>
          </a:p>
          <a:p>
            <a:pPr algn="l">
              <a:buFont typeface="Arial" panose="020B0604020202020204" pitchFamily="34" charset="0"/>
              <a:buChar char="•"/>
            </a:pPr>
            <a:r>
              <a:rPr lang="en-ID" b="0" i="0" err="1">
                <a:solidFill>
                  <a:srgbClr val="374151"/>
                </a:solidFill>
                <a:effectLst/>
                <a:latin typeface="Inter"/>
              </a:rPr>
              <a:t>Mengumpulkan</a:t>
            </a:r>
            <a:r>
              <a:rPr lang="en-ID" b="0" i="0">
                <a:solidFill>
                  <a:srgbClr val="374151"/>
                </a:solidFill>
                <a:effectLst/>
                <a:latin typeface="Inter"/>
              </a:rPr>
              <a:t> </a:t>
            </a:r>
            <a:r>
              <a:rPr lang="en-ID" b="0" i="0" err="1">
                <a:solidFill>
                  <a:srgbClr val="374151"/>
                </a:solidFill>
                <a:effectLst/>
                <a:latin typeface="Inter"/>
              </a:rPr>
              <a:t>informasi</a:t>
            </a:r>
            <a:r>
              <a:rPr lang="en-ID" b="0" i="0">
                <a:solidFill>
                  <a:srgbClr val="374151"/>
                </a:solidFill>
                <a:effectLst/>
                <a:latin typeface="Inter"/>
              </a:rPr>
              <a:t> </a:t>
            </a:r>
            <a:r>
              <a:rPr lang="en-ID" b="0" i="0" err="1">
                <a:solidFill>
                  <a:srgbClr val="374151"/>
                </a:solidFill>
                <a:effectLst/>
                <a:latin typeface="Inter"/>
              </a:rPr>
              <a:t>dari</a:t>
            </a:r>
            <a:r>
              <a:rPr lang="en-ID" b="0" i="0">
                <a:solidFill>
                  <a:srgbClr val="374151"/>
                </a:solidFill>
                <a:effectLst/>
                <a:latin typeface="Inter"/>
              </a:rPr>
              <a:t> </a:t>
            </a:r>
            <a:r>
              <a:rPr lang="en-ID" b="0" i="0" err="1">
                <a:solidFill>
                  <a:srgbClr val="374151"/>
                </a:solidFill>
                <a:effectLst/>
                <a:latin typeface="Inter"/>
              </a:rPr>
              <a:t>berbagai</a:t>
            </a:r>
            <a:r>
              <a:rPr lang="en-ID" b="0" i="0">
                <a:solidFill>
                  <a:srgbClr val="374151"/>
                </a:solidFill>
                <a:effectLst/>
                <a:latin typeface="Inter"/>
              </a:rPr>
              <a:t> </a:t>
            </a:r>
            <a:r>
              <a:rPr lang="en-ID" b="0" i="0" err="1">
                <a:solidFill>
                  <a:srgbClr val="374151"/>
                </a:solidFill>
                <a:effectLst/>
                <a:latin typeface="Inter"/>
              </a:rPr>
              <a:t>sumber</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XDR, EDR, SIEM, dan </a:t>
            </a:r>
            <a:r>
              <a:rPr lang="en-ID" b="0" i="0" err="1">
                <a:solidFill>
                  <a:srgbClr val="374151"/>
                </a:solidFill>
                <a:effectLst/>
                <a:latin typeface="Inter"/>
              </a:rPr>
              <a:t>alat</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lainnya</a:t>
            </a:r>
            <a:r>
              <a:rPr lang="en-ID" b="0" i="0">
                <a:solidFill>
                  <a:srgbClr val="374151"/>
                </a:solidFill>
                <a:effectLst/>
                <a:latin typeface="Inter"/>
              </a:rPr>
              <a:t>. Data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bisa</a:t>
            </a:r>
            <a:r>
              <a:rPr lang="en-ID" b="0" i="0">
                <a:solidFill>
                  <a:srgbClr val="374151"/>
                </a:solidFill>
                <a:effectLst/>
                <a:latin typeface="Inter"/>
              </a:rPr>
              <a:t> </a:t>
            </a:r>
            <a:r>
              <a:rPr lang="en-ID" b="0" i="0" err="1">
                <a:solidFill>
                  <a:srgbClr val="374151"/>
                </a:solidFill>
                <a:effectLst/>
                <a:latin typeface="Inter"/>
              </a:rPr>
              <a:t>berupa</a:t>
            </a:r>
            <a:r>
              <a:rPr lang="en-ID" b="0" i="0">
                <a:solidFill>
                  <a:srgbClr val="374151"/>
                </a:solidFill>
                <a:effectLst/>
                <a:latin typeface="Inter"/>
              </a:rPr>
              <a:t> log, </a:t>
            </a:r>
            <a:r>
              <a:rPr lang="en-ID" b="0" i="0" err="1">
                <a:solidFill>
                  <a:srgbClr val="374151"/>
                </a:solidFill>
                <a:effectLst/>
                <a:latin typeface="Inter"/>
              </a:rPr>
              <a:t>informasi</a:t>
            </a:r>
            <a:r>
              <a:rPr lang="en-ID" b="0" i="0">
                <a:solidFill>
                  <a:srgbClr val="374151"/>
                </a:solidFill>
                <a:effectLst/>
                <a:latin typeface="Inter"/>
              </a:rPr>
              <a:t> </a:t>
            </a:r>
            <a:r>
              <a:rPr lang="en-ID" b="0" i="0" err="1">
                <a:solidFill>
                  <a:srgbClr val="374151"/>
                </a:solidFill>
                <a:effectLst/>
                <a:latin typeface="Inter"/>
              </a:rPr>
              <a:t>jaringan</a:t>
            </a:r>
            <a:r>
              <a:rPr lang="en-ID" b="0" i="0">
                <a:solidFill>
                  <a:srgbClr val="374151"/>
                </a:solidFill>
                <a:effectLst/>
                <a:latin typeface="Inter"/>
              </a:rPr>
              <a:t>, dan </a:t>
            </a:r>
            <a:r>
              <a:rPr lang="en-ID" b="0" i="0" err="1">
                <a:solidFill>
                  <a:srgbClr val="374151"/>
                </a:solidFill>
                <a:effectLst/>
                <a:latin typeface="Inter"/>
              </a:rPr>
              <a:t>aktivitas</a:t>
            </a:r>
            <a:r>
              <a:rPr lang="en-ID" b="0" i="0">
                <a:solidFill>
                  <a:srgbClr val="374151"/>
                </a:solidFill>
                <a:effectLst/>
                <a:latin typeface="Inter"/>
              </a:rPr>
              <a:t> </a:t>
            </a:r>
            <a:r>
              <a:rPr lang="en-ID" b="0" i="0" err="1">
                <a:solidFill>
                  <a:srgbClr val="374151"/>
                </a:solidFill>
                <a:effectLst/>
                <a:latin typeface="Inter"/>
              </a:rPr>
              <a:t>pengguna</a:t>
            </a:r>
            <a:r>
              <a:rPr lang="en-ID" b="0" i="0">
                <a:solidFill>
                  <a:srgbClr val="374151"/>
                </a:solidFill>
                <a:effectLst/>
                <a:latin typeface="Inter"/>
              </a:rPr>
              <a:t>.</a:t>
            </a:r>
          </a:p>
          <a:p>
            <a:pPr algn="l"/>
            <a:r>
              <a:rPr lang="en-ID" b="1" i="0">
                <a:effectLst/>
                <a:latin typeface="Inter"/>
              </a:rPr>
              <a:t>2. </a:t>
            </a:r>
            <a:r>
              <a:rPr lang="en-ID" b="1" i="0" err="1">
                <a:effectLst/>
                <a:latin typeface="Inter"/>
              </a:rPr>
              <a:t>Deteksi</a:t>
            </a:r>
            <a:r>
              <a:rPr lang="en-ID" b="1" i="0">
                <a:effectLst/>
                <a:latin typeface="Inter"/>
              </a:rPr>
              <a:t> </a:t>
            </a:r>
            <a:r>
              <a:rPr lang="en-ID" b="1" i="0" err="1">
                <a:effectLst/>
                <a:latin typeface="Inter"/>
              </a:rPr>
              <a:t>Anomali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Menganalisis</a:t>
            </a:r>
            <a:r>
              <a:rPr lang="en-ID" b="0" i="0">
                <a:solidFill>
                  <a:srgbClr val="374151"/>
                </a:solidFill>
                <a:effectLst/>
                <a:latin typeface="Inter"/>
              </a:rPr>
              <a:t> data yang </a:t>
            </a:r>
            <a:r>
              <a:rPr lang="en-ID" b="0" i="0" err="1">
                <a:solidFill>
                  <a:srgbClr val="374151"/>
                </a:solidFill>
                <a:effectLst/>
                <a:latin typeface="Inter"/>
              </a:rPr>
              <a:t>dikumpulkan</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mendeteksi</a:t>
            </a:r>
            <a:r>
              <a:rPr lang="en-ID" b="0" i="0">
                <a:solidFill>
                  <a:srgbClr val="374151"/>
                </a:solidFill>
                <a:effectLst/>
                <a:latin typeface="Inter"/>
              </a:rPr>
              <a:t> </a:t>
            </a:r>
            <a:r>
              <a:rPr lang="en-ID" b="0" i="0" err="1">
                <a:solidFill>
                  <a:srgbClr val="374151"/>
                </a:solidFill>
                <a:effectLst/>
                <a:latin typeface="Inter"/>
              </a:rPr>
              <a:t>perilaku</a:t>
            </a:r>
            <a:r>
              <a:rPr lang="en-ID" b="0" i="0">
                <a:solidFill>
                  <a:srgbClr val="374151"/>
                </a:solidFill>
                <a:effectLst/>
                <a:latin typeface="Inter"/>
              </a:rPr>
              <a:t> </a:t>
            </a:r>
            <a:r>
              <a:rPr lang="en-ID" b="0" i="0" err="1">
                <a:solidFill>
                  <a:srgbClr val="374151"/>
                </a:solidFill>
                <a:effectLst/>
                <a:latin typeface="Inter"/>
              </a:rPr>
              <a:t>atau</a:t>
            </a:r>
            <a:r>
              <a:rPr lang="en-ID" b="0" i="0">
                <a:solidFill>
                  <a:srgbClr val="374151"/>
                </a:solidFill>
                <a:effectLst/>
                <a:latin typeface="Inter"/>
              </a:rPr>
              <a:t> </a:t>
            </a:r>
            <a:r>
              <a:rPr lang="en-ID" b="0" i="0" err="1">
                <a:solidFill>
                  <a:srgbClr val="374151"/>
                </a:solidFill>
                <a:effectLst/>
                <a:latin typeface="Inter"/>
              </a:rPr>
              <a:t>aktivitas</a:t>
            </a:r>
            <a:r>
              <a:rPr lang="en-ID" b="0" i="0">
                <a:solidFill>
                  <a:srgbClr val="374151"/>
                </a:solidFill>
                <a:effectLst/>
                <a:latin typeface="Inter"/>
              </a:rPr>
              <a:t> yang </a:t>
            </a:r>
            <a:r>
              <a:rPr lang="en-ID" b="0" i="0" err="1">
                <a:solidFill>
                  <a:srgbClr val="374151"/>
                </a:solidFill>
                <a:effectLst/>
                <a:latin typeface="Inter"/>
              </a:rPr>
              <a:t>mencurigakan</a:t>
            </a:r>
            <a:r>
              <a:rPr lang="en-ID" b="0" i="0">
                <a:solidFill>
                  <a:srgbClr val="374151"/>
                </a:solidFill>
                <a:effectLst/>
                <a:latin typeface="Inter"/>
              </a:rPr>
              <a:t> </a:t>
            </a:r>
            <a:r>
              <a:rPr lang="en-ID" b="0" i="0" err="1">
                <a:solidFill>
                  <a:srgbClr val="374151"/>
                </a:solidFill>
                <a:effectLst/>
                <a:latin typeface="Inter"/>
              </a:rPr>
              <a:t>menggunakan</a:t>
            </a:r>
            <a:r>
              <a:rPr lang="en-ID" b="0" i="0">
                <a:solidFill>
                  <a:srgbClr val="374151"/>
                </a:solidFill>
                <a:effectLst/>
                <a:latin typeface="Inter"/>
              </a:rPr>
              <a:t> </a:t>
            </a:r>
            <a:r>
              <a:rPr lang="en-ID" b="0" i="0" err="1">
                <a:solidFill>
                  <a:srgbClr val="374151"/>
                </a:solidFill>
                <a:effectLst/>
                <a:latin typeface="Inter"/>
              </a:rPr>
              <a:t>algoritma</a:t>
            </a:r>
            <a:r>
              <a:rPr lang="en-ID" b="0" i="0">
                <a:solidFill>
                  <a:srgbClr val="374151"/>
                </a:solidFill>
                <a:effectLst/>
                <a:latin typeface="Inter"/>
              </a:rPr>
              <a:t> dan </a:t>
            </a:r>
            <a:r>
              <a:rPr lang="en-ID" b="0" i="0" err="1">
                <a:solidFill>
                  <a:srgbClr val="374151"/>
                </a:solidFill>
                <a:effectLst/>
                <a:latin typeface="Inter"/>
              </a:rPr>
              <a:t>analitik</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a:t>
            </a:r>
            <a:r>
              <a:rPr lang="en-ID" b="0" i="0" err="1">
                <a:solidFill>
                  <a:srgbClr val="374151"/>
                </a:solidFill>
                <a:effectLst/>
                <a:latin typeface="Inter"/>
              </a:rPr>
              <a:t>pengidentifikasian</a:t>
            </a:r>
            <a:r>
              <a:rPr lang="en-ID" b="0" i="0">
                <a:solidFill>
                  <a:srgbClr val="374151"/>
                </a:solidFill>
                <a:effectLst/>
                <a:latin typeface="Inter"/>
              </a:rPr>
              <a:t> </a:t>
            </a:r>
            <a:r>
              <a:rPr lang="en-ID" b="0" i="0" err="1">
                <a:solidFill>
                  <a:srgbClr val="374151"/>
                </a:solidFill>
                <a:effectLst/>
                <a:latin typeface="Inter"/>
              </a:rPr>
              <a:t>pola</a:t>
            </a:r>
            <a:r>
              <a:rPr lang="en-ID" b="0" i="0">
                <a:solidFill>
                  <a:srgbClr val="374151"/>
                </a:solidFill>
                <a:effectLst/>
                <a:latin typeface="Inter"/>
              </a:rPr>
              <a:t> yang </a:t>
            </a:r>
            <a:r>
              <a:rPr lang="en-ID" b="0" i="0" err="1">
                <a:solidFill>
                  <a:srgbClr val="374151"/>
                </a:solidFill>
                <a:effectLst/>
                <a:latin typeface="Inter"/>
              </a:rPr>
              <a:t>tidak</a:t>
            </a:r>
            <a:r>
              <a:rPr lang="en-ID" b="0" i="0">
                <a:solidFill>
                  <a:srgbClr val="374151"/>
                </a:solidFill>
                <a:effectLst/>
                <a:latin typeface="Inter"/>
              </a:rPr>
              <a:t> </a:t>
            </a:r>
            <a:r>
              <a:rPr lang="en-ID" b="0" i="0" err="1">
                <a:solidFill>
                  <a:srgbClr val="374151"/>
                </a:solidFill>
                <a:effectLst/>
                <a:latin typeface="Inter"/>
              </a:rPr>
              <a:t>biasa</a:t>
            </a:r>
            <a:r>
              <a:rPr lang="en-ID" b="0" i="0">
                <a:solidFill>
                  <a:srgbClr val="374151"/>
                </a:solidFill>
                <a:effectLst/>
                <a:latin typeface="Inter"/>
              </a:rPr>
              <a:t> yang </a:t>
            </a:r>
            <a:r>
              <a:rPr lang="en-ID" b="0" i="0" err="1">
                <a:solidFill>
                  <a:srgbClr val="374151"/>
                </a:solidFill>
                <a:effectLst/>
                <a:latin typeface="Inter"/>
              </a:rPr>
              <a:t>dapat</a:t>
            </a:r>
            <a:r>
              <a:rPr lang="en-ID" b="0" i="0">
                <a:solidFill>
                  <a:srgbClr val="374151"/>
                </a:solidFill>
                <a:effectLst/>
                <a:latin typeface="Inter"/>
              </a:rPr>
              <a:t> </a:t>
            </a:r>
            <a:r>
              <a:rPr lang="en-ID" b="0" i="0" err="1">
                <a:solidFill>
                  <a:srgbClr val="374151"/>
                </a:solidFill>
                <a:effectLst/>
                <a:latin typeface="Inter"/>
              </a:rPr>
              <a:t>menunjukkan</a:t>
            </a:r>
            <a:r>
              <a:rPr lang="en-ID" b="0" i="0">
                <a:solidFill>
                  <a:srgbClr val="374151"/>
                </a:solidFill>
                <a:effectLst/>
                <a:latin typeface="Inter"/>
              </a:rPr>
              <a:t> </a:t>
            </a:r>
            <a:r>
              <a:rPr lang="en-ID" b="0" i="0" err="1">
                <a:solidFill>
                  <a:srgbClr val="374151"/>
                </a:solidFill>
                <a:effectLst/>
                <a:latin typeface="Inter"/>
              </a:rPr>
              <a:t>ancaman</a:t>
            </a:r>
            <a:r>
              <a:rPr lang="en-ID" b="0" i="0">
                <a:solidFill>
                  <a:srgbClr val="374151"/>
                </a:solidFill>
                <a:effectLst/>
                <a:latin typeface="Inter"/>
              </a:rPr>
              <a:t>.</a:t>
            </a:r>
          </a:p>
          <a:p>
            <a:pPr algn="l"/>
            <a:r>
              <a:rPr lang="en-ID" b="1" i="0">
                <a:effectLst/>
                <a:latin typeface="Inter"/>
              </a:rPr>
              <a:t>3. </a:t>
            </a:r>
            <a:r>
              <a:rPr lang="en-ID" b="1" i="0" err="1">
                <a:effectLst/>
                <a:latin typeface="Inter"/>
              </a:rPr>
              <a:t>Investigasi</a:t>
            </a:r>
            <a:r>
              <a:rPr lang="en-ID" b="1" i="0">
                <a:effectLst/>
                <a:latin typeface="Inter"/>
              </a:rPr>
              <a:t> </a:t>
            </a:r>
            <a:r>
              <a:rPr lang="en-ID" b="1" i="0" err="1">
                <a:effectLst/>
                <a:latin typeface="Inter"/>
              </a:rPr>
              <a:t>Insiden</a:t>
            </a:r>
            <a:endParaRPr lang="en-ID" b="1" i="0">
              <a:effectLst/>
              <a:latin typeface="Inter"/>
            </a:endParaRPr>
          </a:p>
          <a:p>
            <a:pPr algn="l">
              <a:buFont typeface="Arial" panose="020B0604020202020204" pitchFamily="34" charset="0"/>
              <a:buChar char="•"/>
            </a:pPr>
            <a:r>
              <a:rPr lang="en-ID" b="0" i="0">
                <a:solidFill>
                  <a:srgbClr val="374151"/>
                </a:solidFill>
                <a:effectLst/>
                <a:latin typeface="Inter"/>
              </a:rPr>
              <a:t>Jika </a:t>
            </a:r>
            <a:r>
              <a:rPr lang="en-ID" b="0" i="0" err="1">
                <a:solidFill>
                  <a:srgbClr val="374151"/>
                </a:solidFill>
                <a:effectLst/>
                <a:latin typeface="Inter"/>
              </a:rPr>
              <a:t>ancaman</a:t>
            </a:r>
            <a:r>
              <a:rPr lang="en-ID" b="0" i="0">
                <a:solidFill>
                  <a:srgbClr val="374151"/>
                </a:solidFill>
                <a:effectLst/>
                <a:latin typeface="Inter"/>
              </a:rPr>
              <a:t> </a:t>
            </a:r>
            <a:r>
              <a:rPr lang="en-ID" b="0" i="0" err="1">
                <a:solidFill>
                  <a:srgbClr val="374151"/>
                </a:solidFill>
                <a:effectLst/>
                <a:latin typeface="Inter"/>
              </a:rPr>
              <a:t>terdeteksi</a:t>
            </a:r>
            <a:r>
              <a:rPr lang="en-ID" b="0" i="0">
                <a:solidFill>
                  <a:srgbClr val="374151"/>
                </a:solidFill>
                <a:effectLst/>
                <a:latin typeface="Inter"/>
              </a:rPr>
              <a:t>, </a:t>
            </a:r>
            <a:r>
              <a:rPr lang="en-ID" b="0" i="0" err="1">
                <a:solidFill>
                  <a:srgbClr val="374151"/>
                </a:solidFill>
                <a:effectLst/>
                <a:latin typeface="Inter"/>
              </a:rPr>
              <a:t>analis</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akan</a:t>
            </a:r>
            <a:r>
              <a:rPr lang="en-ID" b="0" i="0">
                <a:solidFill>
                  <a:srgbClr val="374151"/>
                </a:solidFill>
                <a:effectLst/>
                <a:latin typeface="Inter"/>
              </a:rPr>
              <a:t> </a:t>
            </a:r>
            <a:r>
              <a:rPr lang="en-ID" b="0" i="0" err="1">
                <a:solidFill>
                  <a:srgbClr val="374151"/>
                </a:solidFill>
                <a:effectLst/>
                <a:latin typeface="Inter"/>
              </a:rPr>
              <a:t>melakukan</a:t>
            </a:r>
            <a:r>
              <a:rPr lang="en-ID" b="0" i="0">
                <a:solidFill>
                  <a:srgbClr val="374151"/>
                </a:solidFill>
                <a:effectLst/>
                <a:latin typeface="Inter"/>
              </a:rPr>
              <a:t> </a:t>
            </a:r>
            <a:r>
              <a:rPr lang="en-ID" b="0" i="0" err="1">
                <a:solidFill>
                  <a:srgbClr val="374151"/>
                </a:solidFill>
                <a:effectLst/>
                <a:latin typeface="Inter"/>
              </a:rPr>
              <a:t>penyelidikan</a:t>
            </a:r>
            <a:r>
              <a:rPr lang="en-ID" b="0" i="0">
                <a:solidFill>
                  <a:srgbClr val="374151"/>
                </a:solidFill>
                <a:effectLst/>
                <a:latin typeface="Inter"/>
              </a:rPr>
              <a:t>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lanjut</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memahami</a:t>
            </a:r>
            <a:r>
              <a:rPr lang="en-ID" b="0" i="0">
                <a:solidFill>
                  <a:srgbClr val="374151"/>
                </a:solidFill>
                <a:effectLst/>
                <a:latin typeface="Inter"/>
              </a:rPr>
              <a:t> </a:t>
            </a:r>
            <a:r>
              <a:rPr lang="en-ID" b="0" i="0" err="1">
                <a:solidFill>
                  <a:srgbClr val="374151"/>
                </a:solidFill>
                <a:effectLst/>
                <a:latin typeface="Inter"/>
              </a:rPr>
              <a:t>sifat</a:t>
            </a:r>
            <a:r>
              <a:rPr lang="en-ID" b="0" i="0">
                <a:solidFill>
                  <a:srgbClr val="374151"/>
                </a:solidFill>
                <a:effectLst/>
                <a:latin typeface="Inter"/>
              </a:rPr>
              <a:t> dan </a:t>
            </a:r>
            <a:r>
              <a:rPr lang="en-ID" b="0" i="0" err="1">
                <a:solidFill>
                  <a:srgbClr val="374151"/>
                </a:solidFill>
                <a:effectLst/>
                <a:latin typeface="Inter"/>
              </a:rPr>
              <a:t>tujuan</a:t>
            </a:r>
            <a:r>
              <a:rPr lang="en-ID" b="0" i="0">
                <a:solidFill>
                  <a:srgbClr val="374151"/>
                </a:solidFill>
                <a:effectLst/>
                <a:latin typeface="Inter"/>
              </a:rPr>
              <a:t> </a:t>
            </a:r>
            <a:r>
              <a:rPr lang="en-ID" b="0" i="0" err="1">
                <a:solidFill>
                  <a:srgbClr val="374151"/>
                </a:solidFill>
                <a:effectLst/>
                <a:latin typeface="Inter"/>
              </a:rPr>
              <a:t>serangan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melibatkan</a:t>
            </a:r>
            <a:r>
              <a:rPr lang="en-ID" b="0" i="0">
                <a:solidFill>
                  <a:srgbClr val="374151"/>
                </a:solidFill>
                <a:effectLst/>
                <a:latin typeface="Inter"/>
              </a:rPr>
              <a:t> </a:t>
            </a:r>
            <a:r>
              <a:rPr lang="en-ID" b="0" i="0" err="1">
                <a:solidFill>
                  <a:srgbClr val="374151"/>
                </a:solidFill>
                <a:effectLst/>
                <a:latin typeface="Inter"/>
              </a:rPr>
              <a:t>pengumpulan</a:t>
            </a:r>
            <a:r>
              <a:rPr lang="en-ID" b="0" i="0">
                <a:solidFill>
                  <a:srgbClr val="374151"/>
                </a:solidFill>
                <a:effectLst/>
                <a:latin typeface="Inter"/>
              </a:rPr>
              <a:t>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banyak</a:t>
            </a:r>
            <a:r>
              <a:rPr lang="en-ID" b="0" i="0">
                <a:solidFill>
                  <a:srgbClr val="374151"/>
                </a:solidFill>
                <a:effectLst/>
                <a:latin typeface="Inter"/>
              </a:rPr>
              <a:t> data dan </a:t>
            </a:r>
            <a:r>
              <a:rPr lang="en-ID" b="0" i="0" err="1">
                <a:solidFill>
                  <a:srgbClr val="374151"/>
                </a:solidFill>
                <a:effectLst/>
                <a:latin typeface="Inter"/>
              </a:rPr>
              <a:t>analisis</a:t>
            </a:r>
            <a:r>
              <a:rPr lang="en-ID" b="0" i="0">
                <a:solidFill>
                  <a:srgbClr val="374151"/>
                </a:solidFill>
                <a:effectLst/>
                <a:latin typeface="Inter"/>
              </a:rPr>
              <a:t> </a:t>
            </a:r>
            <a:r>
              <a:rPr lang="en-ID" b="0" i="0" err="1">
                <a:solidFill>
                  <a:srgbClr val="374151"/>
                </a:solidFill>
                <a:effectLst/>
                <a:latin typeface="Inter"/>
              </a:rPr>
              <a:t>mendalam</a:t>
            </a:r>
            <a:r>
              <a:rPr lang="en-ID" b="0" i="0">
                <a:solidFill>
                  <a:srgbClr val="374151"/>
                </a:solidFill>
                <a:effectLst/>
                <a:latin typeface="Inter"/>
              </a:rPr>
              <a:t>.</a:t>
            </a:r>
          </a:p>
          <a:p>
            <a:pPr algn="l"/>
            <a:r>
              <a:rPr lang="en-ID" b="1" i="0">
                <a:effectLst/>
                <a:latin typeface="Inter"/>
              </a:rPr>
              <a:t>4. </a:t>
            </a:r>
            <a:r>
              <a:rPr lang="en-ID" b="1" i="0" err="1">
                <a:effectLst/>
                <a:latin typeface="Inter"/>
              </a:rPr>
              <a:t>Respons</a:t>
            </a:r>
            <a:r>
              <a:rPr lang="en-ID" b="1" i="0">
                <a:effectLst/>
                <a:latin typeface="Inter"/>
              </a:rPr>
              <a:t> dan </a:t>
            </a:r>
            <a:r>
              <a:rPr lang="en-ID" b="1" i="0" err="1">
                <a:effectLst/>
                <a:latin typeface="Inter"/>
              </a:rPr>
              <a:t>Mitigasi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Setelah</a:t>
            </a:r>
            <a:r>
              <a:rPr lang="en-ID" b="0" i="0">
                <a:solidFill>
                  <a:srgbClr val="374151"/>
                </a:solidFill>
                <a:effectLst/>
                <a:latin typeface="Inter"/>
              </a:rPr>
              <a:t> </a:t>
            </a:r>
            <a:r>
              <a:rPr lang="en-ID" b="0" i="0" err="1">
                <a:solidFill>
                  <a:srgbClr val="374151"/>
                </a:solidFill>
                <a:effectLst/>
                <a:latin typeface="Inter"/>
              </a:rPr>
              <a:t>menganalisis</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tim</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akan</a:t>
            </a:r>
            <a:r>
              <a:rPr lang="en-ID" b="0" i="0">
                <a:solidFill>
                  <a:srgbClr val="374151"/>
                </a:solidFill>
                <a:effectLst/>
                <a:latin typeface="Inter"/>
              </a:rPr>
              <a:t> </a:t>
            </a:r>
            <a:r>
              <a:rPr lang="en-ID" b="0" i="0" err="1">
                <a:solidFill>
                  <a:srgbClr val="374151"/>
                </a:solidFill>
                <a:effectLst/>
                <a:latin typeface="Inter"/>
              </a:rPr>
              <a:t>mengambil</a:t>
            </a:r>
            <a:r>
              <a:rPr lang="en-ID" b="0" i="0">
                <a:solidFill>
                  <a:srgbClr val="374151"/>
                </a:solidFill>
                <a:effectLst/>
                <a:latin typeface="Inter"/>
              </a:rPr>
              <a:t> </a:t>
            </a:r>
            <a:r>
              <a:rPr lang="en-ID" b="0" i="0" err="1">
                <a:solidFill>
                  <a:srgbClr val="374151"/>
                </a:solidFill>
                <a:effectLst/>
                <a:latin typeface="Inter"/>
              </a:rPr>
              <a:t>langkah</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merespons</a:t>
            </a:r>
            <a:r>
              <a:rPr lang="en-ID" b="0" i="0">
                <a:solidFill>
                  <a:srgbClr val="374151"/>
                </a:solidFill>
                <a:effectLst/>
                <a:latin typeface="Inter"/>
              </a:rPr>
              <a:t>, </a:t>
            </a:r>
            <a:r>
              <a:rPr lang="en-ID" b="0" i="0" err="1">
                <a:solidFill>
                  <a:srgbClr val="374151"/>
                </a:solidFill>
                <a:effectLst/>
                <a:latin typeface="Inter"/>
              </a:rPr>
              <a:t>seperti</a:t>
            </a:r>
            <a:r>
              <a:rPr lang="en-ID" b="0" i="0">
                <a:solidFill>
                  <a:srgbClr val="374151"/>
                </a:solidFill>
                <a:effectLst/>
                <a:latin typeface="Inter"/>
              </a:rPr>
              <a:t> </a:t>
            </a:r>
            <a:r>
              <a:rPr lang="en-ID" b="0" i="0" err="1">
                <a:solidFill>
                  <a:srgbClr val="374151"/>
                </a:solidFill>
                <a:effectLst/>
                <a:latin typeface="Inter"/>
              </a:rPr>
              <a:t>mengisolasi</a:t>
            </a:r>
            <a:r>
              <a:rPr lang="en-ID" b="0" i="0">
                <a:solidFill>
                  <a:srgbClr val="374151"/>
                </a:solidFill>
                <a:effectLst/>
                <a:latin typeface="Inter"/>
              </a:rPr>
              <a:t> </a:t>
            </a:r>
            <a:r>
              <a:rPr lang="en-ID" b="0" i="0" err="1">
                <a:solidFill>
                  <a:srgbClr val="374151"/>
                </a:solidFill>
                <a:effectLst/>
                <a:latin typeface="Inter"/>
              </a:rPr>
              <a:t>sistem</a:t>
            </a:r>
            <a:r>
              <a:rPr lang="en-ID" b="0" i="0">
                <a:solidFill>
                  <a:srgbClr val="374151"/>
                </a:solidFill>
                <a:effectLst/>
                <a:latin typeface="Inter"/>
              </a:rPr>
              <a:t> yang </a:t>
            </a:r>
            <a:r>
              <a:rPr lang="en-ID" b="0" i="0" err="1">
                <a:solidFill>
                  <a:srgbClr val="374151"/>
                </a:solidFill>
                <a:effectLst/>
                <a:latin typeface="Inter"/>
              </a:rPr>
              <a:t>terpengaruh</a:t>
            </a:r>
            <a:r>
              <a:rPr lang="en-ID" b="0" i="0">
                <a:solidFill>
                  <a:srgbClr val="374151"/>
                </a:solidFill>
                <a:effectLst/>
                <a:latin typeface="Inter"/>
              </a:rPr>
              <a:t>, </a:t>
            </a:r>
            <a:r>
              <a:rPr lang="en-ID" b="0" i="0" err="1">
                <a:solidFill>
                  <a:srgbClr val="374151"/>
                </a:solidFill>
                <a:effectLst/>
                <a:latin typeface="Inter"/>
              </a:rPr>
              <a:t>menghapus</a:t>
            </a:r>
            <a:r>
              <a:rPr lang="en-ID" b="0" i="0">
                <a:solidFill>
                  <a:srgbClr val="374151"/>
                </a:solidFill>
                <a:effectLst/>
                <a:latin typeface="Inter"/>
              </a:rPr>
              <a:t> malware, </a:t>
            </a:r>
            <a:r>
              <a:rPr lang="en-ID" b="0" i="0" err="1">
                <a:solidFill>
                  <a:srgbClr val="374151"/>
                </a:solidFill>
                <a:effectLst/>
                <a:latin typeface="Inter"/>
              </a:rPr>
              <a:t>atau</a:t>
            </a:r>
            <a:r>
              <a:rPr lang="en-ID" b="0" i="0">
                <a:solidFill>
                  <a:srgbClr val="374151"/>
                </a:solidFill>
                <a:effectLst/>
                <a:latin typeface="Inter"/>
              </a:rPr>
              <a:t> </a:t>
            </a:r>
            <a:r>
              <a:rPr lang="en-ID" b="0" i="0" err="1">
                <a:solidFill>
                  <a:srgbClr val="374151"/>
                </a:solidFill>
                <a:effectLst/>
                <a:latin typeface="Inter"/>
              </a:rPr>
              <a:t>menerapkan</a:t>
            </a:r>
            <a:r>
              <a:rPr lang="en-ID" b="0" i="0">
                <a:solidFill>
                  <a:srgbClr val="374151"/>
                </a:solidFill>
                <a:effectLst/>
                <a:latin typeface="Inter"/>
              </a:rPr>
              <a:t> </a:t>
            </a:r>
            <a:r>
              <a:rPr lang="en-ID" b="0" i="0" err="1">
                <a:solidFill>
                  <a:srgbClr val="374151"/>
                </a:solidFill>
                <a:effectLst/>
                <a:latin typeface="Inter"/>
              </a:rPr>
              <a:t>langkah-langkah</a:t>
            </a:r>
            <a:r>
              <a:rPr lang="en-ID" b="0" i="0">
                <a:solidFill>
                  <a:srgbClr val="374151"/>
                </a:solidFill>
                <a:effectLst/>
                <a:latin typeface="Inter"/>
              </a:rPr>
              <a:t> </a:t>
            </a:r>
            <a:r>
              <a:rPr lang="en-ID" b="0" i="0" err="1">
                <a:solidFill>
                  <a:srgbClr val="374151"/>
                </a:solidFill>
                <a:effectLst/>
                <a:latin typeface="Inter"/>
              </a:rPr>
              <a:t>perlindungan</a:t>
            </a:r>
            <a:r>
              <a:rPr lang="en-ID" b="0" i="0">
                <a:solidFill>
                  <a:srgbClr val="374151"/>
                </a:solidFill>
                <a:effectLst/>
                <a:latin typeface="Inter"/>
              </a:rPr>
              <a:t> </a:t>
            </a:r>
            <a:r>
              <a:rPr lang="en-ID" b="0" i="0" err="1">
                <a:solidFill>
                  <a:srgbClr val="374151"/>
                </a:solidFill>
                <a:effectLst/>
                <a:latin typeface="Inter"/>
              </a:rPr>
              <a:t>tambahan</a:t>
            </a:r>
            <a:r>
              <a:rPr lang="en-ID" b="0" i="0">
                <a:solidFill>
                  <a:srgbClr val="374151"/>
                </a:solidFill>
                <a:effectLst/>
                <a:latin typeface="Inter"/>
              </a:rPr>
              <a:t>.</a:t>
            </a:r>
          </a:p>
          <a:p>
            <a:pPr algn="l"/>
            <a:r>
              <a:rPr lang="en-ID" b="1" i="0">
                <a:effectLst/>
                <a:latin typeface="Inter"/>
              </a:rPr>
              <a:t>5. </a:t>
            </a:r>
            <a:r>
              <a:rPr lang="en-ID" b="1" i="0" err="1">
                <a:effectLst/>
                <a:latin typeface="Inter"/>
              </a:rPr>
              <a:t>Pelaporan</a:t>
            </a:r>
            <a:r>
              <a:rPr lang="en-ID" b="1" i="0">
                <a:effectLst/>
                <a:latin typeface="Inter"/>
              </a:rPr>
              <a:t> dan </a:t>
            </a:r>
            <a:r>
              <a:rPr lang="en-ID" b="1" i="0" err="1">
                <a:effectLst/>
                <a:latin typeface="Inter"/>
              </a:rPr>
              <a:t>Dokumentasi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Mencatat</a:t>
            </a:r>
            <a:r>
              <a:rPr lang="en-ID" b="0" i="0">
                <a:solidFill>
                  <a:srgbClr val="374151"/>
                </a:solidFill>
                <a:effectLst/>
                <a:latin typeface="Inter"/>
              </a:rPr>
              <a:t> </a:t>
            </a:r>
            <a:r>
              <a:rPr lang="en-ID" b="0" i="0" err="1">
                <a:solidFill>
                  <a:srgbClr val="374151"/>
                </a:solidFill>
                <a:effectLst/>
                <a:latin typeface="Inter"/>
              </a:rPr>
              <a:t>semua</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respon</a:t>
            </a:r>
            <a:r>
              <a:rPr lang="en-ID" b="0" i="0">
                <a:solidFill>
                  <a:srgbClr val="374151"/>
                </a:solidFill>
                <a:effectLst/>
                <a:latin typeface="Inter"/>
              </a:rPr>
              <a:t> yang </a:t>
            </a:r>
            <a:r>
              <a:rPr lang="en-ID" b="0" i="0" err="1">
                <a:solidFill>
                  <a:srgbClr val="374151"/>
                </a:solidFill>
                <a:effectLst/>
                <a:latin typeface="Inter"/>
              </a:rPr>
              <a:t>diambil</a:t>
            </a:r>
            <a:r>
              <a:rPr lang="en-ID" b="0" i="0">
                <a:solidFill>
                  <a:srgbClr val="374151"/>
                </a:solidFill>
                <a:effectLst/>
                <a:latin typeface="Inter"/>
              </a:rPr>
              <a:t>, </a:t>
            </a:r>
            <a:r>
              <a:rPr lang="en-ID" b="0" i="0" err="1">
                <a:solidFill>
                  <a:srgbClr val="374151"/>
                </a:solidFill>
                <a:effectLst/>
                <a:latin typeface="Inter"/>
              </a:rPr>
              <a:t>serta</a:t>
            </a:r>
            <a:r>
              <a:rPr lang="en-ID" b="0" i="0">
                <a:solidFill>
                  <a:srgbClr val="374151"/>
                </a:solidFill>
                <a:effectLst/>
                <a:latin typeface="Inter"/>
              </a:rPr>
              <a:t> </a:t>
            </a:r>
            <a:r>
              <a:rPr lang="en-ID" b="0" i="0" err="1">
                <a:solidFill>
                  <a:srgbClr val="374151"/>
                </a:solidFill>
                <a:effectLst/>
                <a:latin typeface="Inter"/>
              </a:rPr>
              <a:t>hasilnya</a:t>
            </a:r>
            <a:r>
              <a:rPr lang="en-ID" b="0" i="0">
                <a:solidFill>
                  <a:srgbClr val="374151"/>
                </a:solidFill>
                <a:effectLst/>
                <a:latin typeface="Inter"/>
              </a:rPr>
              <a:t>. </a:t>
            </a:r>
            <a:r>
              <a:rPr lang="en-ID" b="0" i="0" err="1">
                <a:solidFill>
                  <a:srgbClr val="374151"/>
                </a:solidFill>
                <a:effectLst/>
                <a:latin typeface="Inter"/>
              </a:rPr>
              <a:t>Laporan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digunakan</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evaluasi</a:t>
            </a:r>
            <a:r>
              <a:rPr lang="en-ID" b="0" i="0">
                <a:solidFill>
                  <a:srgbClr val="374151"/>
                </a:solidFill>
                <a:effectLst/>
                <a:latin typeface="Inter"/>
              </a:rPr>
              <a:t> </a:t>
            </a:r>
            <a:r>
              <a:rPr lang="en-ID" b="0" i="0" err="1">
                <a:solidFill>
                  <a:srgbClr val="374151"/>
                </a:solidFill>
                <a:effectLst/>
                <a:latin typeface="Inter"/>
              </a:rPr>
              <a:t>berkala</a:t>
            </a:r>
            <a:r>
              <a:rPr lang="en-ID" b="0" i="0">
                <a:solidFill>
                  <a:srgbClr val="374151"/>
                </a:solidFill>
                <a:effectLst/>
                <a:latin typeface="Inter"/>
              </a:rPr>
              <a:t> dan </a:t>
            </a:r>
            <a:r>
              <a:rPr lang="en-ID" b="0" i="0" err="1">
                <a:solidFill>
                  <a:srgbClr val="374151"/>
                </a:solidFill>
                <a:effectLst/>
                <a:latin typeface="Inter"/>
              </a:rPr>
              <a:t>pengembangan</a:t>
            </a:r>
            <a:r>
              <a:rPr lang="en-ID" b="0" i="0">
                <a:solidFill>
                  <a:srgbClr val="374151"/>
                </a:solidFill>
                <a:effectLst/>
                <a:latin typeface="Inter"/>
              </a:rPr>
              <a:t> strategi </a:t>
            </a:r>
            <a:r>
              <a:rPr lang="en-ID" b="0" i="0" err="1">
                <a:solidFill>
                  <a:srgbClr val="374151"/>
                </a:solidFill>
                <a:effectLst/>
                <a:latin typeface="Inter"/>
              </a:rPr>
              <a:t>keamanan</a:t>
            </a:r>
            <a:r>
              <a:rPr lang="en-ID" b="0" i="0">
                <a:solidFill>
                  <a:srgbClr val="374151"/>
                </a:solidFill>
                <a:effectLst/>
                <a:latin typeface="Inter"/>
              </a:rPr>
              <a:t> yang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baik</a:t>
            </a:r>
            <a:r>
              <a:rPr lang="en-ID" b="0" i="0">
                <a:solidFill>
                  <a:srgbClr val="374151"/>
                </a:solidFill>
                <a:effectLst/>
                <a:latin typeface="Inter"/>
              </a:rPr>
              <a:t> di masa </a:t>
            </a:r>
            <a:r>
              <a:rPr lang="en-ID" b="0" i="0" err="1">
                <a:solidFill>
                  <a:srgbClr val="374151"/>
                </a:solidFill>
                <a:effectLst/>
                <a:latin typeface="Inter"/>
              </a:rPr>
              <a:t>depan</a:t>
            </a:r>
            <a:r>
              <a:rPr lang="en-ID" b="0" i="0">
                <a:solidFill>
                  <a:srgbClr val="374151"/>
                </a:solidFill>
                <a:effectLst/>
                <a:latin typeface="Inter"/>
              </a:rPr>
              <a:t>.</a:t>
            </a:r>
          </a:p>
          <a:p>
            <a:pPr algn="l"/>
            <a:r>
              <a:rPr lang="en-ID" b="1" i="0">
                <a:effectLst/>
                <a:latin typeface="Inter"/>
              </a:rPr>
              <a:t>6. </a:t>
            </a:r>
            <a:r>
              <a:rPr lang="en-ID" b="1" i="0" err="1">
                <a:effectLst/>
                <a:latin typeface="Inter"/>
              </a:rPr>
              <a:t>Peningkatan</a:t>
            </a:r>
            <a:r>
              <a:rPr lang="en-ID" b="1" i="0">
                <a:effectLst/>
                <a:latin typeface="Inter"/>
              </a:rPr>
              <a:t> </a:t>
            </a:r>
            <a:r>
              <a:rPr lang="en-ID" b="1" i="0" err="1">
                <a:effectLst/>
                <a:latin typeface="Inter"/>
              </a:rPr>
              <a:t>Berkelanjutan</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Menggunakan</a:t>
            </a:r>
            <a:r>
              <a:rPr lang="en-ID" b="0" i="0">
                <a:solidFill>
                  <a:srgbClr val="374151"/>
                </a:solidFill>
                <a:effectLst/>
                <a:latin typeface="Inter"/>
              </a:rPr>
              <a:t> </a:t>
            </a:r>
            <a:r>
              <a:rPr lang="en-ID" b="0" i="0" err="1">
                <a:solidFill>
                  <a:srgbClr val="374151"/>
                </a:solidFill>
                <a:effectLst/>
                <a:latin typeface="Inter"/>
              </a:rPr>
              <a:t>informasi</a:t>
            </a:r>
            <a:r>
              <a:rPr lang="en-ID" b="0" i="0">
                <a:solidFill>
                  <a:srgbClr val="374151"/>
                </a:solidFill>
                <a:effectLst/>
                <a:latin typeface="Inter"/>
              </a:rPr>
              <a:t> yang </a:t>
            </a:r>
            <a:r>
              <a:rPr lang="en-ID" b="0" i="0" err="1">
                <a:solidFill>
                  <a:srgbClr val="374151"/>
                </a:solidFill>
                <a:effectLst/>
                <a:latin typeface="Inter"/>
              </a:rPr>
              <a:t>diperoleh</a:t>
            </a:r>
            <a:r>
              <a:rPr lang="en-ID" b="0" i="0">
                <a:solidFill>
                  <a:srgbClr val="374151"/>
                </a:solidFill>
                <a:effectLst/>
                <a:latin typeface="Inter"/>
              </a:rPr>
              <a:t> </a:t>
            </a:r>
            <a:r>
              <a:rPr lang="en-ID" b="0" i="0" err="1">
                <a:solidFill>
                  <a:srgbClr val="374151"/>
                </a:solidFill>
                <a:effectLst/>
                <a:latin typeface="Inter"/>
              </a:rPr>
              <a:t>dari</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sebelumnya</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terus</a:t>
            </a:r>
            <a:r>
              <a:rPr lang="en-ID" b="0" i="0">
                <a:solidFill>
                  <a:srgbClr val="374151"/>
                </a:solidFill>
                <a:effectLst/>
                <a:latin typeface="Inter"/>
              </a:rPr>
              <a:t> </a:t>
            </a:r>
            <a:r>
              <a:rPr lang="en-ID" b="0" i="0" err="1">
                <a:solidFill>
                  <a:srgbClr val="374151"/>
                </a:solidFill>
                <a:effectLst/>
                <a:latin typeface="Inter"/>
              </a:rPr>
              <a:t>meningkatkan</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a:t>
            </a:r>
            <a:r>
              <a:rPr lang="en-ID" b="0" i="0" err="1">
                <a:solidFill>
                  <a:srgbClr val="374151"/>
                </a:solidFill>
                <a:effectLst/>
                <a:latin typeface="Inter"/>
              </a:rPr>
              <a:t>memperbarui</a:t>
            </a:r>
            <a:r>
              <a:rPr lang="en-ID" b="0" i="0">
                <a:solidFill>
                  <a:srgbClr val="374151"/>
                </a:solidFill>
                <a:effectLst/>
                <a:latin typeface="Inter"/>
              </a:rPr>
              <a:t> </a:t>
            </a:r>
            <a:r>
              <a:rPr lang="en-ID" b="0" i="0" err="1">
                <a:solidFill>
                  <a:srgbClr val="374151"/>
                </a:solidFill>
                <a:effectLst/>
                <a:latin typeface="Inter"/>
              </a:rPr>
              <a:t>kebijakan</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pelatihan</a:t>
            </a:r>
            <a:r>
              <a:rPr lang="en-ID" b="0" i="0">
                <a:solidFill>
                  <a:srgbClr val="374151"/>
                </a:solidFill>
                <a:effectLst/>
                <a:latin typeface="Inter"/>
              </a:rPr>
              <a:t> </a:t>
            </a:r>
            <a:r>
              <a:rPr lang="en-ID" b="0" i="0" err="1">
                <a:solidFill>
                  <a:srgbClr val="374151"/>
                </a:solidFill>
                <a:effectLst/>
                <a:latin typeface="Inter"/>
              </a:rPr>
              <a:t>tim</a:t>
            </a:r>
            <a:r>
              <a:rPr lang="en-ID" b="0" i="0">
                <a:solidFill>
                  <a:srgbClr val="374151"/>
                </a:solidFill>
                <a:effectLst/>
                <a:latin typeface="Inter"/>
              </a:rPr>
              <a:t>, dan </a:t>
            </a:r>
            <a:r>
              <a:rPr lang="en-ID" b="0" i="0" err="1">
                <a:solidFill>
                  <a:srgbClr val="374151"/>
                </a:solidFill>
                <a:effectLst/>
                <a:latin typeface="Inter"/>
              </a:rPr>
              <a:t>peningkatan</a:t>
            </a:r>
            <a:r>
              <a:rPr lang="en-ID" b="0" i="0">
                <a:solidFill>
                  <a:srgbClr val="374151"/>
                </a:solidFill>
                <a:effectLst/>
                <a:latin typeface="Inter"/>
              </a:rPr>
              <a:t> </a:t>
            </a:r>
            <a:r>
              <a:rPr lang="en-ID" b="0" i="0" err="1">
                <a:solidFill>
                  <a:srgbClr val="374151"/>
                </a:solidFill>
                <a:effectLst/>
                <a:latin typeface="Inter"/>
              </a:rPr>
              <a:t>teknologi</a:t>
            </a:r>
            <a:r>
              <a:rPr lang="en-ID" b="0" i="0">
                <a:solidFill>
                  <a:srgbClr val="374151"/>
                </a:solidFill>
                <a:effectLst/>
                <a:latin typeface="Inter"/>
              </a:rPr>
              <a:t> </a:t>
            </a:r>
            <a:r>
              <a:rPr lang="en-ID" b="0" i="0" err="1">
                <a:solidFill>
                  <a:srgbClr val="374151"/>
                </a:solidFill>
                <a:effectLst/>
                <a:latin typeface="Inter"/>
              </a:rPr>
              <a:t>terpadu</a:t>
            </a:r>
            <a:r>
              <a:rPr lang="en-ID" b="0" i="0">
                <a:solidFill>
                  <a:srgbClr val="374151"/>
                </a:solidFill>
                <a:effectLst/>
                <a:latin typeface="Inter"/>
              </a:rPr>
              <a:t>.</a:t>
            </a:r>
          </a:p>
          <a:p>
            <a:endParaRPr lang="id-ID"/>
          </a:p>
        </p:txBody>
      </p:sp>
      <p:sp>
        <p:nvSpPr>
          <p:cNvPr id="4" name="Slide Number Placeholder 3"/>
          <p:cNvSpPr>
            <a:spLocks noGrp="1"/>
          </p:cNvSpPr>
          <p:nvPr>
            <p:ph type="sldNum" sz="quarter" idx="5"/>
          </p:nvPr>
        </p:nvSpPr>
        <p:spPr/>
        <p:txBody>
          <a:bodyPr/>
          <a:lstStyle/>
          <a:p>
            <a:fld id="{E36A46CD-33C6-4C43-93A9-1DA80F194690}" type="slidenum">
              <a:rPr lang="id-ID" smtClean="0"/>
              <a:t>7</a:t>
            </a:fld>
            <a:endParaRPr lang="id-ID"/>
          </a:p>
        </p:txBody>
      </p:sp>
    </p:spTree>
    <p:extLst>
      <p:ext uri="{BB962C8B-B14F-4D97-AF65-F5344CB8AC3E}">
        <p14:creationId xmlns:p14="http://schemas.microsoft.com/office/powerpoint/2010/main" val="1958491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D" b="1" i="0">
                <a:effectLst/>
                <a:latin typeface="Inter"/>
              </a:rPr>
              <a:t>1. </a:t>
            </a:r>
            <a:r>
              <a:rPr lang="en-ID" b="1" i="0" err="1">
                <a:effectLst/>
                <a:latin typeface="Inter"/>
              </a:rPr>
              <a:t>Pengumpulan</a:t>
            </a:r>
            <a:r>
              <a:rPr lang="en-ID" b="1" i="0">
                <a:effectLst/>
                <a:latin typeface="Inter"/>
              </a:rPr>
              <a:t> Data</a:t>
            </a:r>
          </a:p>
          <a:p>
            <a:pPr algn="l">
              <a:buFont typeface="Arial" panose="020B0604020202020204" pitchFamily="34" charset="0"/>
              <a:buChar char="•"/>
            </a:pPr>
            <a:r>
              <a:rPr lang="en-ID" b="0" i="0" err="1">
                <a:solidFill>
                  <a:srgbClr val="374151"/>
                </a:solidFill>
                <a:effectLst/>
                <a:latin typeface="Inter"/>
              </a:rPr>
              <a:t>Mengumpulkan</a:t>
            </a:r>
            <a:r>
              <a:rPr lang="en-ID" b="0" i="0">
                <a:solidFill>
                  <a:srgbClr val="374151"/>
                </a:solidFill>
                <a:effectLst/>
                <a:latin typeface="Inter"/>
              </a:rPr>
              <a:t> </a:t>
            </a:r>
            <a:r>
              <a:rPr lang="en-ID" b="0" i="0" err="1">
                <a:solidFill>
                  <a:srgbClr val="374151"/>
                </a:solidFill>
                <a:effectLst/>
                <a:latin typeface="Inter"/>
              </a:rPr>
              <a:t>informasi</a:t>
            </a:r>
            <a:r>
              <a:rPr lang="en-ID" b="0" i="0">
                <a:solidFill>
                  <a:srgbClr val="374151"/>
                </a:solidFill>
                <a:effectLst/>
                <a:latin typeface="Inter"/>
              </a:rPr>
              <a:t> </a:t>
            </a:r>
            <a:r>
              <a:rPr lang="en-ID" b="0" i="0" err="1">
                <a:solidFill>
                  <a:srgbClr val="374151"/>
                </a:solidFill>
                <a:effectLst/>
                <a:latin typeface="Inter"/>
              </a:rPr>
              <a:t>dari</a:t>
            </a:r>
            <a:r>
              <a:rPr lang="en-ID" b="0" i="0">
                <a:solidFill>
                  <a:srgbClr val="374151"/>
                </a:solidFill>
                <a:effectLst/>
                <a:latin typeface="Inter"/>
              </a:rPr>
              <a:t> </a:t>
            </a:r>
            <a:r>
              <a:rPr lang="en-ID" b="0" i="0" err="1">
                <a:solidFill>
                  <a:srgbClr val="374151"/>
                </a:solidFill>
                <a:effectLst/>
                <a:latin typeface="Inter"/>
              </a:rPr>
              <a:t>berbagai</a:t>
            </a:r>
            <a:r>
              <a:rPr lang="en-ID" b="0" i="0">
                <a:solidFill>
                  <a:srgbClr val="374151"/>
                </a:solidFill>
                <a:effectLst/>
                <a:latin typeface="Inter"/>
              </a:rPr>
              <a:t> </a:t>
            </a:r>
            <a:r>
              <a:rPr lang="en-ID" b="0" i="0" err="1">
                <a:solidFill>
                  <a:srgbClr val="374151"/>
                </a:solidFill>
                <a:effectLst/>
                <a:latin typeface="Inter"/>
              </a:rPr>
              <a:t>sumber</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XDR, EDR, SIEM, dan </a:t>
            </a:r>
            <a:r>
              <a:rPr lang="en-ID" b="0" i="0" err="1">
                <a:solidFill>
                  <a:srgbClr val="374151"/>
                </a:solidFill>
                <a:effectLst/>
                <a:latin typeface="Inter"/>
              </a:rPr>
              <a:t>alat</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lainnya</a:t>
            </a:r>
            <a:r>
              <a:rPr lang="en-ID" b="0" i="0">
                <a:solidFill>
                  <a:srgbClr val="374151"/>
                </a:solidFill>
                <a:effectLst/>
                <a:latin typeface="Inter"/>
              </a:rPr>
              <a:t>. Data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bisa</a:t>
            </a:r>
            <a:r>
              <a:rPr lang="en-ID" b="0" i="0">
                <a:solidFill>
                  <a:srgbClr val="374151"/>
                </a:solidFill>
                <a:effectLst/>
                <a:latin typeface="Inter"/>
              </a:rPr>
              <a:t> </a:t>
            </a:r>
            <a:r>
              <a:rPr lang="en-ID" b="0" i="0" err="1">
                <a:solidFill>
                  <a:srgbClr val="374151"/>
                </a:solidFill>
                <a:effectLst/>
                <a:latin typeface="Inter"/>
              </a:rPr>
              <a:t>berupa</a:t>
            </a:r>
            <a:r>
              <a:rPr lang="en-ID" b="0" i="0">
                <a:solidFill>
                  <a:srgbClr val="374151"/>
                </a:solidFill>
                <a:effectLst/>
                <a:latin typeface="Inter"/>
              </a:rPr>
              <a:t> log, </a:t>
            </a:r>
            <a:r>
              <a:rPr lang="en-ID" b="0" i="0" err="1">
                <a:solidFill>
                  <a:srgbClr val="374151"/>
                </a:solidFill>
                <a:effectLst/>
                <a:latin typeface="Inter"/>
              </a:rPr>
              <a:t>informasi</a:t>
            </a:r>
            <a:r>
              <a:rPr lang="en-ID" b="0" i="0">
                <a:solidFill>
                  <a:srgbClr val="374151"/>
                </a:solidFill>
                <a:effectLst/>
                <a:latin typeface="Inter"/>
              </a:rPr>
              <a:t> </a:t>
            </a:r>
            <a:r>
              <a:rPr lang="en-ID" b="0" i="0" err="1">
                <a:solidFill>
                  <a:srgbClr val="374151"/>
                </a:solidFill>
                <a:effectLst/>
                <a:latin typeface="Inter"/>
              </a:rPr>
              <a:t>jaringan</a:t>
            </a:r>
            <a:r>
              <a:rPr lang="en-ID" b="0" i="0">
                <a:solidFill>
                  <a:srgbClr val="374151"/>
                </a:solidFill>
                <a:effectLst/>
                <a:latin typeface="Inter"/>
              </a:rPr>
              <a:t>, dan </a:t>
            </a:r>
            <a:r>
              <a:rPr lang="en-ID" b="0" i="0" err="1">
                <a:solidFill>
                  <a:srgbClr val="374151"/>
                </a:solidFill>
                <a:effectLst/>
                <a:latin typeface="Inter"/>
              </a:rPr>
              <a:t>aktivitas</a:t>
            </a:r>
            <a:r>
              <a:rPr lang="en-ID" b="0" i="0">
                <a:solidFill>
                  <a:srgbClr val="374151"/>
                </a:solidFill>
                <a:effectLst/>
                <a:latin typeface="Inter"/>
              </a:rPr>
              <a:t> </a:t>
            </a:r>
            <a:r>
              <a:rPr lang="en-ID" b="0" i="0" err="1">
                <a:solidFill>
                  <a:srgbClr val="374151"/>
                </a:solidFill>
                <a:effectLst/>
                <a:latin typeface="Inter"/>
              </a:rPr>
              <a:t>pengguna</a:t>
            </a:r>
            <a:r>
              <a:rPr lang="en-ID" b="0" i="0">
                <a:solidFill>
                  <a:srgbClr val="374151"/>
                </a:solidFill>
                <a:effectLst/>
                <a:latin typeface="Inter"/>
              </a:rPr>
              <a:t>.</a:t>
            </a:r>
          </a:p>
          <a:p>
            <a:pPr algn="l"/>
            <a:r>
              <a:rPr lang="en-ID" b="1" i="0">
                <a:effectLst/>
                <a:latin typeface="Inter"/>
              </a:rPr>
              <a:t>2. </a:t>
            </a:r>
            <a:r>
              <a:rPr lang="en-ID" b="1" i="0" err="1">
                <a:effectLst/>
                <a:latin typeface="Inter"/>
              </a:rPr>
              <a:t>Deteksi</a:t>
            </a:r>
            <a:r>
              <a:rPr lang="en-ID" b="1" i="0">
                <a:effectLst/>
                <a:latin typeface="Inter"/>
              </a:rPr>
              <a:t> </a:t>
            </a:r>
            <a:r>
              <a:rPr lang="en-ID" b="1" i="0" err="1">
                <a:effectLst/>
                <a:latin typeface="Inter"/>
              </a:rPr>
              <a:t>Anomali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Menganalisis</a:t>
            </a:r>
            <a:r>
              <a:rPr lang="en-ID" b="0" i="0">
                <a:solidFill>
                  <a:srgbClr val="374151"/>
                </a:solidFill>
                <a:effectLst/>
                <a:latin typeface="Inter"/>
              </a:rPr>
              <a:t> data yang </a:t>
            </a:r>
            <a:r>
              <a:rPr lang="en-ID" b="0" i="0" err="1">
                <a:solidFill>
                  <a:srgbClr val="374151"/>
                </a:solidFill>
                <a:effectLst/>
                <a:latin typeface="Inter"/>
              </a:rPr>
              <a:t>dikumpulkan</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mendeteksi</a:t>
            </a:r>
            <a:r>
              <a:rPr lang="en-ID" b="0" i="0">
                <a:solidFill>
                  <a:srgbClr val="374151"/>
                </a:solidFill>
                <a:effectLst/>
                <a:latin typeface="Inter"/>
              </a:rPr>
              <a:t> </a:t>
            </a:r>
            <a:r>
              <a:rPr lang="en-ID" b="0" i="0" err="1">
                <a:solidFill>
                  <a:srgbClr val="374151"/>
                </a:solidFill>
                <a:effectLst/>
                <a:latin typeface="Inter"/>
              </a:rPr>
              <a:t>perilaku</a:t>
            </a:r>
            <a:r>
              <a:rPr lang="en-ID" b="0" i="0">
                <a:solidFill>
                  <a:srgbClr val="374151"/>
                </a:solidFill>
                <a:effectLst/>
                <a:latin typeface="Inter"/>
              </a:rPr>
              <a:t> </a:t>
            </a:r>
            <a:r>
              <a:rPr lang="en-ID" b="0" i="0" err="1">
                <a:solidFill>
                  <a:srgbClr val="374151"/>
                </a:solidFill>
                <a:effectLst/>
                <a:latin typeface="Inter"/>
              </a:rPr>
              <a:t>atau</a:t>
            </a:r>
            <a:r>
              <a:rPr lang="en-ID" b="0" i="0">
                <a:solidFill>
                  <a:srgbClr val="374151"/>
                </a:solidFill>
                <a:effectLst/>
                <a:latin typeface="Inter"/>
              </a:rPr>
              <a:t> </a:t>
            </a:r>
            <a:r>
              <a:rPr lang="en-ID" b="0" i="0" err="1">
                <a:solidFill>
                  <a:srgbClr val="374151"/>
                </a:solidFill>
                <a:effectLst/>
                <a:latin typeface="Inter"/>
              </a:rPr>
              <a:t>aktivitas</a:t>
            </a:r>
            <a:r>
              <a:rPr lang="en-ID" b="0" i="0">
                <a:solidFill>
                  <a:srgbClr val="374151"/>
                </a:solidFill>
                <a:effectLst/>
                <a:latin typeface="Inter"/>
              </a:rPr>
              <a:t> yang </a:t>
            </a:r>
            <a:r>
              <a:rPr lang="en-ID" b="0" i="0" err="1">
                <a:solidFill>
                  <a:srgbClr val="374151"/>
                </a:solidFill>
                <a:effectLst/>
                <a:latin typeface="Inter"/>
              </a:rPr>
              <a:t>mencurigakan</a:t>
            </a:r>
            <a:r>
              <a:rPr lang="en-ID" b="0" i="0">
                <a:solidFill>
                  <a:srgbClr val="374151"/>
                </a:solidFill>
                <a:effectLst/>
                <a:latin typeface="Inter"/>
              </a:rPr>
              <a:t> </a:t>
            </a:r>
            <a:r>
              <a:rPr lang="en-ID" b="0" i="0" err="1">
                <a:solidFill>
                  <a:srgbClr val="374151"/>
                </a:solidFill>
                <a:effectLst/>
                <a:latin typeface="Inter"/>
              </a:rPr>
              <a:t>menggunakan</a:t>
            </a:r>
            <a:r>
              <a:rPr lang="en-ID" b="0" i="0">
                <a:solidFill>
                  <a:srgbClr val="374151"/>
                </a:solidFill>
                <a:effectLst/>
                <a:latin typeface="Inter"/>
              </a:rPr>
              <a:t> </a:t>
            </a:r>
            <a:r>
              <a:rPr lang="en-ID" b="0" i="0" err="1">
                <a:solidFill>
                  <a:srgbClr val="374151"/>
                </a:solidFill>
                <a:effectLst/>
                <a:latin typeface="Inter"/>
              </a:rPr>
              <a:t>algoritma</a:t>
            </a:r>
            <a:r>
              <a:rPr lang="en-ID" b="0" i="0">
                <a:solidFill>
                  <a:srgbClr val="374151"/>
                </a:solidFill>
                <a:effectLst/>
                <a:latin typeface="Inter"/>
              </a:rPr>
              <a:t> dan </a:t>
            </a:r>
            <a:r>
              <a:rPr lang="en-ID" b="0" i="0" err="1">
                <a:solidFill>
                  <a:srgbClr val="374151"/>
                </a:solidFill>
                <a:effectLst/>
                <a:latin typeface="Inter"/>
              </a:rPr>
              <a:t>analitik</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a:t>
            </a:r>
            <a:r>
              <a:rPr lang="en-ID" b="0" i="0" err="1">
                <a:solidFill>
                  <a:srgbClr val="374151"/>
                </a:solidFill>
                <a:effectLst/>
                <a:latin typeface="Inter"/>
              </a:rPr>
              <a:t>pengidentifikasian</a:t>
            </a:r>
            <a:r>
              <a:rPr lang="en-ID" b="0" i="0">
                <a:solidFill>
                  <a:srgbClr val="374151"/>
                </a:solidFill>
                <a:effectLst/>
                <a:latin typeface="Inter"/>
              </a:rPr>
              <a:t> </a:t>
            </a:r>
            <a:r>
              <a:rPr lang="en-ID" b="0" i="0" err="1">
                <a:solidFill>
                  <a:srgbClr val="374151"/>
                </a:solidFill>
                <a:effectLst/>
                <a:latin typeface="Inter"/>
              </a:rPr>
              <a:t>pola</a:t>
            </a:r>
            <a:r>
              <a:rPr lang="en-ID" b="0" i="0">
                <a:solidFill>
                  <a:srgbClr val="374151"/>
                </a:solidFill>
                <a:effectLst/>
                <a:latin typeface="Inter"/>
              </a:rPr>
              <a:t> yang </a:t>
            </a:r>
            <a:r>
              <a:rPr lang="en-ID" b="0" i="0" err="1">
                <a:solidFill>
                  <a:srgbClr val="374151"/>
                </a:solidFill>
                <a:effectLst/>
                <a:latin typeface="Inter"/>
              </a:rPr>
              <a:t>tidak</a:t>
            </a:r>
            <a:r>
              <a:rPr lang="en-ID" b="0" i="0">
                <a:solidFill>
                  <a:srgbClr val="374151"/>
                </a:solidFill>
                <a:effectLst/>
                <a:latin typeface="Inter"/>
              </a:rPr>
              <a:t> </a:t>
            </a:r>
            <a:r>
              <a:rPr lang="en-ID" b="0" i="0" err="1">
                <a:solidFill>
                  <a:srgbClr val="374151"/>
                </a:solidFill>
                <a:effectLst/>
                <a:latin typeface="Inter"/>
              </a:rPr>
              <a:t>biasa</a:t>
            </a:r>
            <a:r>
              <a:rPr lang="en-ID" b="0" i="0">
                <a:solidFill>
                  <a:srgbClr val="374151"/>
                </a:solidFill>
                <a:effectLst/>
                <a:latin typeface="Inter"/>
              </a:rPr>
              <a:t> yang </a:t>
            </a:r>
            <a:r>
              <a:rPr lang="en-ID" b="0" i="0" err="1">
                <a:solidFill>
                  <a:srgbClr val="374151"/>
                </a:solidFill>
                <a:effectLst/>
                <a:latin typeface="Inter"/>
              </a:rPr>
              <a:t>dapat</a:t>
            </a:r>
            <a:r>
              <a:rPr lang="en-ID" b="0" i="0">
                <a:solidFill>
                  <a:srgbClr val="374151"/>
                </a:solidFill>
                <a:effectLst/>
                <a:latin typeface="Inter"/>
              </a:rPr>
              <a:t> </a:t>
            </a:r>
            <a:r>
              <a:rPr lang="en-ID" b="0" i="0" err="1">
                <a:solidFill>
                  <a:srgbClr val="374151"/>
                </a:solidFill>
                <a:effectLst/>
                <a:latin typeface="Inter"/>
              </a:rPr>
              <a:t>menunjukkan</a:t>
            </a:r>
            <a:r>
              <a:rPr lang="en-ID" b="0" i="0">
                <a:solidFill>
                  <a:srgbClr val="374151"/>
                </a:solidFill>
                <a:effectLst/>
                <a:latin typeface="Inter"/>
              </a:rPr>
              <a:t> </a:t>
            </a:r>
            <a:r>
              <a:rPr lang="en-ID" b="0" i="0" err="1">
                <a:solidFill>
                  <a:srgbClr val="374151"/>
                </a:solidFill>
                <a:effectLst/>
                <a:latin typeface="Inter"/>
              </a:rPr>
              <a:t>ancaman</a:t>
            </a:r>
            <a:r>
              <a:rPr lang="en-ID" b="0" i="0">
                <a:solidFill>
                  <a:srgbClr val="374151"/>
                </a:solidFill>
                <a:effectLst/>
                <a:latin typeface="Inter"/>
              </a:rPr>
              <a:t>.</a:t>
            </a:r>
          </a:p>
          <a:p>
            <a:pPr algn="l"/>
            <a:r>
              <a:rPr lang="en-ID" b="1" i="0">
                <a:effectLst/>
                <a:latin typeface="Inter"/>
              </a:rPr>
              <a:t>3. </a:t>
            </a:r>
            <a:r>
              <a:rPr lang="en-ID" b="1" i="0" err="1">
                <a:effectLst/>
                <a:latin typeface="Inter"/>
              </a:rPr>
              <a:t>Investigasi</a:t>
            </a:r>
            <a:r>
              <a:rPr lang="en-ID" b="1" i="0">
                <a:effectLst/>
                <a:latin typeface="Inter"/>
              </a:rPr>
              <a:t> </a:t>
            </a:r>
            <a:r>
              <a:rPr lang="en-ID" b="1" i="0" err="1">
                <a:effectLst/>
                <a:latin typeface="Inter"/>
              </a:rPr>
              <a:t>Insiden</a:t>
            </a:r>
            <a:endParaRPr lang="en-ID" b="1" i="0">
              <a:effectLst/>
              <a:latin typeface="Inter"/>
            </a:endParaRPr>
          </a:p>
          <a:p>
            <a:pPr algn="l">
              <a:buFont typeface="Arial" panose="020B0604020202020204" pitchFamily="34" charset="0"/>
              <a:buChar char="•"/>
            </a:pPr>
            <a:r>
              <a:rPr lang="en-ID" b="0" i="0">
                <a:solidFill>
                  <a:srgbClr val="374151"/>
                </a:solidFill>
                <a:effectLst/>
                <a:latin typeface="Inter"/>
              </a:rPr>
              <a:t>Jika </a:t>
            </a:r>
            <a:r>
              <a:rPr lang="en-ID" b="0" i="0" err="1">
                <a:solidFill>
                  <a:srgbClr val="374151"/>
                </a:solidFill>
                <a:effectLst/>
                <a:latin typeface="Inter"/>
              </a:rPr>
              <a:t>ancaman</a:t>
            </a:r>
            <a:r>
              <a:rPr lang="en-ID" b="0" i="0">
                <a:solidFill>
                  <a:srgbClr val="374151"/>
                </a:solidFill>
                <a:effectLst/>
                <a:latin typeface="Inter"/>
              </a:rPr>
              <a:t> </a:t>
            </a:r>
            <a:r>
              <a:rPr lang="en-ID" b="0" i="0" err="1">
                <a:solidFill>
                  <a:srgbClr val="374151"/>
                </a:solidFill>
                <a:effectLst/>
                <a:latin typeface="Inter"/>
              </a:rPr>
              <a:t>terdeteksi</a:t>
            </a:r>
            <a:r>
              <a:rPr lang="en-ID" b="0" i="0">
                <a:solidFill>
                  <a:srgbClr val="374151"/>
                </a:solidFill>
                <a:effectLst/>
                <a:latin typeface="Inter"/>
              </a:rPr>
              <a:t>, </a:t>
            </a:r>
            <a:r>
              <a:rPr lang="en-ID" b="0" i="0" err="1">
                <a:solidFill>
                  <a:srgbClr val="374151"/>
                </a:solidFill>
                <a:effectLst/>
                <a:latin typeface="Inter"/>
              </a:rPr>
              <a:t>analis</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akan</a:t>
            </a:r>
            <a:r>
              <a:rPr lang="en-ID" b="0" i="0">
                <a:solidFill>
                  <a:srgbClr val="374151"/>
                </a:solidFill>
                <a:effectLst/>
                <a:latin typeface="Inter"/>
              </a:rPr>
              <a:t> </a:t>
            </a:r>
            <a:r>
              <a:rPr lang="en-ID" b="0" i="0" err="1">
                <a:solidFill>
                  <a:srgbClr val="374151"/>
                </a:solidFill>
                <a:effectLst/>
                <a:latin typeface="Inter"/>
              </a:rPr>
              <a:t>melakukan</a:t>
            </a:r>
            <a:r>
              <a:rPr lang="en-ID" b="0" i="0">
                <a:solidFill>
                  <a:srgbClr val="374151"/>
                </a:solidFill>
                <a:effectLst/>
                <a:latin typeface="Inter"/>
              </a:rPr>
              <a:t> </a:t>
            </a:r>
            <a:r>
              <a:rPr lang="en-ID" b="0" i="0" err="1">
                <a:solidFill>
                  <a:srgbClr val="374151"/>
                </a:solidFill>
                <a:effectLst/>
                <a:latin typeface="Inter"/>
              </a:rPr>
              <a:t>penyelidikan</a:t>
            </a:r>
            <a:r>
              <a:rPr lang="en-ID" b="0" i="0">
                <a:solidFill>
                  <a:srgbClr val="374151"/>
                </a:solidFill>
                <a:effectLst/>
                <a:latin typeface="Inter"/>
              </a:rPr>
              <a:t>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lanjut</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memahami</a:t>
            </a:r>
            <a:r>
              <a:rPr lang="en-ID" b="0" i="0">
                <a:solidFill>
                  <a:srgbClr val="374151"/>
                </a:solidFill>
                <a:effectLst/>
                <a:latin typeface="Inter"/>
              </a:rPr>
              <a:t> </a:t>
            </a:r>
            <a:r>
              <a:rPr lang="en-ID" b="0" i="0" err="1">
                <a:solidFill>
                  <a:srgbClr val="374151"/>
                </a:solidFill>
                <a:effectLst/>
                <a:latin typeface="Inter"/>
              </a:rPr>
              <a:t>sifat</a:t>
            </a:r>
            <a:r>
              <a:rPr lang="en-ID" b="0" i="0">
                <a:solidFill>
                  <a:srgbClr val="374151"/>
                </a:solidFill>
                <a:effectLst/>
                <a:latin typeface="Inter"/>
              </a:rPr>
              <a:t> dan </a:t>
            </a:r>
            <a:r>
              <a:rPr lang="en-ID" b="0" i="0" err="1">
                <a:solidFill>
                  <a:srgbClr val="374151"/>
                </a:solidFill>
                <a:effectLst/>
                <a:latin typeface="Inter"/>
              </a:rPr>
              <a:t>tujuan</a:t>
            </a:r>
            <a:r>
              <a:rPr lang="en-ID" b="0" i="0">
                <a:solidFill>
                  <a:srgbClr val="374151"/>
                </a:solidFill>
                <a:effectLst/>
                <a:latin typeface="Inter"/>
              </a:rPr>
              <a:t> </a:t>
            </a:r>
            <a:r>
              <a:rPr lang="en-ID" b="0" i="0" err="1">
                <a:solidFill>
                  <a:srgbClr val="374151"/>
                </a:solidFill>
                <a:effectLst/>
                <a:latin typeface="Inter"/>
              </a:rPr>
              <a:t>serangan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melibatkan</a:t>
            </a:r>
            <a:r>
              <a:rPr lang="en-ID" b="0" i="0">
                <a:solidFill>
                  <a:srgbClr val="374151"/>
                </a:solidFill>
                <a:effectLst/>
                <a:latin typeface="Inter"/>
              </a:rPr>
              <a:t> </a:t>
            </a:r>
            <a:r>
              <a:rPr lang="en-ID" b="0" i="0" err="1">
                <a:solidFill>
                  <a:srgbClr val="374151"/>
                </a:solidFill>
                <a:effectLst/>
                <a:latin typeface="Inter"/>
              </a:rPr>
              <a:t>pengumpulan</a:t>
            </a:r>
            <a:r>
              <a:rPr lang="en-ID" b="0" i="0">
                <a:solidFill>
                  <a:srgbClr val="374151"/>
                </a:solidFill>
                <a:effectLst/>
                <a:latin typeface="Inter"/>
              </a:rPr>
              <a:t>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banyak</a:t>
            </a:r>
            <a:r>
              <a:rPr lang="en-ID" b="0" i="0">
                <a:solidFill>
                  <a:srgbClr val="374151"/>
                </a:solidFill>
                <a:effectLst/>
                <a:latin typeface="Inter"/>
              </a:rPr>
              <a:t> data dan </a:t>
            </a:r>
            <a:r>
              <a:rPr lang="en-ID" b="0" i="0" err="1">
                <a:solidFill>
                  <a:srgbClr val="374151"/>
                </a:solidFill>
                <a:effectLst/>
                <a:latin typeface="Inter"/>
              </a:rPr>
              <a:t>analisis</a:t>
            </a:r>
            <a:r>
              <a:rPr lang="en-ID" b="0" i="0">
                <a:solidFill>
                  <a:srgbClr val="374151"/>
                </a:solidFill>
                <a:effectLst/>
                <a:latin typeface="Inter"/>
              </a:rPr>
              <a:t> </a:t>
            </a:r>
            <a:r>
              <a:rPr lang="en-ID" b="0" i="0" err="1">
                <a:solidFill>
                  <a:srgbClr val="374151"/>
                </a:solidFill>
                <a:effectLst/>
                <a:latin typeface="Inter"/>
              </a:rPr>
              <a:t>mendalam</a:t>
            </a:r>
            <a:r>
              <a:rPr lang="en-ID" b="0" i="0">
                <a:solidFill>
                  <a:srgbClr val="374151"/>
                </a:solidFill>
                <a:effectLst/>
                <a:latin typeface="Inter"/>
              </a:rPr>
              <a:t>.</a:t>
            </a:r>
          </a:p>
          <a:p>
            <a:pPr algn="l"/>
            <a:r>
              <a:rPr lang="en-ID" b="1" i="0">
                <a:effectLst/>
                <a:latin typeface="Inter"/>
              </a:rPr>
              <a:t>4. </a:t>
            </a:r>
            <a:r>
              <a:rPr lang="en-ID" b="1" i="0" err="1">
                <a:effectLst/>
                <a:latin typeface="Inter"/>
              </a:rPr>
              <a:t>Respons</a:t>
            </a:r>
            <a:r>
              <a:rPr lang="en-ID" b="1" i="0">
                <a:effectLst/>
                <a:latin typeface="Inter"/>
              </a:rPr>
              <a:t> dan </a:t>
            </a:r>
            <a:r>
              <a:rPr lang="en-ID" b="1" i="0" err="1">
                <a:effectLst/>
                <a:latin typeface="Inter"/>
              </a:rPr>
              <a:t>Mitigasi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Setelah</a:t>
            </a:r>
            <a:r>
              <a:rPr lang="en-ID" b="0" i="0">
                <a:solidFill>
                  <a:srgbClr val="374151"/>
                </a:solidFill>
                <a:effectLst/>
                <a:latin typeface="Inter"/>
              </a:rPr>
              <a:t> </a:t>
            </a:r>
            <a:r>
              <a:rPr lang="en-ID" b="0" i="0" err="1">
                <a:solidFill>
                  <a:srgbClr val="374151"/>
                </a:solidFill>
                <a:effectLst/>
                <a:latin typeface="Inter"/>
              </a:rPr>
              <a:t>menganalisis</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tim</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akan</a:t>
            </a:r>
            <a:r>
              <a:rPr lang="en-ID" b="0" i="0">
                <a:solidFill>
                  <a:srgbClr val="374151"/>
                </a:solidFill>
                <a:effectLst/>
                <a:latin typeface="Inter"/>
              </a:rPr>
              <a:t> </a:t>
            </a:r>
            <a:r>
              <a:rPr lang="en-ID" b="0" i="0" err="1">
                <a:solidFill>
                  <a:srgbClr val="374151"/>
                </a:solidFill>
                <a:effectLst/>
                <a:latin typeface="Inter"/>
              </a:rPr>
              <a:t>mengambil</a:t>
            </a:r>
            <a:r>
              <a:rPr lang="en-ID" b="0" i="0">
                <a:solidFill>
                  <a:srgbClr val="374151"/>
                </a:solidFill>
                <a:effectLst/>
                <a:latin typeface="Inter"/>
              </a:rPr>
              <a:t> </a:t>
            </a:r>
            <a:r>
              <a:rPr lang="en-ID" b="0" i="0" err="1">
                <a:solidFill>
                  <a:srgbClr val="374151"/>
                </a:solidFill>
                <a:effectLst/>
                <a:latin typeface="Inter"/>
              </a:rPr>
              <a:t>langkah</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merespons</a:t>
            </a:r>
            <a:r>
              <a:rPr lang="en-ID" b="0" i="0">
                <a:solidFill>
                  <a:srgbClr val="374151"/>
                </a:solidFill>
                <a:effectLst/>
                <a:latin typeface="Inter"/>
              </a:rPr>
              <a:t>, </a:t>
            </a:r>
            <a:r>
              <a:rPr lang="en-ID" b="0" i="0" err="1">
                <a:solidFill>
                  <a:srgbClr val="374151"/>
                </a:solidFill>
                <a:effectLst/>
                <a:latin typeface="Inter"/>
              </a:rPr>
              <a:t>seperti</a:t>
            </a:r>
            <a:r>
              <a:rPr lang="en-ID" b="0" i="0">
                <a:solidFill>
                  <a:srgbClr val="374151"/>
                </a:solidFill>
                <a:effectLst/>
                <a:latin typeface="Inter"/>
              </a:rPr>
              <a:t> </a:t>
            </a:r>
            <a:r>
              <a:rPr lang="en-ID" b="0" i="0" err="1">
                <a:solidFill>
                  <a:srgbClr val="374151"/>
                </a:solidFill>
                <a:effectLst/>
                <a:latin typeface="Inter"/>
              </a:rPr>
              <a:t>mengisolasi</a:t>
            </a:r>
            <a:r>
              <a:rPr lang="en-ID" b="0" i="0">
                <a:solidFill>
                  <a:srgbClr val="374151"/>
                </a:solidFill>
                <a:effectLst/>
                <a:latin typeface="Inter"/>
              </a:rPr>
              <a:t> </a:t>
            </a:r>
            <a:r>
              <a:rPr lang="en-ID" b="0" i="0" err="1">
                <a:solidFill>
                  <a:srgbClr val="374151"/>
                </a:solidFill>
                <a:effectLst/>
                <a:latin typeface="Inter"/>
              </a:rPr>
              <a:t>sistem</a:t>
            </a:r>
            <a:r>
              <a:rPr lang="en-ID" b="0" i="0">
                <a:solidFill>
                  <a:srgbClr val="374151"/>
                </a:solidFill>
                <a:effectLst/>
                <a:latin typeface="Inter"/>
              </a:rPr>
              <a:t> yang </a:t>
            </a:r>
            <a:r>
              <a:rPr lang="en-ID" b="0" i="0" err="1">
                <a:solidFill>
                  <a:srgbClr val="374151"/>
                </a:solidFill>
                <a:effectLst/>
                <a:latin typeface="Inter"/>
              </a:rPr>
              <a:t>terpengaruh</a:t>
            </a:r>
            <a:r>
              <a:rPr lang="en-ID" b="0" i="0">
                <a:solidFill>
                  <a:srgbClr val="374151"/>
                </a:solidFill>
                <a:effectLst/>
                <a:latin typeface="Inter"/>
              </a:rPr>
              <a:t>, </a:t>
            </a:r>
            <a:r>
              <a:rPr lang="en-ID" b="0" i="0" err="1">
                <a:solidFill>
                  <a:srgbClr val="374151"/>
                </a:solidFill>
                <a:effectLst/>
                <a:latin typeface="Inter"/>
              </a:rPr>
              <a:t>menghapus</a:t>
            </a:r>
            <a:r>
              <a:rPr lang="en-ID" b="0" i="0">
                <a:solidFill>
                  <a:srgbClr val="374151"/>
                </a:solidFill>
                <a:effectLst/>
                <a:latin typeface="Inter"/>
              </a:rPr>
              <a:t> malware, </a:t>
            </a:r>
            <a:r>
              <a:rPr lang="en-ID" b="0" i="0" err="1">
                <a:solidFill>
                  <a:srgbClr val="374151"/>
                </a:solidFill>
                <a:effectLst/>
                <a:latin typeface="Inter"/>
              </a:rPr>
              <a:t>atau</a:t>
            </a:r>
            <a:r>
              <a:rPr lang="en-ID" b="0" i="0">
                <a:solidFill>
                  <a:srgbClr val="374151"/>
                </a:solidFill>
                <a:effectLst/>
                <a:latin typeface="Inter"/>
              </a:rPr>
              <a:t> </a:t>
            </a:r>
            <a:r>
              <a:rPr lang="en-ID" b="0" i="0" err="1">
                <a:solidFill>
                  <a:srgbClr val="374151"/>
                </a:solidFill>
                <a:effectLst/>
                <a:latin typeface="Inter"/>
              </a:rPr>
              <a:t>menerapkan</a:t>
            </a:r>
            <a:r>
              <a:rPr lang="en-ID" b="0" i="0">
                <a:solidFill>
                  <a:srgbClr val="374151"/>
                </a:solidFill>
                <a:effectLst/>
                <a:latin typeface="Inter"/>
              </a:rPr>
              <a:t> </a:t>
            </a:r>
            <a:r>
              <a:rPr lang="en-ID" b="0" i="0" err="1">
                <a:solidFill>
                  <a:srgbClr val="374151"/>
                </a:solidFill>
                <a:effectLst/>
                <a:latin typeface="Inter"/>
              </a:rPr>
              <a:t>langkah-langkah</a:t>
            </a:r>
            <a:r>
              <a:rPr lang="en-ID" b="0" i="0">
                <a:solidFill>
                  <a:srgbClr val="374151"/>
                </a:solidFill>
                <a:effectLst/>
                <a:latin typeface="Inter"/>
              </a:rPr>
              <a:t> </a:t>
            </a:r>
            <a:r>
              <a:rPr lang="en-ID" b="0" i="0" err="1">
                <a:solidFill>
                  <a:srgbClr val="374151"/>
                </a:solidFill>
                <a:effectLst/>
                <a:latin typeface="Inter"/>
              </a:rPr>
              <a:t>perlindungan</a:t>
            </a:r>
            <a:r>
              <a:rPr lang="en-ID" b="0" i="0">
                <a:solidFill>
                  <a:srgbClr val="374151"/>
                </a:solidFill>
                <a:effectLst/>
                <a:latin typeface="Inter"/>
              </a:rPr>
              <a:t> </a:t>
            </a:r>
            <a:r>
              <a:rPr lang="en-ID" b="0" i="0" err="1">
                <a:solidFill>
                  <a:srgbClr val="374151"/>
                </a:solidFill>
                <a:effectLst/>
                <a:latin typeface="Inter"/>
              </a:rPr>
              <a:t>tambahan</a:t>
            </a:r>
            <a:r>
              <a:rPr lang="en-ID" b="0" i="0">
                <a:solidFill>
                  <a:srgbClr val="374151"/>
                </a:solidFill>
                <a:effectLst/>
                <a:latin typeface="Inter"/>
              </a:rPr>
              <a:t>.</a:t>
            </a:r>
          </a:p>
          <a:p>
            <a:pPr algn="l"/>
            <a:r>
              <a:rPr lang="en-ID" b="1" i="0">
                <a:effectLst/>
                <a:latin typeface="Inter"/>
              </a:rPr>
              <a:t>5. </a:t>
            </a:r>
            <a:r>
              <a:rPr lang="en-ID" b="1" i="0" err="1">
                <a:effectLst/>
                <a:latin typeface="Inter"/>
              </a:rPr>
              <a:t>Pelaporan</a:t>
            </a:r>
            <a:r>
              <a:rPr lang="en-ID" b="1" i="0">
                <a:effectLst/>
                <a:latin typeface="Inter"/>
              </a:rPr>
              <a:t> dan </a:t>
            </a:r>
            <a:r>
              <a:rPr lang="en-ID" b="1" i="0" err="1">
                <a:effectLst/>
                <a:latin typeface="Inter"/>
              </a:rPr>
              <a:t>Dokumentasi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Mencatat</a:t>
            </a:r>
            <a:r>
              <a:rPr lang="en-ID" b="0" i="0">
                <a:solidFill>
                  <a:srgbClr val="374151"/>
                </a:solidFill>
                <a:effectLst/>
                <a:latin typeface="Inter"/>
              </a:rPr>
              <a:t> </a:t>
            </a:r>
            <a:r>
              <a:rPr lang="en-ID" b="0" i="0" err="1">
                <a:solidFill>
                  <a:srgbClr val="374151"/>
                </a:solidFill>
                <a:effectLst/>
                <a:latin typeface="Inter"/>
              </a:rPr>
              <a:t>semua</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respon</a:t>
            </a:r>
            <a:r>
              <a:rPr lang="en-ID" b="0" i="0">
                <a:solidFill>
                  <a:srgbClr val="374151"/>
                </a:solidFill>
                <a:effectLst/>
                <a:latin typeface="Inter"/>
              </a:rPr>
              <a:t> yang </a:t>
            </a:r>
            <a:r>
              <a:rPr lang="en-ID" b="0" i="0" err="1">
                <a:solidFill>
                  <a:srgbClr val="374151"/>
                </a:solidFill>
                <a:effectLst/>
                <a:latin typeface="Inter"/>
              </a:rPr>
              <a:t>diambil</a:t>
            </a:r>
            <a:r>
              <a:rPr lang="en-ID" b="0" i="0">
                <a:solidFill>
                  <a:srgbClr val="374151"/>
                </a:solidFill>
                <a:effectLst/>
                <a:latin typeface="Inter"/>
              </a:rPr>
              <a:t>, </a:t>
            </a:r>
            <a:r>
              <a:rPr lang="en-ID" b="0" i="0" err="1">
                <a:solidFill>
                  <a:srgbClr val="374151"/>
                </a:solidFill>
                <a:effectLst/>
                <a:latin typeface="Inter"/>
              </a:rPr>
              <a:t>serta</a:t>
            </a:r>
            <a:r>
              <a:rPr lang="en-ID" b="0" i="0">
                <a:solidFill>
                  <a:srgbClr val="374151"/>
                </a:solidFill>
                <a:effectLst/>
                <a:latin typeface="Inter"/>
              </a:rPr>
              <a:t> </a:t>
            </a:r>
            <a:r>
              <a:rPr lang="en-ID" b="0" i="0" err="1">
                <a:solidFill>
                  <a:srgbClr val="374151"/>
                </a:solidFill>
                <a:effectLst/>
                <a:latin typeface="Inter"/>
              </a:rPr>
              <a:t>hasilnya</a:t>
            </a:r>
            <a:r>
              <a:rPr lang="en-ID" b="0" i="0">
                <a:solidFill>
                  <a:srgbClr val="374151"/>
                </a:solidFill>
                <a:effectLst/>
                <a:latin typeface="Inter"/>
              </a:rPr>
              <a:t>. </a:t>
            </a:r>
            <a:r>
              <a:rPr lang="en-ID" b="0" i="0" err="1">
                <a:solidFill>
                  <a:srgbClr val="374151"/>
                </a:solidFill>
                <a:effectLst/>
                <a:latin typeface="Inter"/>
              </a:rPr>
              <a:t>Laporan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digunakan</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evaluasi</a:t>
            </a:r>
            <a:r>
              <a:rPr lang="en-ID" b="0" i="0">
                <a:solidFill>
                  <a:srgbClr val="374151"/>
                </a:solidFill>
                <a:effectLst/>
                <a:latin typeface="Inter"/>
              </a:rPr>
              <a:t> </a:t>
            </a:r>
            <a:r>
              <a:rPr lang="en-ID" b="0" i="0" err="1">
                <a:solidFill>
                  <a:srgbClr val="374151"/>
                </a:solidFill>
                <a:effectLst/>
                <a:latin typeface="Inter"/>
              </a:rPr>
              <a:t>berkala</a:t>
            </a:r>
            <a:r>
              <a:rPr lang="en-ID" b="0" i="0">
                <a:solidFill>
                  <a:srgbClr val="374151"/>
                </a:solidFill>
                <a:effectLst/>
                <a:latin typeface="Inter"/>
              </a:rPr>
              <a:t> dan </a:t>
            </a:r>
            <a:r>
              <a:rPr lang="en-ID" b="0" i="0" err="1">
                <a:solidFill>
                  <a:srgbClr val="374151"/>
                </a:solidFill>
                <a:effectLst/>
                <a:latin typeface="Inter"/>
              </a:rPr>
              <a:t>pengembangan</a:t>
            </a:r>
            <a:r>
              <a:rPr lang="en-ID" b="0" i="0">
                <a:solidFill>
                  <a:srgbClr val="374151"/>
                </a:solidFill>
                <a:effectLst/>
                <a:latin typeface="Inter"/>
              </a:rPr>
              <a:t> strategi </a:t>
            </a:r>
            <a:r>
              <a:rPr lang="en-ID" b="0" i="0" err="1">
                <a:solidFill>
                  <a:srgbClr val="374151"/>
                </a:solidFill>
                <a:effectLst/>
                <a:latin typeface="Inter"/>
              </a:rPr>
              <a:t>keamanan</a:t>
            </a:r>
            <a:r>
              <a:rPr lang="en-ID" b="0" i="0">
                <a:solidFill>
                  <a:srgbClr val="374151"/>
                </a:solidFill>
                <a:effectLst/>
                <a:latin typeface="Inter"/>
              </a:rPr>
              <a:t> yang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baik</a:t>
            </a:r>
            <a:r>
              <a:rPr lang="en-ID" b="0" i="0">
                <a:solidFill>
                  <a:srgbClr val="374151"/>
                </a:solidFill>
                <a:effectLst/>
                <a:latin typeface="Inter"/>
              </a:rPr>
              <a:t> di masa </a:t>
            </a:r>
            <a:r>
              <a:rPr lang="en-ID" b="0" i="0" err="1">
                <a:solidFill>
                  <a:srgbClr val="374151"/>
                </a:solidFill>
                <a:effectLst/>
                <a:latin typeface="Inter"/>
              </a:rPr>
              <a:t>depan</a:t>
            </a:r>
            <a:r>
              <a:rPr lang="en-ID" b="0" i="0">
                <a:solidFill>
                  <a:srgbClr val="374151"/>
                </a:solidFill>
                <a:effectLst/>
                <a:latin typeface="Inter"/>
              </a:rPr>
              <a:t>.</a:t>
            </a:r>
          </a:p>
          <a:p>
            <a:pPr algn="l"/>
            <a:r>
              <a:rPr lang="en-ID" b="1" i="0">
                <a:effectLst/>
                <a:latin typeface="Inter"/>
              </a:rPr>
              <a:t>6. </a:t>
            </a:r>
            <a:r>
              <a:rPr lang="en-ID" b="1" i="0" err="1">
                <a:effectLst/>
                <a:latin typeface="Inter"/>
              </a:rPr>
              <a:t>Peningkatan</a:t>
            </a:r>
            <a:r>
              <a:rPr lang="en-ID" b="1" i="0">
                <a:effectLst/>
                <a:latin typeface="Inter"/>
              </a:rPr>
              <a:t> </a:t>
            </a:r>
            <a:r>
              <a:rPr lang="en-ID" b="1" i="0" err="1">
                <a:effectLst/>
                <a:latin typeface="Inter"/>
              </a:rPr>
              <a:t>Berkelanjutan</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Menggunakan</a:t>
            </a:r>
            <a:r>
              <a:rPr lang="en-ID" b="0" i="0">
                <a:solidFill>
                  <a:srgbClr val="374151"/>
                </a:solidFill>
                <a:effectLst/>
                <a:latin typeface="Inter"/>
              </a:rPr>
              <a:t> </a:t>
            </a:r>
            <a:r>
              <a:rPr lang="en-ID" b="0" i="0" err="1">
                <a:solidFill>
                  <a:srgbClr val="374151"/>
                </a:solidFill>
                <a:effectLst/>
                <a:latin typeface="Inter"/>
              </a:rPr>
              <a:t>informasi</a:t>
            </a:r>
            <a:r>
              <a:rPr lang="en-ID" b="0" i="0">
                <a:solidFill>
                  <a:srgbClr val="374151"/>
                </a:solidFill>
                <a:effectLst/>
                <a:latin typeface="Inter"/>
              </a:rPr>
              <a:t> yang </a:t>
            </a:r>
            <a:r>
              <a:rPr lang="en-ID" b="0" i="0" err="1">
                <a:solidFill>
                  <a:srgbClr val="374151"/>
                </a:solidFill>
                <a:effectLst/>
                <a:latin typeface="Inter"/>
              </a:rPr>
              <a:t>diperoleh</a:t>
            </a:r>
            <a:r>
              <a:rPr lang="en-ID" b="0" i="0">
                <a:solidFill>
                  <a:srgbClr val="374151"/>
                </a:solidFill>
                <a:effectLst/>
                <a:latin typeface="Inter"/>
              </a:rPr>
              <a:t> </a:t>
            </a:r>
            <a:r>
              <a:rPr lang="en-ID" b="0" i="0" err="1">
                <a:solidFill>
                  <a:srgbClr val="374151"/>
                </a:solidFill>
                <a:effectLst/>
                <a:latin typeface="Inter"/>
              </a:rPr>
              <a:t>dari</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sebelumnya</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terus</a:t>
            </a:r>
            <a:r>
              <a:rPr lang="en-ID" b="0" i="0">
                <a:solidFill>
                  <a:srgbClr val="374151"/>
                </a:solidFill>
                <a:effectLst/>
                <a:latin typeface="Inter"/>
              </a:rPr>
              <a:t> </a:t>
            </a:r>
            <a:r>
              <a:rPr lang="en-ID" b="0" i="0" err="1">
                <a:solidFill>
                  <a:srgbClr val="374151"/>
                </a:solidFill>
                <a:effectLst/>
                <a:latin typeface="Inter"/>
              </a:rPr>
              <a:t>meningkatkan</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a:t>
            </a:r>
            <a:r>
              <a:rPr lang="en-ID" b="0" i="0" err="1">
                <a:solidFill>
                  <a:srgbClr val="374151"/>
                </a:solidFill>
                <a:effectLst/>
                <a:latin typeface="Inter"/>
              </a:rPr>
              <a:t>memperbarui</a:t>
            </a:r>
            <a:r>
              <a:rPr lang="en-ID" b="0" i="0">
                <a:solidFill>
                  <a:srgbClr val="374151"/>
                </a:solidFill>
                <a:effectLst/>
                <a:latin typeface="Inter"/>
              </a:rPr>
              <a:t> </a:t>
            </a:r>
            <a:r>
              <a:rPr lang="en-ID" b="0" i="0" err="1">
                <a:solidFill>
                  <a:srgbClr val="374151"/>
                </a:solidFill>
                <a:effectLst/>
                <a:latin typeface="Inter"/>
              </a:rPr>
              <a:t>kebijakan</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pelatihan</a:t>
            </a:r>
            <a:r>
              <a:rPr lang="en-ID" b="0" i="0">
                <a:solidFill>
                  <a:srgbClr val="374151"/>
                </a:solidFill>
                <a:effectLst/>
                <a:latin typeface="Inter"/>
              </a:rPr>
              <a:t> </a:t>
            </a:r>
            <a:r>
              <a:rPr lang="en-ID" b="0" i="0" err="1">
                <a:solidFill>
                  <a:srgbClr val="374151"/>
                </a:solidFill>
                <a:effectLst/>
                <a:latin typeface="Inter"/>
              </a:rPr>
              <a:t>tim</a:t>
            </a:r>
            <a:r>
              <a:rPr lang="en-ID" b="0" i="0">
                <a:solidFill>
                  <a:srgbClr val="374151"/>
                </a:solidFill>
                <a:effectLst/>
                <a:latin typeface="Inter"/>
              </a:rPr>
              <a:t>, dan </a:t>
            </a:r>
            <a:r>
              <a:rPr lang="en-ID" b="0" i="0" err="1">
                <a:solidFill>
                  <a:srgbClr val="374151"/>
                </a:solidFill>
                <a:effectLst/>
                <a:latin typeface="Inter"/>
              </a:rPr>
              <a:t>peningkatan</a:t>
            </a:r>
            <a:r>
              <a:rPr lang="en-ID" b="0" i="0">
                <a:solidFill>
                  <a:srgbClr val="374151"/>
                </a:solidFill>
                <a:effectLst/>
                <a:latin typeface="Inter"/>
              </a:rPr>
              <a:t> </a:t>
            </a:r>
            <a:r>
              <a:rPr lang="en-ID" b="0" i="0" err="1">
                <a:solidFill>
                  <a:srgbClr val="374151"/>
                </a:solidFill>
                <a:effectLst/>
                <a:latin typeface="Inter"/>
              </a:rPr>
              <a:t>teknologi</a:t>
            </a:r>
            <a:r>
              <a:rPr lang="en-ID" b="0" i="0">
                <a:solidFill>
                  <a:srgbClr val="374151"/>
                </a:solidFill>
                <a:effectLst/>
                <a:latin typeface="Inter"/>
              </a:rPr>
              <a:t> </a:t>
            </a:r>
            <a:r>
              <a:rPr lang="en-ID" b="0" i="0" err="1">
                <a:solidFill>
                  <a:srgbClr val="374151"/>
                </a:solidFill>
                <a:effectLst/>
                <a:latin typeface="Inter"/>
              </a:rPr>
              <a:t>terpadu</a:t>
            </a:r>
            <a:r>
              <a:rPr lang="en-ID" b="0" i="0">
                <a:solidFill>
                  <a:srgbClr val="374151"/>
                </a:solidFill>
                <a:effectLst/>
                <a:latin typeface="Inter"/>
              </a:rPr>
              <a:t>.</a:t>
            </a:r>
          </a:p>
          <a:p>
            <a:endParaRPr lang="id-ID"/>
          </a:p>
        </p:txBody>
      </p:sp>
      <p:sp>
        <p:nvSpPr>
          <p:cNvPr id="4" name="Slide Number Placeholder 3"/>
          <p:cNvSpPr>
            <a:spLocks noGrp="1"/>
          </p:cNvSpPr>
          <p:nvPr>
            <p:ph type="sldNum" sz="quarter" idx="5"/>
          </p:nvPr>
        </p:nvSpPr>
        <p:spPr/>
        <p:txBody>
          <a:bodyPr/>
          <a:lstStyle/>
          <a:p>
            <a:fld id="{E36A46CD-33C6-4C43-93A9-1DA80F194690}" type="slidenum">
              <a:rPr lang="id-ID" smtClean="0"/>
              <a:t>8</a:t>
            </a:fld>
            <a:endParaRPr lang="id-ID"/>
          </a:p>
        </p:txBody>
      </p:sp>
    </p:spTree>
    <p:extLst>
      <p:ext uri="{BB962C8B-B14F-4D97-AF65-F5344CB8AC3E}">
        <p14:creationId xmlns:p14="http://schemas.microsoft.com/office/powerpoint/2010/main" val="325265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D" b="1" i="0">
                <a:effectLst/>
                <a:latin typeface="Inter"/>
              </a:rPr>
              <a:t>1. </a:t>
            </a:r>
            <a:r>
              <a:rPr lang="en-ID" b="1" i="0" err="1">
                <a:effectLst/>
                <a:latin typeface="Inter"/>
              </a:rPr>
              <a:t>Pengumpulan</a:t>
            </a:r>
            <a:r>
              <a:rPr lang="en-ID" b="1" i="0">
                <a:effectLst/>
                <a:latin typeface="Inter"/>
              </a:rPr>
              <a:t> Data</a:t>
            </a:r>
          </a:p>
          <a:p>
            <a:pPr algn="l">
              <a:buFont typeface="Arial" panose="020B0604020202020204" pitchFamily="34" charset="0"/>
              <a:buChar char="•"/>
            </a:pPr>
            <a:r>
              <a:rPr lang="en-ID" b="0" i="0" err="1">
                <a:solidFill>
                  <a:srgbClr val="374151"/>
                </a:solidFill>
                <a:effectLst/>
                <a:latin typeface="Inter"/>
              </a:rPr>
              <a:t>Mengumpulkan</a:t>
            </a:r>
            <a:r>
              <a:rPr lang="en-ID" b="0" i="0">
                <a:solidFill>
                  <a:srgbClr val="374151"/>
                </a:solidFill>
                <a:effectLst/>
                <a:latin typeface="Inter"/>
              </a:rPr>
              <a:t> </a:t>
            </a:r>
            <a:r>
              <a:rPr lang="en-ID" b="0" i="0" err="1">
                <a:solidFill>
                  <a:srgbClr val="374151"/>
                </a:solidFill>
                <a:effectLst/>
                <a:latin typeface="Inter"/>
              </a:rPr>
              <a:t>informasi</a:t>
            </a:r>
            <a:r>
              <a:rPr lang="en-ID" b="0" i="0">
                <a:solidFill>
                  <a:srgbClr val="374151"/>
                </a:solidFill>
                <a:effectLst/>
                <a:latin typeface="Inter"/>
              </a:rPr>
              <a:t> </a:t>
            </a:r>
            <a:r>
              <a:rPr lang="en-ID" b="0" i="0" err="1">
                <a:solidFill>
                  <a:srgbClr val="374151"/>
                </a:solidFill>
                <a:effectLst/>
                <a:latin typeface="Inter"/>
              </a:rPr>
              <a:t>dari</a:t>
            </a:r>
            <a:r>
              <a:rPr lang="en-ID" b="0" i="0">
                <a:solidFill>
                  <a:srgbClr val="374151"/>
                </a:solidFill>
                <a:effectLst/>
                <a:latin typeface="Inter"/>
              </a:rPr>
              <a:t> </a:t>
            </a:r>
            <a:r>
              <a:rPr lang="en-ID" b="0" i="0" err="1">
                <a:solidFill>
                  <a:srgbClr val="374151"/>
                </a:solidFill>
                <a:effectLst/>
                <a:latin typeface="Inter"/>
              </a:rPr>
              <a:t>berbagai</a:t>
            </a:r>
            <a:r>
              <a:rPr lang="en-ID" b="0" i="0">
                <a:solidFill>
                  <a:srgbClr val="374151"/>
                </a:solidFill>
                <a:effectLst/>
                <a:latin typeface="Inter"/>
              </a:rPr>
              <a:t> </a:t>
            </a:r>
            <a:r>
              <a:rPr lang="en-ID" b="0" i="0" err="1">
                <a:solidFill>
                  <a:srgbClr val="374151"/>
                </a:solidFill>
                <a:effectLst/>
                <a:latin typeface="Inter"/>
              </a:rPr>
              <a:t>sumber</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XDR, EDR, SIEM, dan </a:t>
            </a:r>
            <a:r>
              <a:rPr lang="en-ID" b="0" i="0" err="1">
                <a:solidFill>
                  <a:srgbClr val="374151"/>
                </a:solidFill>
                <a:effectLst/>
                <a:latin typeface="Inter"/>
              </a:rPr>
              <a:t>alat</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lainnya</a:t>
            </a:r>
            <a:r>
              <a:rPr lang="en-ID" b="0" i="0">
                <a:solidFill>
                  <a:srgbClr val="374151"/>
                </a:solidFill>
                <a:effectLst/>
                <a:latin typeface="Inter"/>
              </a:rPr>
              <a:t>. Data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bisa</a:t>
            </a:r>
            <a:r>
              <a:rPr lang="en-ID" b="0" i="0">
                <a:solidFill>
                  <a:srgbClr val="374151"/>
                </a:solidFill>
                <a:effectLst/>
                <a:latin typeface="Inter"/>
              </a:rPr>
              <a:t> </a:t>
            </a:r>
            <a:r>
              <a:rPr lang="en-ID" b="0" i="0" err="1">
                <a:solidFill>
                  <a:srgbClr val="374151"/>
                </a:solidFill>
                <a:effectLst/>
                <a:latin typeface="Inter"/>
              </a:rPr>
              <a:t>berupa</a:t>
            </a:r>
            <a:r>
              <a:rPr lang="en-ID" b="0" i="0">
                <a:solidFill>
                  <a:srgbClr val="374151"/>
                </a:solidFill>
                <a:effectLst/>
                <a:latin typeface="Inter"/>
              </a:rPr>
              <a:t> log, </a:t>
            </a:r>
            <a:r>
              <a:rPr lang="en-ID" b="0" i="0" err="1">
                <a:solidFill>
                  <a:srgbClr val="374151"/>
                </a:solidFill>
                <a:effectLst/>
                <a:latin typeface="Inter"/>
              </a:rPr>
              <a:t>informasi</a:t>
            </a:r>
            <a:r>
              <a:rPr lang="en-ID" b="0" i="0">
                <a:solidFill>
                  <a:srgbClr val="374151"/>
                </a:solidFill>
                <a:effectLst/>
                <a:latin typeface="Inter"/>
              </a:rPr>
              <a:t> </a:t>
            </a:r>
            <a:r>
              <a:rPr lang="en-ID" b="0" i="0" err="1">
                <a:solidFill>
                  <a:srgbClr val="374151"/>
                </a:solidFill>
                <a:effectLst/>
                <a:latin typeface="Inter"/>
              </a:rPr>
              <a:t>jaringan</a:t>
            </a:r>
            <a:r>
              <a:rPr lang="en-ID" b="0" i="0">
                <a:solidFill>
                  <a:srgbClr val="374151"/>
                </a:solidFill>
                <a:effectLst/>
                <a:latin typeface="Inter"/>
              </a:rPr>
              <a:t>, dan </a:t>
            </a:r>
            <a:r>
              <a:rPr lang="en-ID" b="0" i="0" err="1">
                <a:solidFill>
                  <a:srgbClr val="374151"/>
                </a:solidFill>
                <a:effectLst/>
                <a:latin typeface="Inter"/>
              </a:rPr>
              <a:t>aktivitas</a:t>
            </a:r>
            <a:r>
              <a:rPr lang="en-ID" b="0" i="0">
                <a:solidFill>
                  <a:srgbClr val="374151"/>
                </a:solidFill>
                <a:effectLst/>
                <a:latin typeface="Inter"/>
              </a:rPr>
              <a:t> </a:t>
            </a:r>
            <a:r>
              <a:rPr lang="en-ID" b="0" i="0" err="1">
                <a:solidFill>
                  <a:srgbClr val="374151"/>
                </a:solidFill>
                <a:effectLst/>
                <a:latin typeface="Inter"/>
              </a:rPr>
              <a:t>pengguna</a:t>
            </a:r>
            <a:r>
              <a:rPr lang="en-ID" b="0" i="0">
                <a:solidFill>
                  <a:srgbClr val="374151"/>
                </a:solidFill>
                <a:effectLst/>
                <a:latin typeface="Inter"/>
              </a:rPr>
              <a:t>.</a:t>
            </a:r>
          </a:p>
          <a:p>
            <a:pPr algn="l"/>
            <a:r>
              <a:rPr lang="en-ID" b="1" i="0">
                <a:effectLst/>
                <a:latin typeface="Inter"/>
              </a:rPr>
              <a:t>2. </a:t>
            </a:r>
            <a:r>
              <a:rPr lang="en-ID" b="1" i="0" err="1">
                <a:effectLst/>
                <a:latin typeface="Inter"/>
              </a:rPr>
              <a:t>Deteksi</a:t>
            </a:r>
            <a:r>
              <a:rPr lang="en-ID" b="1" i="0">
                <a:effectLst/>
                <a:latin typeface="Inter"/>
              </a:rPr>
              <a:t> </a:t>
            </a:r>
            <a:r>
              <a:rPr lang="en-ID" b="1" i="0" err="1">
                <a:effectLst/>
                <a:latin typeface="Inter"/>
              </a:rPr>
              <a:t>Anomali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Menganalisis</a:t>
            </a:r>
            <a:r>
              <a:rPr lang="en-ID" b="0" i="0">
                <a:solidFill>
                  <a:srgbClr val="374151"/>
                </a:solidFill>
                <a:effectLst/>
                <a:latin typeface="Inter"/>
              </a:rPr>
              <a:t> data yang </a:t>
            </a:r>
            <a:r>
              <a:rPr lang="en-ID" b="0" i="0" err="1">
                <a:solidFill>
                  <a:srgbClr val="374151"/>
                </a:solidFill>
                <a:effectLst/>
                <a:latin typeface="Inter"/>
              </a:rPr>
              <a:t>dikumpulkan</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mendeteksi</a:t>
            </a:r>
            <a:r>
              <a:rPr lang="en-ID" b="0" i="0">
                <a:solidFill>
                  <a:srgbClr val="374151"/>
                </a:solidFill>
                <a:effectLst/>
                <a:latin typeface="Inter"/>
              </a:rPr>
              <a:t> </a:t>
            </a:r>
            <a:r>
              <a:rPr lang="en-ID" b="0" i="0" err="1">
                <a:solidFill>
                  <a:srgbClr val="374151"/>
                </a:solidFill>
                <a:effectLst/>
                <a:latin typeface="Inter"/>
              </a:rPr>
              <a:t>perilaku</a:t>
            </a:r>
            <a:r>
              <a:rPr lang="en-ID" b="0" i="0">
                <a:solidFill>
                  <a:srgbClr val="374151"/>
                </a:solidFill>
                <a:effectLst/>
                <a:latin typeface="Inter"/>
              </a:rPr>
              <a:t> </a:t>
            </a:r>
            <a:r>
              <a:rPr lang="en-ID" b="0" i="0" err="1">
                <a:solidFill>
                  <a:srgbClr val="374151"/>
                </a:solidFill>
                <a:effectLst/>
                <a:latin typeface="Inter"/>
              </a:rPr>
              <a:t>atau</a:t>
            </a:r>
            <a:r>
              <a:rPr lang="en-ID" b="0" i="0">
                <a:solidFill>
                  <a:srgbClr val="374151"/>
                </a:solidFill>
                <a:effectLst/>
                <a:latin typeface="Inter"/>
              </a:rPr>
              <a:t> </a:t>
            </a:r>
            <a:r>
              <a:rPr lang="en-ID" b="0" i="0" err="1">
                <a:solidFill>
                  <a:srgbClr val="374151"/>
                </a:solidFill>
                <a:effectLst/>
                <a:latin typeface="Inter"/>
              </a:rPr>
              <a:t>aktivitas</a:t>
            </a:r>
            <a:r>
              <a:rPr lang="en-ID" b="0" i="0">
                <a:solidFill>
                  <a:srgbClr val="374151"/>
                </a:solidFill>
                <a:effectLst/>
                <a:latin typeface="Inter"/>
              </a:rPr>
              <a:t> yang </a:t>
            </a:r>
            <a:r>
              <a:rPr lang="en-ID" b="0" i="0" err="1">
                <a:solidFill>
                  <a:srgbClr val="374151"/>
                </a:solidFill>
                <a:effectLst/>
                <a:latin typeface="Inter"/>
              </a:rPr>
              <a:t>mencurigakan</a:t>
            </a:r>
            <a:r>
              <a:rPr lang="en-ID" b="0" i="0">
                <a:solidFill>
                  <a:srgbClr val="374151"/>
                </a:solidFill>
                <a:effectLst/>
                <a:latin typeface="Inter"/>
              </a:rPr>
              <a:t> </a:t>
            </a:r>
            <a:r>
              <a:rPr lang="en-ID" b="0" i="0" err="1">
                <a:solidFill>
                  <a:srgbClr val="374151"/>
                </a:solidFill>
                <a:effectLst/>
                <a:latin typeface="Inter"/>
              </a:rPr>
              <a:t>menggunakan</a:t>
            </a:r>
            <a:r>
              <a:rPr lang="en-ID" b="0" i="0">
                <a:solidFill>
                  <a:srgbClr val="374151"/>
                </a:solidFill>
                <a:effectLst/>
                <a:latin typeface="Inter"/>
              </a:rPr>
              <a:t> </a:t>
            </a:r>
            <a:r>
              <a:rPr lang="en-ID" b="0" i="0" err="1">
                <a:solidFill>
                  <a:srgbClr val="374151"/>
                </a:solidFill>
                <a:effectLst/>
                <a:latin typeface="Inter"/>
              </a:rPr>
              <a:t>algoritma</a:t>
            </a:r>
            <a:r>
              <a:rPr lang="en-ID" b="0" i="0">
                <a:solidFill>
                  <a:srgbClr val="374151"/>
                </a:solidFill>
                <a:effectLst/>
                <a:latin typeface="Inter"/>
              </a:rPr>
              <a:t> dan </a:t>
            </a:r>
            <a:r>
              <a:rPr lang="en-ID" b="0" i="0" err="1">
                <a:solidFill>
                  <a:srgbClr val="374151"/>
                </a:solidFill>
                <a:effectLst/>
                <a:latin typeface="Inter"/>
              </a:rPr>
              <a:t>analitik</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a:t>
            </a:r>
            <a:r>
              <a:rPr lang="en-ID" b="0" i="0" err="1">
                <a:solidFill>
                  <a:srgbClr val="374151"/>
                </a:solidFill>
                <a:effectLst/>
                <a:latin typeface="Inter"/>
              </a:rPr>
              <a:t>pengidentifikasian</a:t>
            </a:r>
            <a:r>
              <a:rPr lang="en-ID" b="0" i="0">
                <a:solidFill>
                  <a:srgbClr val="374151"/>
                </a:solidFill>
                <a:effectLst/>
                <a:latin typeface="Inter"/>
              </a:rPr>
              <a:t> </a:t>
            </a:r>
            <a:r>
              <a:rPr lang="en-ID" b="0" i="0" err="1">
                <a:solidFill>
                  <a:srgbClr val="374151"/>
                </a:solidFill>
                <a:effectLst/>
                <a:latin typeface="Inter"/>
              </a:rPr>
              <a:t>pola</a:t>
            </a:r>
            <a:r>
              <a:rPr lang="en-ID" b="0" i="0">
                <a:solidFill>
                  <a:srgbClr val="374151"/>
                </a:solidFill>
                <a:effectLst/>
                <a:latin typeface="Inter"/>
              </a:rPr>
              <a:t> yang </a:t>
            </a:r>
            <a:r>
              <a:rPr lang="en-ID" b="0" i="0" err="1">
                <a:solidFill>
                  <a:srgbClr val="374151"/>
                </a:solidFill>
                <a:effectLst/>
                <a:latin typeface="Inter"/>
              </a:rPr>
              <a:t>tidak</a:t>
            </a:r>
            <a:r>
              <a:rPr lang="en-ID" b="0" i="0">
                <a:solidFill>
                  <a:srgbClr val="374151"/>
                </a:solidFill>
                <a:effectLst/>
                <a:latin typeface="Inter"/>
              </a:rPr>
              <a:t> </a:t>
            </a:r>
            <a:r>
              <a:rPr lang="en-ID" b="0" i="0" err="1">
                <a:solidFill>
                  <a:srgbClr val="374151"/>
                </a:solidFill>
                <a:effectLst/>
                <a:latin typeface="Inter"/>
              </a:rPr>
              <a:t>biasa</a:t>
            </a:r>
            <a:r>
              <a:rPr lang="en-ID" b="0" i="0">
                <a:solidFill>
                  <a:srgbClr val="374151"/>
                </a:solidFill>
                <a:effectLst/>
                <a:latin typeface="Inter"/>
              </a:rPr>
              <a:t> yang </a:t>
            </a:r>
            <a:r>
              <a:rPr lang="en-ID" b="0" i="0" err="1">
                <a:solidFill>
                  <a:srgbClr val="374151"/>
                </a:solidFill>
                <a:effectLst/>
                <a:latin typeface="Inter"/>
              </a:rPr>
              <a:t>dapat</a:t>
            </a:r>
            <a:r>
              <a:rPr lang="en-ID" b="0" i="0">
                <a:solidFill>
                  <a:srgbClr val="374151"/>
                </a:solidFill>
                <a:effectLst/>
                <a:latin typeface="Inter"/>
              </a:rPr>
              <a:t> </a:t>
            </a:r>
            <a:r>
              <a:rPr lang="en-ID" b="0" i="0" err="1">
                <a:solidFill>
                  <a:srgbClr val="374151"/>
                </a:solidFill>
                <a:effectLst/>
                <a:latin typeface="Inter"/>
              </a:rPr>
              <a:t>menunjukkan</a:t>
            </a:r>
            <a:r>
              <a:rPr lang="en-ID" b="0" i="0">
                <a:solidFill>
                  <a:srgbClr val="374151"/>
                </a:solidFill>
                <a:effectLst/>
                <a:latin typeface="Inter"/>
              </a:rPr>
              <a:t> </a:t>
            </a:r>
            <a:r>
              <a:rPr lang="en-ID" b="0" i="0" err="1">
                <a:solidFill>
                  <a:srgbClr val="374151"/>
                </a:solidFill>
                <a:effectLst/>
                <a:latin typeface="Inter"/>
              </a:rPr>
              <a:t>ancaman</a:t>
            </a:r>
            <a:r>
              <a:rPr lang="en-ID" b="0" i="0">
                <a:solidFill>
                  <a:srgbClr val="374151"/>
                </a:solidFill>
                <a:effectLst/>
                <a:latin typeface="Inter"/>
              </a:rPr>
              <a:t>.</a:t>
            </a:r>
          </a:p>
          <a:p>
            <a:pPr algn="l"/>
            <a:r>
              <a:rPr lang="en-ID" b="1" i="0">
                <a:effectLst/>
                <a:latin typeface="Inter"/>
              </a:rPr>
              <a:t>3. </a:t>
            </a:r>
            <a:r>
              <a:rPr lang="en-ID" b="1" i="0" err="1">
                <a:effectLst/>
                <a:latin typeface="Inter"/>
              </a:rPr>
              <a:t>Investigasi</a:t>
            </a:r>
            <a:r>
              <a:rPr lang="en-ID" b="1" i="0">
                <a:effectLst/>
                <a:latin typeface="Inter"/>
              </a:rPr>
              <a:t> </a:t>
            </a:r>
            <a:r>
              <a:rPr lang="en-ID" b="1" i="0" err="1">
                <a:effectLst/>
                <a:latin typeface="Inter"/>
              </a:rPr>
              <a:t>Insiden</a:t>
            </a:r>
            <a:endParaRPr lang="en-ID" b="1" i="0">
              <a:effectLst/>
              <a:latin typeface="Inter"/>
            </a:endParaRPr>
          </a:p>
          <a:p>
            <a:pPr algn="l">
              <a:buFont typeface="Arial" panose="020B0604020202020204" pitchFamily="34" charset="0"/>
              <a:buChar char="•"/>
            </a:pPr>
            <a:r>
              <a:rPr lang="en-ID" b="0" i="0">
                <a:solidFill>
                  <a:srgbClr val="374151"/>
                </a:solidFill>
                <a:effectLst/>
                <a:latin typeface="Inter"/>
              </a:rPr>
              <a:t>Jika </a:t>
            </a:r>
            <a:r>
              <a:rPr lang="en-ID" b="0" i="0" err="1">
                <a:solidFill>
                  <a:srgbClr val="374151"/>
                </a:solidFill>
                <a:effectLst/>
                <a:latin typeface="Inter"/>
              </a:rPr>
              <a:t>ancaman</a:t>
            </a:r>
            <a:r>
              <a:rPr lang="en-ID" b="0" i="0">
                <a:solidFill>
                  <a:srgbClr val="374151"/>
                </a:solidFill>
                <a:effectLst/>
                <a:latin typeface="Inter"/>
              </a:rPr>
              <a:t> </a:t>
            </a:r>
            <a:r>
              <a:rPr lang="en-ID" b="0" i="0" err="1">
                <a:solidFill>
                  <a:srgbClr val="374151"/>
                </a:solidFill>
                <a:effectLst/>
                <a:latin typeface="Inter"/>
              </a:rPr>
              <a:t>terdeteksi</a:t>
            </a:r>
            <a:r>
              <a:rPr lang="en-ID" b="0" i="0">
                <a:solidFill>
                  <a:srgbClr val="374151"/>
                </a:solidFill>
                <a:effectLst/>
                <a:latin typeface="Inter"/>
              </a:rPr>
              <a:t>, </a:t>
            </a:r>
            <a:r>
              <a:rPr lang="en-ID" b="0" i="0" err="1">
                <a:solidFill>
                  <a:srgbClr val="374151"/>
                </a:solidFill>
                <a:effectLst/>
                <a:latin typeface="Inter"/>
              </a:rPr>
              <a:t>analis</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akan</a:t>
            </a:r>
            <a:r>
              <a:rPr lang="en-ID" b="0" i="0">
                <a:solidFill>
                  <a:srgbClr val="374151"/>
                </a:solidFill>
                <a:effectLst/>
                <a:latin typeface="Inter"/>
              </a:rPr>
              <a:t> </a:t>
            </a:r>
            <a:r>
              <a:rPr lang="en-ID" b="0" i="0" err="1">
                <a:solidFill>
                  <a:srgbClr val="374151"/>
                </a:solidFill>
                <a:effectLst/>
                <a:latin typeface="Inter"/>
              </a:rPr>
              <a:t>melakukan</a:t>
            </a:r>
            <a:r>
              <a:rPr lang="en-ID" b="0" i="0">
                <a:solidFill>
                  <a:srgbClr val="374151"/>
                </a:solidFill>
                <a:effectLst/>
                <a:latin typeface="Inter"/>
              </a:rPr>
              <a:t> </a:t>
            </a:r>
            <a:r>
              <a:rPr lang="en-ID" b="0" i="0" err="1">
                <a:solidFill>
                  <a:srgbClr val="374151"/>
                </a:solidFill>
                <a:effectLst/>
                <a:latin typeface="Inter"/>
              </a:rPr>
              <a:t>penyelidikan</a:t>
            </a:r>
            <a:r>
              <a:rPr lang="en-ID" b="0" i="0">
                <a:solidFill>
                  <a:srgbClr val="374151"/>
                </a:solidFill>
                <a:effectLst/>
                <a:latin typeface="Inter"/>
              </a:rPr>
              <a:t>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lanjut</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memahami</a:t>
            </a:r>
            <a:r>
              <a:rPr lang="en-ID" b="0" i="0">
                <a:solidFill>
                  <a:srgbClr val="374151"/>
                </a:solidFill>
                <a:effectLst/>
                <a:latin typeface="Inter"/>
              </a:rPr>
              <a:t> </a:t>
            </a:r>
            <a:r>
              <a:rPr lang="en-ID" b="0" i="0" err="1">
                <a:solidFill>
                  <a:srgbClr val="374151"/>
                </a:solidFill>
                <a:effectLst/>
                <a:latin typeface="Inter"/>
              </a:rPr>
              <a:t>sifat</a:t>
            </a:r>
            <a:r>
              <a:rPr lang="en-ID" b="0" i="0">
                <a:solidFill>
                  <a:srgbClr val="374151"/>
                </a:solidFill>
                <a:effectLst/>
                <a:latin typeface="Inter"/>
              </a:rPr>
              <a:t> dan </a:t>
            </a:r>
            <a:r>
              <a:rPr lang="en-ID" b="0" i="0" err="1">
                <a:solidFill>
                  <a:srgbClr val="374151"/>
                </a:solidFill>
                <a:effectLst/>
                <a:latin typeface="Inter"/>
              </a:rPr>
              <a:t>tujuan</a:t>
            </a:r>
            <a:r>
              <a:rPr lang="en-ID" b="0" i="0">
                <a:solidFill>
                  <a:srgbClr val="374151"/>
                </a:solidFill>
                <a:effectLst/>
                <a:latin typeface="Inter"/>
              </a:rPr>
              <a:t> </a:t>
            </a:r>
            <a:r>
              <a:rPr lang="en-ID" b="0" i="0" err="1">
                <a:solidFill>
                  <a:srgbClr val="374151"/>
                </a:solidFill>
                <a:effectLst/>
                <a:latin typeface="Inter"/>
              </a:rPr>
              <a:t>serangan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melibatkan</a:t>
            </a:r>
            <a:r>
              <a:rPr lang="en-ID" b="0" i="0">
                <a:solidFill>
                  <a:srgbClr val="374151"/>
                </a:solidFill>
                <a:effectLst/>
                <a:latin typeface="Inter"/>
              </a:rPr>
              <a:t> </a:t>
            </a:r>
            <a:r>
              <a:rPr lang="en-ID" b="0" i="0" err="1">
                <a:solidFill>
                  <a:srgbClr val="374151"/>
                </a:solidFill>
                <a:effectLst/>
                <a:latin typeface="Inter"/>
              </a:rPr>
              <a:t>pengumpulan</a:t>
            </a:r>
            <a:r>
              <a:rPr lang="en-ID" b="0" i="0">
                <a:solidFill>
                  <a:srgbClr val="374151"/>
                </a:solidFill>
                <a:effectLst/>
                <a:latin typeface="Inter"/>
              </a:rPr>
              <a:t>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banyak</a:t>
            </a:r>
            <a:r>
              <a:rPr lang="en-ID" b="0" i="0">
                <a:solidFill>
                  <a:srgbClr val="374151"/>
                </a:solidFill>
                <a:effectLst/>
                <a:latin typeface="Inter"/>
              </a:rPr>
              <a:t> data dan </a:t>
            </a:r>
            <a:r>
              <a:rPr lang="en-ID" b="0" i="0" err="1">
                <a:solidFill>
                  <a:srgbClr val="374151"/>
                </a:solidFill>
                <a:effectLst/>
                <a:latin typeface="Inter"/>
              </a:rPr>
              <a:t>analisis</a:t>
            </a:r>
            <a:r>
              <a:rPr lang="en-ID" b="0" i="0">
                <a:solidFill>
                  <a:srgbClr val="374151"/>
                </a:solidFill>
                <a:effectLst/>
                <a:latin typeface="Inter"/>
              </a:rPr>
              <a:t> </a:t>
            </a:r>
            <a:r>
              <a:rPr lang="en-ID" b="0" i="0" err="1">
                <a:solidFill>
                  <a:srgbClr val="374151"/>
                </a:solidFill>
                <a:effectLst/>
                <a:latin typeface="Inter"/>
              </a:rPr>
              <a:t>mendalam</a:t>
            </a:r>
            <a:r>
              <a:rPr lang="en-ID" b="0" i="0">
                <a:solidFill>
                  <a:srgbClr val="374151"/>
                </a:solidFill>
                <a:effectLst/>
                <a:latin typeface="Inter"/>
              </a:rPr>
              <a:t>.</a:t>
            </a:r>
          </a:p>
          <a:p>
            <a:pPr algn="l"/>
            <a:r>
              <a:rPr lang="en-ID" b="1" i="0">
                <a:effectLst/>
                <a:latin typeface="Inter"/>
              </a:rPr>
              <a:t>4. </a:t>
            </a:r>
            <a:r>
              <a:rPr lang="en-ID" b="1" i="0" err="1">
                <a:effectLst/>
                <a:latin typeface="Inter"/>
              </a:rPr>
              <a:t>Respons</a:t>
            </a:r>
            <a:r>
              <a:rPr lang="en-ID" b="1" i="0">
                <a:effectLst/>
                <a:latin typeface="Inter"/>
              </a:rPr>
              <a:t> dan </a:t>
            </a:r>
            <a:r>
              <a:rPr lang="en-ID" b="1" i="0" err="1">
                <a:effectLst/>
                <a:latin typeface="Inter"/>
              </a:rPr>
              <a:t>Mitigasi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Setelah</a:t>
            </a:r>
            <a:r>
              <a:rPr lang="en-ID" b="0" i="0">
                <a:solidFill>
                  <a:srgbClr val="374151"/>
                </a:solidFill>
                <a:effectLst/>
                <a:latin typeface="Inter"/>
              </a:rPr>
              <a:t> </a:t>
            </a:r>
            <a:r>
              <a:rPr lang="en-ID" b="0" i="0" err="1">
                <a:solidFill>
                  <a:srgbClr val="374151"/>
                </a:solidFill>
                <a:effectLst/>
                <a:latin typeface="Inter"/>
              </a:rPr>
              <a:t>menganalisis</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tim</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akan</a:t>
            </a:r>
            <a:r>
              <a:rPr lang="en-ID" b="0" i="0">
                <a:solidFill>
                  <a:srgbClr val="374151"/>
                </a:solidFill>
                <a:effectLst/>
                <a:latin typeface="Inter"/>
              </a:rPr>
              <a:t> </a:t>
            </a:r>
            <a:r>
              <a:rPr lang="en-ID" b="0" i="0" err="1">
                <a:solidFill>
                  <a:srgbClr val="374151"/>
                </a:solidFill>
                <a:effectLst/>
                <a:latin typeface="Inter"/>
              </a:rPr>
              <a:t>mengambil</a:t>
            </a:r>
            <a:r>
              <a:rPr lang="en-ID" b="0" i="0">
                <a:solidFill>
                  <a:srgbClr val="374151"/>
                </a:solidFill>
                <a:effectLst/>
                <a:latin typeface="Inter"/>
              </a:rPr>
              <a:t> </a:t>
            </a:r>
            <a:r>
              <a:rPr lang="en-ID" b="0" i="0" err="1">
                <a:solidFill>
                  <a:srgbClr val="374151"/>
                </a:solidFill>
                <a:effectLst/>
                <a:latin typeface="Inter"/>
              </a:rPr>
              <a:t>langkah</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merespons</a:t>
            </a:r>
            <a:r>
              <a:rPr lang="en-ID" b="0" i="0">
                <a:solidFill>
                  <a:srgbClr val="374151"/>
                </a:solidFill>
                <a:effectLst/>
                <a:latin typeface="Inter"/>
              </a:rPr>
              <a:t>, </a:t>
            </a:r>
            <a:r>
              <a:rPr lang="en-ID" b="0" i="0" err="1">
                <a:solidFill>
                  <a:srgbClr val="374151"/>
                </a:solidFill>
                <a:effectLst/>
                <a:latin typeface="Inter"/>
              </a:rPr>
              <a:t>seperti</a:t>
            </a:r>
            <a:r>
              <a:rPr lang="en-ID" b="0" i="0">
                <a:solidFill>
                  <a:srgbClr val="374151"/>
                </a:solidFill>
                <a:effectLst/>
                <a:latin typeface="Inter"/>
              </a:rPr>
              <a:t> </a:t>
            </a:r>
            <a:r>
              <a:rPr lang="en-ID" b="0" i="0" err="1">
                <a:solidFill>
                  <a:srgbClr val="374151"/>
                </a:solidFill>
                <a:effectLst/>
                <a:latin typeface="Inter"/>
              </a:rPr>
              <a:t>mengisolasi</a:t>
            </a:r>
            <a:r>
              <a:rPr lang="en-ID" b="0" i="0">
                <a:solidFill>
                  <a:srgbClr val="374151"/>
                </a:solidFill>
                <a:effectLst/>
                <a:latin typeface="Inter"/>
              </a:rPr>
              <a:t> </a:t>
            </a:r>
            <a:r>
              <a:rPr lang="en-ID" b="0" i="0" err="1">
                <a:solidFill>
                  <a:srgbClr val="374151"/>
                </a:solidFill>
                <a:effectLst/>
                <a:latin typeface="Inter"/>
              </a:rPr>
              <a:t>sistem</a:t>
            </a:r>
            <a:r>
              <a:rPr lang="en-ID" b="0" i="0">
                <a:solidFill>
                  <a:srgbClr val="374151"/>
                </a:solidFill>
                <a:effectLst/>
                <a:latin typeface="Inter"/>
              </a:rPr>
              <a:t> yang </a:t>
            </a:r>
            <a:r>
              <a:rPr lang="en-ID" b="0" i="0" err="1">
                <a:solidFill>
                  <a:srgbClr val="374151"/>
                </a:solidFill>
                <a:effectLst/>
                <a:latin typeface="Inter"/>
              </a:rPr>
              <a:t>terpengaruh</a:t>
            </a:r>
            <a:r>
              <a:rPr lang="en-ID" b="0" i="0">
                <a:solidFill>
                  <a:srgbClr val="374151"/>
                </a:solidFill>
                <a:effectLst/>
                <a:latin typeface="Inter"/>
              </a:rPr>
              <a:t>, </a:t>
            </a:r>
            <a:r>
              <a:rPr lang="en-ID" b="0" i="0" err="1">
                <a:solidFill>
                  <a:srgbClr val="374151"/>
                </a:solidFill>
                <a:effectLst/>
                <a:latin typeface="Inter"/>
              </a:rPr>
              <a:t>menghapus</a:t>
            </a:r>
            <a:r>
              <a:rPr lang="en-ID" b="0" i="0">
                <a:solidFill>
                  <a:srgbClr val="374151"/>
                </a:solidFill>
                <a:effectLst/>
                <a:latin typeface="Inter"/>
              </a:rPr>
              <a:t> malware, </a:t>
            </a:r>
            <a:r>
              <a:rPr lang="en-ID" b="0" i="0" err="1">
                <a:solidFill>
                  <a:srgbClr val="374151"/>
                </a:solidFill>
                <a:effectLst/>
                <a:latin typeface="Inter"/>
              </a:rPr>
              <a:t>atau</a:t>
            </a:r>
            <a:r>
              <a:rPr lang="en-ID" b="0" i="0">
                <a:solidFill>
                  <a:srgbClr val="374151"/>
                </a:solidFill>
                <a:effectLst/>
                <a:latin typeface="Inter"/>
              </a:rPr>
              <a:t> </a:t>
            </a:r>
            <a:r>
              <a:rPr lang="en-ID" b="0" i="0" err="1">
                <a:solidFill>
                  <a:srgbClr val="374151"/>
                </a:solidFill>
                <a:effectLst/>
                <a:latin typeface="Inter"/>
              </a:rPr>
              <a:t>menerapkan</a:t>
            </a:r>
            <a:r>
              <a:rPr lang="en-ID" b="0" i="0">
                <a:solidFill>
                  <a:srgbClr val="374151"/>
                </a:solidFill>
                <a:effectLst/>
                <a:latin typeface="Inter"/>
              </a:rPr>
              <a:t> </a:t>
            </a:r>
            <a:r>
              <a:rPr lang="en-ID" b="0" i="0" err="1">
                <a:solidFill>
                  <a:srgbClr val="374151"/>
                </a:solidFill>
                <a:effectLst/>
                <a:latin typeface="Inter"/>
              </a:rPr>
              <a:t>langkah-langkah</a:t>
            </a:r>
            <a:r>
              <a:rPr lang="en-ID" b="0" i="0">
                <a:solidFill>
                  <a:srgbClr val="374151"/>
                </a:solidFill>
                <a:effectLst/>
                <a:latin typeface="Inter"/>
              </a:rPr>
              <a:t> </a:t>
            </a:r>
            <a:r>
              <a:rPr lang="en-ID" b="0" i="0" err="1">
                <a:solidFill>
                  <a:srgbClr val="374151"/>
                </a:solidFill>
                <a:effectLst/>
                <a:latin typeface="Inter"/>
              </a:rPr>
              <a:t>perlindungan</a:t>
            </a:r>
            <a:r>
              <a:rPr lang="en-ID" b="0" i="0">
                <a:solidFill>
                  <a:srgbClr val="374151"/>
                </a:solidFill>
                <a:effectLst/>
                <a:latin typeface="Inter"/>
              </a:rPr>
              <a:t> </a:t>
            </a:r>
            <a:r>
              <a:rPr lang="en-ID" b="0" i="0" err="1">
                <a:solidFill>
                  <a:srgbClr val="374151"/>
                </a:solidFill>
                <a:effectLst/>
                <a:latin typeface="Inter"/>
              </a:rPr>
              <a:t>tambahan</a:t>
            </a:r>
            <a:r>
              <a:rPr lang="en-ID" b="0" i="0">
                <a:solidFill>
                  <a:srgbClr val="374151"/>
                </a:solidFill>
                <a:effectLst/>
                <a:latin typeface="Inter"/>
              </a:rPr>
              <a:t>.</a:t>
            </a:r>
          </a:p>
          <a:p>
            <a:pPr algn="l"/>
            <a:r>
              <a:rPr lang="en-ID" b="1" i="0">
                <a:effectLst/>
                <a:latin typeface="Inter"/>
              </a:rPr>
              <a:t>5. </a:t>
            </a:r>
            <a:r>
              <a:rPr lang="en-ID" b="1" i="0" err="1">
                <a:effectLst/>
                <a:latin typeface="Inter"/>
              </a:rPr>
              <a:t>Pelaporan</a:t>
            </a:r>
            <a:r>
              <a:rPr lang="en-ID" b="1" i="0">
                <a:effectLst/>
                <a:latin typeface="Inter"/>
              </a:rPr>
              <a:t> dan </a:t>
            </a:r>
            <a:r>
              <a:rPr lang="en-ID" b="1" i="0" err="1">
                <a:effectLst/>
                <a:latin typeface="Inter"/>
              </a:rPr>
              <a:t>Dokumentasi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Mencatat</a:t>
            </a:r>
            <a:r>
              <a:rPr lang="en-ID" b="0" i="0">
                <a:solidFill>
                  <a:srgbClr val="374151"/>
                </a:solidFill>
                <a:effectLst/>
                <a:latin typeface="Inter"/>
              </a:rPr>
              <a:t> </a:t>
            </a:r>
            <a:r>
              <a:rPr lang="en-ID" b="0" i="0" err="1">
                <a:solidFill>
                  <a:srgbClr val="374151"/>
                </a:solidFill>
                <a:effectLst/>
                <a:latin typeface="Inter"/>
              </a:rPr>
              <a:t>semua</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respon</a:t>
            </a:r>
            <a:r>
              <a:rPr lang="en-ID" b="0" i="0">
                <a:solidFill>
                  <a:srgbClr val="374151"/>
                </a:solidFill>
                <a:effectLst/>
                <a:latin typeface="Inter"/>
              </a:rPr>
              <a:t> yang </a:t>
            </a:r>
            <a:r>
              <a:rPr lang="en-ID" b="0" i="0" err="1">
                <a:solidFill>
                  <a:srgbClr val="374151"/>
                </a:solidFill>
                <a:effectLst/>
                <a:latin typeface="Inter"/>
              </a:rPr>
              <a:t>diambil</a:t>
            </a:r>
            <a:r>
              <a:rPr lang="en-ID" b="0" i="0">
                <a:solidFill>
                  <a:srgbClr val="374151"/>
                </a:solidFill>
                <a:effectLst/>
                <a:latin typeface="Inter"/>
              </a:rPr>
              <a:t>, </a:t>
            </a:r>
            <a:r>
              <a:rPr lang="en-ID" b="0" i="0" err="1">
                <a:solidFill>
                  <a:srgbClr val="374151"/>
                </a:solidFill>
                <a:effectLst/>
                <a:latin typeface="Inter"/>
              </a:rPr>
              <a:t>serta</a:t>
            </a:r>
            <a:r>
              <a:rPr lang="en-ID" b="0" i="0">
                <a:solidFill>
                  <a:srgbClr val="374151"/>
                </a:solidFill>
                <a:effectLst/>
                <a:latin typeface="Inter"/>
              </a:rPr>
              <a:t> </a:t>
            </a:r>
            <a:r>
              <a:rPr lang="en-ID" b="0" i="0" err="1">
                <a:solidFill>
                  <a:srgbClr val="374151"/>
                </a:solidFill>
                <a:effectLst/>
                <a:latin typeface="Inter"/>
              </a:rPr>
              <a:t>hasilnya</a:t>
            </a:r>
            <a:r>
              <a:rPr lang="en-ID" b="0" i="0">
                <a:solidFill>
                  <a:srgbClr val="374151"/>
                </a:solidFill>
                <a:effectLst/>
                <a:latin typeface="Inter"/>
              </a:rPr>
              <a:t>. </a:t>
            </a:r>
            <a:r>
              <a:rPr lang="en-ID" b="0" i="0" err="1">
                <a:solidFill>
                  <a:srgbClr val="374151"/>
                </a:solidFill>
                <a:effectLst/>
                <a:latin typeface="Inter"/>
              </a:rPr>
              <a:t>Laporan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digunakan</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evaluasi</a:t>
            </a:r>
            <a:r>
              <a:rPr lang="en-ID" b="0" i="0">
                <a:solidFill>
                  <a:srgbClr val="374151"/>
                </a:solidFill>
                <a:effectLst/>
                <a:latin typeface="Inter"/>
              </a:rPr>
              <a:t> </a:t>
            </a:r>
            <a:r>
              <a:rPr lang="en-ID" b="0" i="0" err="1">
                <a:solidFill>
                  <a:srgbClr val="374151"/>
                </a:solidFill>
                <a:effectLst/>
                <a:latin typeface="Inter"/>
              </a:rPr>
              <a:t>berkala</a:t>
            </a:r>
            <a:r>
              <a:rPr lang="en-ID" b="0" i="0">
                <a:solidFill>
                  <a:srgbClr val="374151"/>
                </a:solidFill>
                <a:effectLst/>
                <a:latin typeface="Inter"/>
              </a:rPr>
              <a:t> dan </a:t>
            </a:r>
            <a:r>
              <a:rPr lang="en-ID" b="0" i="0" err="1">
                <a:solidFill>
                  <a:srgbClr val="374151"/>
                </a:solidFill>
                <a:effectLst/>
                <a:latin typeface="Inter"/>
              </a:rPr>
              <a:t>pengembangan</a:t>
            </a:r>
            <a:r>
              <a:rPr lang="en-ID" b="0" i="0">
                <a:solidFill>
                  <a:srgbClr val="374151"/>
                </a:solidFill>
                <a:effectLst/>
                <a:latin typeface="Inter"/>
              </a:rPr>
              <a:t> strategi </a:t>
            </a:r>
            <a:r>
              <a:rPr lang="en-ID" b="0" i="0" err="1">
                <a:solidFill>
                  <a:srgbClr val="374151"/>
                </a:solidFill>
                <a:effectLst/>
                <a:latin typeface="Inter"/>
              </a:rPr>
              <a:t>keamanan</a:t>
            </a:r>
            <a:r>
              <a:rPr lang="en-ID" b="0" i="0">
                <a:solidFill>
                  <a:srgbClr val="374151"/>
                </a:solidFill>
                <a:effectLst/>
                <a:latin typeface="Inter"/>
              </a:rPr>
              <a:t> yang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baik</a:t>
            </a:r>
            <a:r>
              <a:rPr lang="en-ID" b="0" i="0">
                <a:solidFill>
                  <a:srgbClr val="374151"/>
                </a:solidFill>
                <a:effectLst/>
                <a:latin typeface="Inter"/>
              </a:rPr>
              <a:t> di masa </a:t>
            </a:r>
            <a:r>
              <a:rPr lang="en-ID" b="0" i="0" err="1">
                <a:solidFill>
                  <a:srgbClr val="374151"/>
                </a:solidFill>
                <a:effectLst/>
                <a:latin typeface="Inter"/>
              </a:rPr>
              <a:t>depan</a:t>
            </a:r>
            <a:r>
              <a:rPr lang="en-ID" b="0" i="0">
                <a:solidFill>
                  <a:srgbClr val="374151"/>
                </a:solidFill>
                <a:effectLst/>
                <a:latin typeface="Inter"/>
              </a:rPr>
              <a:t>.</a:t>
            </a:r>
          </a:p>
          <a:p>
            <a:pPr algn="l"/>
            <a:r>
              <a:rPr lang="en-ID" b="1" i="0">
                <a:effectLst/>
                <a:latin typeface="Inter"/>
              </a:rPr>
              <a:t>6. </a:t>
            </a:r>
            <a:r>
              <a:rPr lang="en-ID" b="1" i="0" err="1">
                <a:effectLst/>
                <a:latin typeface="Inter"/>
              </a:rPr>
              <a:t>Peningkatan</a:t>
            </a:r>
            <a:r>
              <a:rPr lang="en-ID" b="1" i="0">
                <a:effectLst/>
                <a:latin typeface="Inter"/>
              </a:rPr>
              <a:t> </a:t>
            </a:r>
            <a:r>
              <a:rPr lang="en-ID" b="1" i="0" err="1">
                <a:effectLst/>
                <a:latin typeface="Inter"/>
              </a:rPr>
              <a:t>Berkelanjutan</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Menggunakan</a:t>
            </a:r>
            <a:r>
              <a:rPr lang="en-ID" b="0" i="0">
                <a:solidFill>
                  <a:srgbClr val="374151"/>
                </a:solidFill>
                <a:effectLst/>
                <a:latin typeface="Inter"/>
              </a:rPr>
              <a:t> </a:t>
            </a:r>
            <a:r>
              <a:rPr lang="en-ID" b="0" i="0" err="1">
                <a:solidFill>
                  <a:srgbClr val="374151"/>
                </a:solidFill>
                <a:effectLst/>
                <a:latin typeface="Inter"/>
              </a:rPr>
              <a:t>informasi</a:t>
            </a:r>
            <a:r>
              <a:rPr lang="en-ID" b="0" i="0">
                <a:solidFill>
                  <a:srgbClr val="374151"/>
                </a:solidFill>
                <a:effectLst/>
                <a:latin typeface="Inter"/>
              </a:rPr>
              <a:t> yang </a:t>
            </a:r>
            <a:r>
              <a:rPr lang="en-ID" b="0" i="0" err="1">
                <a:solidFill>
                  <a:srgbClr val="374151"/>
                </a:solidFill>
                <a:effectLst/>
                <a:latin typeface="Inter"/>
              </a:rPr>
              <a:t>diperoleh</a:t>
            </a:r>
            <a:r>
              <a:rPr lang="en-ID" b="0" i="0">
                <a:solidFill>
                  <a:srgbClr val="374151"/>
                </a:solidFill>
                <a:effectLst/>
                <a:latin typeface="Inter"/>
              </a:rPr>
              <a:t> </a:t>
            </a:r>
            <a:r>
              <a:rPr lang="en-ID" b="0" i="0" err="1">
                <a:solidFill>
                  <a:srgbClr val="374151"/>
                </a:solidFill>
                <a:effectLst/>
                <a:latin typeface="Inter"/>
              </a:rPr>
              <a:t>dari</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sebelumnya</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terus</a:t>
            </a:r>
            <a:r>
              <a:rPr lang="en-ID" b="0" i="0">
                <a:solidFill>
                  <a:srgbClr val="374151"/>
                </a:solidFill>
                <a:effectLst/>
                <a:latin typeface="Inter"/>
              </a:rPr>
              <a:t> </a:t>
            </a:r>
            <a:r>
              <a:rPr lang="en-ID" b="0" i="0" err="1">
                <a:solidFill>
                  <a:srgbClr val="374151"/>
                </a:solidFill>
                <a:effectLst/>
                <a:latin typeface="Inter"/>
              </a:rPr>
              <a:t>meningkatkan</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a:t>
            </a:r>
            <a:r>
              <a:rPr lang="en-ID" b="0" i="0" err="1">
                <a:solidFill>
                  <a:srgbClr val="374151"/>
                </a:solidFill>
                <a:effectLst/>
                <a:latin typeface="Inter"/>
              </a:rPr>
              <a:t>memperbarui</a:t>
            </a:r>
            <a:r>
              <a:rPr lang="en-ID" b="0" i="0">
                <a:solidFill>
                  <a:srgbClr val="374151"/>
                </a:solidFill>
                <a:effectLst/>
                <a:latin typeface="Inter"/>
              </a:rPr>
              <a:t> </a:t>
            </a:r>
            <a:r>
              <a:rPr lang="en-ID" b="0" i="0" err="1">
                <a:solidFill>
                  <a:srgbClr val="374151"/>
                </a:solidFill>
                <a:effectLst/>
                <a:latin typeface="Inter"/>
              </a:rPr>
              <a:t>kebijakan</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pelatihan</a:t>
            </a:r>
            <a:r>
              <a:rPr lang="en-ID" b="0" i="0">
                <a:solidFill>
                  <a:srgbClr val="374151"/>
                </a:solidFill>
                <a:effectLst/>
                <a:latin typeface="Inter"/>
              </a:rPr>
              <a:t> </a:t>
            </a:r>
            <a:r>
              <a:rPr lang="en-ID" b="0" i="0" err="1">
                <a:solidFill>
                  <a:srgbClr val="374151"/>
                </a:solidFill>
                <a:effectLst/>
                <a:latin typeface="Inter"/>
              </a:rPr>
              <a:t>tim</a:t>
            </a:r>
            <a:r>
              <a:rPr lang="en-ID" b="0" i="0">
                <a:solidFill>
                  <a:srgbClr val="374151"/>
                </a:solidFill>
                <a:effectLst/>
                <a:latin typeface="Inter"/>
              </a:rPr>
              <a:t>, dan </a:t>
            </a:r>
            <a:r>
              <a:rPr lang="en-ID" b="0" i="0" err="1">
                <a:solidFill>
                  <a:srgbClr val="374151"/>
                </a:solidFill>
                <a:effectLst/>
                <a:latin typeface="Inter"/>
              </a:rPr>
              <a:t>peningkatan</a:t>
            </a:r>
            <a:r>
              <a:rPr lang="en-ID" b="0" i="0">
                <a:solidFill>
                  <a:srgbClr val="374151"/>
                </a:solidFill>
                <a:effectLst/>
                <a:latin typeface="Inter"/>
              </a:rPr>
              <a:t> </a:t>
            </a:r>
            <a:r>
              <a:rPr lang="en-ID" b="0" i="0" err="1">
                <a:solidFill>
                  <a:srgbClr val="374151"/>
                </a:solidFill>
                <a:effectLst/>
                <a:latin typeface="Inter"/>
              </a:rPr>
              <a:t>teknologi</a:t>
            </a:r>
            <a:r>
              <a:rPr lang="en-ID" b="0" i="0">
                <a:solidFill>
                  <a:srgbClr val="374151"/>
                </a:solidFill>
                <a:effectLst/>
                <a:latin typeface="Inter"/>
              </a:rPr>
              <a:t> </a:t>
            </a:r>
            <a:r>
              <a:rPr lang="en-ID" b="0" i="0" err="1">
                <a:solidFill>
                  <a:srgbClr val="374151"/>
                </a:solidFill>
                <a:effectLst/>
                <a:latin typeface="Inter"/>
              </a:rPr>
              <a:t>terpadu</a:t>
            </a:r>
            <a:r>
              <a:rPr lang="en-ID" b="0" i="0">
                <a:solidFill>
                  <a:srgbClr val="374151"/>
                </a:solidFill>
                <a:effectLst/>
                <a:latin typeface="Inter"/>
              </a:rPr>
              <a:t>.</a:t>
            </a:r>
          </a:p>
          <a:p>
            <a:endParaRPr lang="id-ID"/>
          </a:p>
        </p:txBody>
      </p:sp>
      <p:sp>
        <p:nvSpPr>
          <p:cNvPr id="4" name="Slide Number Placeholder 3"/>
          <p:cNvSpPr>
            <a:spLocks noGrp="1"/>
          </p:cNvSpPr>
          <p:nvPr>
            <p:ph type="sldNum" sz="quarter" idx="5"/>
          </p:nvPr>
        </p:nvSpPr>
        <p:spPr/>
        <p:txBody>
          <a:bodyPr/>
          <a:lstStyle/>
          <a:p>
            <a:fld id="{E36A46CD-33C6-4C43-93A9-1DA80F194690}" type="slidenum">
              <a:rPr lang="id-ID" smtClean="0"/>
              <a:t>9</a:t>
            </a:fld>
            <a:endParaRPr lang="id-ID"/>
          </a:p>
        </p:txBody>
      </p:sp>
    </p:spTree>
    <p:extLst>
      <p:ext uri="{BB962C8B-B14F-4D97-AF65-F5344CB8AC3E}">
        <p14:creationId xmlns:p14="http://schemas.microsoft.com/office/powerpoint/2010/main" val="3244118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D" b="1" i="0">
                <a:effectLst/>
                <a:latin typeface="Inter"/>
              </a:rPr>
              <a:t>1. </a:t>
            </a:r>
            <a:r>
              <a:rPr lang="en-ID" b="1" i="0" err="1">
                <a:effectLst/>
                <a:latin typeface="Inter"/>
              </a:rPr>
              <a:t>Pengumpulan</a:t>
            </a:r>
            <a:r>
              <a:rPr lang="en-ID" b="1" i="0">
                <a:effectLst/>
                <a:latin typeface="Inter"/>
              </a:rPr>
              <a:t> Data</a:t>
            </a:r>
          </a:p>
          <a:p>
            <a:pPr algn="l">
              <a:buFont typeface="Arial" panose="020B0604020202020204" pitchFamily="34" charset="0"/>
              <a:buChar char="•"/>
            </a:pPr>
            <a:r>
              <a:rPr lang="en-ID" b="0" i="0" err="1">
                <a:solidFill>
                  <a:srgbClr val="374151"/>
                </a:solidFill>
                <a:effectLst/>
                <a:latin typeface="Inter"/>
              </a:rPr>
              <a:t>Mengumpulkan</a:t>
            </a:r>
            <a:r>
              <a:rPr lang="en-ID" b="0" i="0">
                <a:solidFill>
                  <a:srgbClr val="374151"/>
                </a:solidFill>
                <a:effectLst/>
                <a:latin typeface="Inter"/>
              </a:rPr>
              <a:t> </a:t>
            </a:r>
            <a:r>
              <a:rPr lang="en-ID" b="0" i="0" err="1">
                <a:solidFill>
                  <a:srgbClr val="374151"/>
                </a:solidFill>
                <a:effectLst/>
                <a:latin typeface="Inter"/>
              </a:rPr>
              <a:t>informasi</a:t>
            </a:r>
            <a:r>
              <a:rPr lang="en-ID" b="0" i="0">
                <a:solidFill>
                  <a:srgbClr val="374151"/>
                </a:solidFill>
                <a:effectLst/>
                <a:latin typeface="Inter"/>
              </a:rPr>
              <a:t> </a:t>
            </a:r>
            <a:r>
              <a:rPr lang="en-ID" b="0" i="0" err="1">
                <a:solidFill>
                  <a:srgbClr val="374151"/>
                </a:solidFill>
                <a:effectLst/>
                <a:latin typeface="Inter"/>
              </a:rPr>
              <a:t>dari</a:t>
            </a:r>
            <a:r>
              <a:rPr lang="en-ID" b="0" i="0">
                <a:solidFill>
                  <a:srgbClr val="374151"/>
                </a:solidFill>
                <a:effectLst/>
                <a:latin typeface="Inter"/>
              </a:rPr>
              <a:t> </a:t>
            </a:r>
            <a:r>
              <a:rPr lang="en-ID" b="0" i="0" err="1">
                <a:solidFill>
                  <a:srgbClr val="374151"/>
                </a:solidFill>
                <a:effectLst/>
                <a:latin typeface="Inter"/>
              </a:rPr>
              <a:t>berbagai</a:t>
            </a:r>
            <a:r>
              <a:rPr lang="en-ID" b="0" i="0">
                <a:solidFill>
                  <a:srgbClr val="374151"/>
                </a:solidFill>
                <a:effectLst/>
                <a:latin typeface="Inter"/>
              </a:rPr>
              <a:t> </a:t>
            </a:r>
            <a:r>
              <a:rPr lang="en-ID" b="0" i="0" err="1">
                <a:solidFill>
                  <a:srgbClr val="374151"/>
                </a:solidFill>
                <a:effectLst/>
                <a:latin typeface="Inter"/>
              </a:rPr>
              <a:t>sumber</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XDR, EDR, SIEM, dan </a:t>
            </a:r>
            <a:r>
              <a:rPr lang="en-ID" b="0" i="0" err="1">
                <a:solidFill>
                  <a:srgbClr val="374151"/>
                </a:solidFill>
                <a:effectLst/>
                <a:latin typeface="Inter"/>
              </a:rPr>
              <a:t>alat</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lainnya</a:t>
            </a:r>
            <a:r>
              <a:rPr lang="en-ID" b="0" i="0">
                <a:solidFill>
                  <a:srgbClr val="374151"/>
                </a:solidFill>
                <a:effectLst/>
                <a:latin typeface="Inter"/>
              </a:rPr>
              <a:t>. Data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bisa</a:t>
            </a:r>
            <a:r>
              <a:rPr lang="en-ID" b="0" i="0">
                <a:solidFill>
                  <a:srgbClr val="374151"/>
                </a:solidFill>
                <a:effectLst/>
                <a:latin typeface="Inter"/>
              </a:rPr>
              <a:t> </a:t>
            </a:r>
            <a:r>
              <a:rPr lang="en-ID" b="0" i="0" err="1">
                <a:solidFill>
                  <a:srgbClr val="374151"/>
                </a:solidFill>
                <a:effectLst/>
                <a:latin typeface="Inter"/>
              </a:rPr>
              <a:t>berupa</a:t>
            </a:r>
            <a:r>
              <a:rPr lang="en-ID" b="0" i="0">
                <a:solidFill>
                  <a:srgbClr val="374151"/>
                </a:solidFill>
                <a:effectLst/>
                <a:latin typeface="Inter"/>
              </a:rPr>
              <a:t> log, </a:t>
            </a:r>
            <a:r>
              <a:rPr lang="en-ID" b="0" i="0" err="1">
                <a:solidFill>
                  <a:srgbClr val="374151"/>
                </a:solidFill>
                <a:effectLst/>
                <a:latin typeface="Inter"/>
              </a:rPr>
              <a:t>informasi</a:t>
            </a:r>
            <a:r>
              <a:rPr lang="en-ID" b="0" i="0">
                <a:solidFill>
                  <a:srgbClr val="374151"/>
                </a:solidFill>
                <a:effectLst/>
                <a:latin typeface="Inter"/>
              </a:rPr>
              <a:t> </a:t>
            </a:r>
            <a:r>
              <a:rPr lang="en-ID" b="0" i="0" err="1">
                <a:solidFill>
                  <a:srgbClr val="374151"/>
                </a:solidFill>
                <a:effectLst/>
                <a:latin typeface="Inter"/>
              </a:rPr>
              <a:t>jaringan</a:t>
            </a:r>
            <a:r>
              <a:rPr lang="en-ID" b="0" i="0">
                <a:solidFill>
                  <a:srgbClr val="374151"/>
                </a:solidFill>
                <a:effectLst/>
                <a:latin typeface="Inter"/>
              </a:rPr>
              <a:t>, dan </a:t>
            </a:r>
            <a:r>
              <a:rPr lang="en-ID" b="0" i="0" err="1">
                <a:solidFill>
                  <a:srgbClr val="374151"/>
                </a:solidFill>
                <a:effectLst/>
                <a:latin typeface="Inter"/>
              </a:rPr>
              <a:t>aktivitas</a:t>
            </a:r>
            <a:r>
              <a:rPr lang="en-ID" b="0" i="0">
                <a:solidFill>
                  <a:srgbClr val="374151"/>
                </a:solidFill>
                <a:effectLst/>
                <a:latin typeface="Inter"/>
              </a:rPr>
              <a:t> </a:t>
            </a:r>
            <a:r>
              <a:rPr lang="en-ID" b="0" i="0" err="1">
                <a:solidFill>
                  <a:srgbClr val="374151"/>
                </a:solidFill>
                <a:effectLst/>
                <a:latin typeface="Inter"/>
              </a:rPr>
              <a:t>pengguna</a:t>
            </a:r>
            <a:r>
              <a:rPr lang="en-ID" b="0" i="0">
                <a:solidFill>
                  <a:srgbClr val="374151"/>
                </a:solidFill>
                <a:effectLst/>
                <a:latin typeface="Inter"/>
              </a:rPr>
              <a:t>.</a:t>
            </a:r>
          </a:p>
          <a:p>
            <a:pPr algn="l"/>
            <a:r>
              <a:rPr lang="en-ID" b="1" i="0">
                <a:effectLst/>
                <a:latin typeface="Inter"/>
              </a:rPr>
              <a:t>2. </a:t>
            </a:r>
            <a:r>
              <a:rPr lang="en-ID" b="1" i="0" err="1">
                <a:effectLst/>
                <a:latin typeface="Inter"/>
              </a:rPr>
              <a:t>Deteksi</a:t>
            </a:r>
            <a:r>
              <a:rPr lang="en-ID" b="1" i="0">
                <a:effectLst/>
                <a:latin typeface="Inter"/>
              </a:rPr>
              <a:t> </a:t>
            </a:r>
            <a:r>
              <a:rPr lang="en-ID" b="1" i="0" err="1">
                <a:effectLst/>
                <a:latin typeface="Inter"/>
              </a:rPr>
              <a:t>Anomali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Menganalisis</a:t>
            </a:r>
            <a:r>
              <a:rPr lang="en-ID" b="0" i="0">
                <a:solidFill>
                  <a:srgbClr val="374151"/>
                </a:solidFill>
                <a:effectLst/>
                <a:latin typeface="Inter"/>
              </a:rPr>
              <a:t> data yang </a:t>
            </a:r>
            <a:r>
              <a:rPr lang="en-ID" b="0" i="0" err="1">
                <a:solidFill>
                  <a:srgbClr val="374151"/>
                </a:solidFill>
                <a:effectLst/>
                <a:latin typeface="Inter"/>
              </a:rPr>
              <a:t>dikumpulkan</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mendeteksi</a:t>
            </a:r>
            <a:r>
              <a:rPr lang="en-ID" b="0" i="0">
                <a:solidFill>
                  <a:srgbClr val="374151"/>
                </a:solidFill>
                <a:effectLst/>
                <a:latin typeface="Inter"/>
              </a:rPr>
              <a:t> </a:t>
            </a:r>
            <a:r>
              <a:rPr lang="en-ID" b="0" i="0" err="1">
                <a:solidFill>
                  <a:srgbClr val="374151"/>
                </a:solidFill>
                <a:effectLst/>
                <a:latin typeface="Inter"/>
              </a:rPr>
              <a:t>perilaku</a:t>
            </a:r>
            <a:r>
              <a:rPr lang="en-ID" b="0" i="0">
                <a:solidFill>
                  <a:srgbClr val="374151"/>
                </a:solidFill>
                <a:effectLst/>
                <a:latin typeface="Inter"/>
              </a:rPr>
              <a:t> </a:t>
            </a:r>
            <a:r>
              <a:rPr lang="en-ID" b="0" i="0" err="1">
                <a:solidFill>
                  <a:srgbClr val="374151"/>
                </a:solidFill>
                <a:effectLst/>
                <a:latin typeface="Inter"/>
              </a:rPr>
              <a:t>atau</a:t>
            </a:r>
            <a:r>
              <a:rPr lang="en-ID" b="0" i="0">
                <a:solidFill>
                  <a:srgbClr val="374151"/>
                </a:solidFill>
                <a:effectLst/>
                <a:latin typeface="Inter"/>
              </a:rPr>
              <a:t> </a:t>
            </a:r>
            <a:r>
              <a:rPr lang="en-ID" b="0" i="0" err="1">
                <a:solidFill>
                  <a:srgbClr val="374151"/>
                </a:solidFill>
                <a:effectLst/>
                <a:latin typeface="Inter"/>
              </a:rPr>
              <a:t>aktivitas</a:t>
            </a:r>
            <a:r>
              <a:rPr lang="en-ID" b="0" i="0">
                <a:solidFill>
                  <a:srgbClr val="374151"/>
                </a:solidFill>
                <a:effectLst/>
                <a:latin typeface="Inter"/>
              </a:rPr>
              <a:t> yang </a:t>
            </a:r>
            <a:r>
              <a:rPr lang="en-ID" b="0" i="0" err="1">
                <a:solidFill>
                  <a:srgbClr val="374151"/>
                </a:solidFill>
                <a:effectLst/>
                <a:latin typeface="Inter"/>
              </a:rPr>
              <a:t>mencurigakan</a:t>
            </a:r>
            <a:r>
              <a:rPr lang="en-ID" b="0" i="0">
                <a:solidFill>
                  <a:srgbClr val="374151"/>
                </a:solidFill>
                <a:effectLst/>
                <a:latin typeface="Inter"/>
              </a:rPr>
              <a:t> </a:t>
            </a:r>
            <a:r>
              <a:rPr lang="en-ID" b="0" i="0" err="1">
                <a:solidFill>
                  <a:srgbClr val="374151"/>
                </a:solidFill>
                <a:effectLst/>
                <a:latin typeface="Inter"/>
              </a:rPr>
              <a:t>menggunakan</a:t>
            </a:r>
            <a:r>
              <a:rPr lang="en-ID" b="0" i="0">
                <a:solidFill>
                  <a:srgbClr val="374151"/>
                </a:solidFill>
                <a:effectLst/>
                <a:latin typeface="Inter"/>
              </a:rPr>
              <a:t> </a:t>
            </a:r>
            <a:r>
              <a:rPr lang="en-ID" b="0" i="0" err="1">
                <a:solidFill>
                  <a:srgbClr val="374151"/>
                </a:solidFill>
                <a:effectLst/>
                <a:latin typeface="Inter"/>
              </a:rPr>
              <a:t>algoritma</a:t>
            </a:r>
            <a:r>
              <a:rPr lang="en-ID" b="0" i="0">
                <a:solidFill>
                  <a:srgbClr val="374151"/>
                </a:solidFill>
                <a:effectLst/>
                <a:latin typeface="Inter"/>
              </a:rPr>
              <a:t> dan </a:t>
            </a:r>
            <a:r>
              <a:rPr lang="en-ID" b="0" i="0" err="1">
                <a:solidFill>
                  <a:srgbClr val="374151"/>
                </a:solidFill>
                <a:effectLst/>
                <a:latin typeface="Inter"/>
              </a:rPr>
              <a:t>analitik</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a:t>
            </a:r>
            <a:r>
              <a:rPr lang="en-ID" b="0" i="0" err="1">
                <a:solidFill>
                  <a:srgbClr val="374151"/>
                </a:solidFill>
                <a:effectLst/>
                <a:latin typeface="Inter"/>
              </a:rPr>
              <a:t>pengidentifikasian</a:t>
            </a:r>
            <a:r>
              <a:rPr lang="en-ID" b="0" i="0">
                <a:solidFill>
                  <a:srgbClr val="374151"/>
                </a:solidFill>
                <a:effectLst/>
                <a:latin typeface="Inter"/>
              </a:rPr>
              <a:t> </a:t>
            </a:r>
            <a:r>
              <a:rPr lang="en-ID" b="0" i="0" err="1">
                <a:solidFill>
                  <a:srgbClr val="374151"/>
                </a:solidFill>
                <a:effectLst/>
                <a:latin typeface="Inter"/>
              </a:rPr>
              <a:t>pola</a:t>
            </a:r>
            <a:r>
              <a:rPr lang="en-ID" b="0" i="0">
                <a:solidFill>
                  <a:srgbClr val="374151"/>
                </a:solidFill>
                <a:effectLst/>
                <a:latin typeface="Inter"/>
              </a:rPr>
              <a:t> yang </a:t>
            </a:r>
            <a:r>
              <a:rPr lang="en-ID" b="0" i="0" err="1">
                <a:solidFill>
                  <a:srgbClr val="374151"/>
                </a:solidFill>
                <a:effectLst/>
                <a:latin typeface="Inter"/>
              </a:rPr>
              <a:t>tidak</a:t>
            </a:r>
            <a:r>
              <a:rPr lang="en-ID" b="0" i="0">
                <a:solidFill>
                  <a:srgbClr val="374151"/>
                </a:solidFill>
                <a:effectLst/>
                <a:latin typeface="Inter"/>
              </a:rPr>
              <a:t> </a:t>
            </a:r>
            <a:r>
              <a:rPr lang="en-ID" b="0" i="0" err="1">
                <a:solidFill>
                  <a:srgbClr val="374151"/>
                </a:solidFill>
                <a:effectLst/>
                <a:latin typeface="Inter"/>
              </a:rPr>
              <a:t>biasa</a:t>
            </a:r>
            <a:r>
              <a:rPr lang="en-ID" b="0" i="0">
                <a:solidFill>
                  <a:srgbClr val="374151"/>
                </a:solidFill>
                <a:effectLst/>
                <a:latin typeface="Inter"/>
              </a:rPr>
              <a:t> yang </a:t>
            </a:r>
            <a:r>
              <a:rPr lang="en-ID" b="0" i="0" err="1">
                <a:solidFill>
                  <a:srgbClr val="374151"/>
                </a:solidFill>
                <a:effectLst/>
                <a:latin typeface="Inter"/>
              </a:rPr>
              <a:t>dapat</a:t>
            </a:r>
            <a:r>
              <a:rPr lang="en-ID" b="0" i="0">
                <a:solidFill>
                  <a:srgbClr val="374151"/>
                </a:solidFill>
                <a:effectLst/>
                <a:latin typeface="Inter"/>
              </a:rPr>
              <a:t> </a:t>
            </a:r>
            <a:r>
              <a:rPr lang="en-ID" b="0" i="0" err="1">
                <a:solidFill>
                  <a:srgbClr val="374151"/>
                </a:solidFill>
                <a:effectLst/>
                <a:latin typeface="Inter"/>
              </a:rPr>
              <a:t>menunjukkan</a:t>
            </a:r>
            <a:r>
              <a:rPr lang="en-ID" b="0" i="0">
                <a:solidFill>
                  <a:srgbClr val="374151"/>
                </a:solidFill>
                <a:effectLst/>
                <a:latin typeface="Inter"/>
              </a:rPr>
              <a:t> </a:t>
            </a:r>
            <a:r>
              <a:rPr lang="en-ID" b="0" i="0" err="1">
                <a:solidFill>
                  <a:srgbClr val="374151"/>
                </a:solidFill>
                <a:effectLst/>
                <a:latin typeface="Inter"/>
              </a:rPr>
              <a:t>ancaman</a:t>
            </a:r>
            <a:r>
              <a:rPr lang="en-ID" b="0" i="0">
                <a:solidFill>
                  <a:srgbClr val="374151"/>
                </a:solidFill>
                <a:effectLst/>
                <a:latin typeface="Inter"/>
              </a:rPr>
              <a:t>.</a:t>
            </a:r>
          </a:p>
          <a:p>
            <a:pPr algn="l"/>
            <a:r>
              <a:rPr lang="en-ID" b="1" i="0">
                <a:effectLst/>
                <a:latin typeface="Inter"/>
              </a:rPr>
              <a:t>3. </a:t>
            </a:r>
            <a:r>
              <a:rPr lang="en-ID" b="1" i="0" err="1">
                <a:effectLst/>
                <a:latin typeface="Inter"/>
              </a:rPr>
              <a:t>Investigasi</a:t>
            </a:r>
            <a:r>
              <a:rPr lang="en-ID" b="1" i="0">
                <a:effectLst/>
                <a:latin typeface="Inter"/>
              </a:rPr>
              <a:t> </a:t>
            </a:r>
            <a:r>
              <a:rPr lang="en-ID" b="1" i="0" err="1">
                <a:effectLst/>
                <a:latin typeface="Inter"/>
              </a:rPr>
              <a:t>Insiden</a:t>
            </a:r>
            <a:endParaRPr lang="en-ID" b="1" i="0">
              <a:effectLst/>
              <a:latin typeface="Inter"/>
            </a:endParaRPr>
          </a:p>
          <a:p>
            <a:pPr algn="l">
              <a:buFont typeface="Arial" panose="020B0604020202020204" pitchFamily="34" charset="0"/>
              <a:buChar char="•"/>
            </a:pPr>
            <a:r>
              <a:rPr lang="en-ID" b="0" i="0">
                <a:solidFill>
                  <a:srgbClr val="374151"/>
                </a:solidFill>
                <a:effectLst/>
                <a:latin typeface="Inter"/>
              </a:rPr>
              <a:t>Jika </a:t>
            </a:r>
            <a:r>
              <a:rPr lang="en-ID" b="0" i="0" err="1">
                <a:solidFill>
                  <a:srgbClr val="374151"/>
                </a:solidFill>
                <a:effectLst/>
                <a:latin typeface="Inter"/>
              </a:rPr>
              <a:t>ancaman</a:t>
            </a:r>
            <a:r>
              <a:rPr lang="en-ID" b="0" i="0">
                <a:solidFill>
                  <a:srgbClr val="374151"/>
                </a:solidFill>
                <a:effectLst/>
                <a:latin typeface="Inter"/>
              </a:rPr>
              <a:t> </a:t>
            </a:r>
            <a:r>
              <a:rPr lang="en-ID" b="0" i="0" err="1">
                <a:solidFill>
                  <a:srgbClr val="374151"/>
                </a:solidFill>
                <a:effectLst/>
                <a:latin typeface="Inter"/>
              </a:rPr>
              <a:t>terdeteksi</a:t>
            </a:r>
            <a:r>
              <a:rPr lang="en-ID" b="0" i="0">
                <a:solidFill>
                  <a:srgbClr val="374151"/>
                </a:solidFill>
                <a:effectLst/>
                <a:latin typeface="Inter"/>
              </a:rPr>
              <a:t>, </a:t>
            </a:r>
            <a:r>
              <a:rPr lang="en-ID" b="0" i="0" err="1">
                <a:solidFill>
                  <a:srgbClr val="374151"/>
                </a:solidFill>
                <a:effectLst/>
                <a:latin typeface="Inter"/>
              </a:rPr>
              <a:t>analis</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akan</a:t>
            </a:r>
            <a:r>
              <a:rPr lang="en-ID" b="0" i="0">
                <a:solidFill>
                  <a:srgbClr val="374151"/>
                </a:solidFill>
                <a:effectLst/>
                <a:latin typeface="Inter"/>
              </a:rPr>
              <a:t> </a:t>
            </a:r>
            <a:r>
              <a:rPr lang="en-ID" b="0" i="0" err="1">
                <a:solidFill>
                  <a:srgbClr val="374151"/>
                </a:solidFill>
                <a:effectLst/>
                <a:latin typeface="Inter"/>
              </a:rPr>
              <a:t>melakukan</a:t>
            </a:r>
            <a:r>
              <a:rPr lang="en-ID" b="0" i="0">
                <a:solidFill>
                  <a:srgbClr val="374151"/>
                </a:solidFill>
                <a:effectLst/>
                <a:latin typeface="Inter"/>
              </a:rPr>
              <a:t> </a:t>
            </a:r>
            <a:r>
              <a:rPr lang="en-ID" b="0" i="0" err="1">
                <a:solidFill>
                  <a:srgbClr val="374151"/>
                </a:solidFill>
                <a:effectLst/>
                <a:latin typeface="Inter"/>
              </a:rPr>
              <a:t>penyelidikan</a:t>
            </a:r>
            <a:r>
              <a:rPr lang="en-ID" b="0" i="0">
                <a:solidFill>
                  <a:srgbClr val="374151"/>
                </a:solidFill>
                <a:effectLst/>
                <a:latin typeface="Inter"/>
              </a:rPr>
              <a:t>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lanjut</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memahami</a:t>
            </a:r>
            <a:r>
              <a:rPr lang="en-ID" b="0" i="0">
                <a:solidFill>
                  <a:srgbClr val="374151"/>
                </a:solidFill>
                <a:effectLst/>
                <a:latin typeface="Inter"/>
              </a:rPr>
              <a:t> </a:t>
            </a:r>
            <a:r>
              <a:rPr lang="en-ID" b="0" i="0" err="1">
                <a:solidFill>
                  <a:srgbClr val="374151"/>
                </a:solidFill>
                <a:effectLst/>
                <a:latin typeface="Inter"/>
              </a:rPr>
              <a:t>sifat</a:t>
            </a:r>
            <a:r>
              <a:rPr lang="en-ID" b="0" i="0">
                <a:solidFill>
                  <a:srgbClr val="374151"/>
                </a:solidFill>
                <a:effectLst/>
                <a:latin typeface="Inter"/>
              </a:rPr>
              <a:t> dan </a:t>
            </a:r>
            <a:r>
              <a:rPr lang="en-ID" b="0" i="0" err="1">
                <a:solidFill>
                  <a:srgbClr val="374151"/>
                </a:solidFill>
                <a:effectLst/>
                <a:latin typeface="Inter"/>
              </a:rPr>
              <a:t>tujuan</a:t>
            </a:r>
            <a:r>
              <a:rPr lang="en-ID" b="0" i="0">
                <a:solidFill>
                  <a:srgbClr val="374151"/>
                </a:solidFill>
                <a:effectLst/>
                <a:latin typeface="Inter"/>
              </a:rPr>
              <a:t> </a:t>
            </a:r>
            <a:r>
              <a:rPr lang="en-ID" b="0" i="0" err="1">
                <a:solidFill>
                  <a:srgbClr val="374151"/>
                </a:solidFill>
                <a:effectLst/>
                <a:latin typeface="Inter"/>
              </a:rPr>
              <a:t>serangan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melibatkan</a:t>
            </a:r>
            <a:r>
              <a:rPr lang="en-ID" b="0" i="0">
                <a:solidFill>
                  <a:srgbClr val="374151"/>
                </a:solidFill>
                <a:effectLst/>
                <a:latin typeface="Inter"/>
              </a:rPr>
              <a:t> </a:t>
            </a:r>
            <a:r>
              <a:rPr lang="en-ID" b="0" i="0" err="1">
                <a:solidFill>
                  <a:srgbClr val="374151"/>
                </a:solidFill>
                <a:effectLst/>
                <a:latin typeface="Inter"/>
              </a:rPr>
              <a:t>pengumpulan</a:t>
            </a:r>
            <a:r>
              <a:rPr lang="en-ID" b="0" i="0">
                <a:solidFill>
                  <a:srgbClr val="374151"/>
                </a:solidFill>
                <a:effectLst/>
                <a:latin typeface="Inter"/>
              </a:rPr>
              <a:t>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banyak</a:t>
            </a:r>
            <a:r>
              <a:rPr lang="en-ID" b="0" i="0">
                <a:solidFill>
                  <a:srgbClr val="374151"/>
                </a:solidFill>
                <a:effectLst/>
                <a:latin typeface="Inter"/>
              </a:rPr>
              <a:t> data dan </a:t>
            </a:r>
            <a:r>
              <a:rPr lang="en-ID" b="0" i="0" err="1">
                <a:solidFill>
                  <a:srgbClr val="374151"/>
                </a:solidFill>
                <a:effectLst/>
                <a:latin typeface="Inter"/>
              </a:rPr>
              <a:t>analisis</a:t>
            </a:r>
            <a:r>
              <a:rPr lang="en-ID" b="0" i="0">
                <a:solidFill>
                  <a:srgbClr val="374151"/>
                </a:solidFill>
                <a:effectLst/>
                <a:latin typeface="Inter"/>
              </a:rPr>
              <a:t> </a:t>
            </a:r>
            <a:r>
              <a:rPr lang="en-ID" b="0" i="0" err="1">
                <a:solidFill>
                  <a:srgbClr val="374151"/>
                </a:solidFill>
                <a:effectLst/>
                <a:latin typeface="Inter"/>
              </a:rPr>
              <a:t>mendalam</a:t>
            </a:r>
            <a:r>
              <a:rPr lang="en-ID" b="0" i="0">
                <a:solidFill>
                  <a:srgbClr val="374151"/>
                </a:solidFill>
                <a:effectLst/>
                <a:latin typeface="Inter"/>
              </a:rPr>
              <a:t>.</a:t>
            </a:r>
          </a:p>
          <a:p>
            <a:pPr algn="l"/>
            <a:r>
              <a:rPr lang="en-ID" b="1" i="0">
                <a:effectLst/>
                <a:latin typeface="Inter"/>
              </a:rPr>
              <a:t>4. </a:t>
            </a:r>
            <a:r>
              <a:rPr lang="en-ID" b="1" i="0" err="1">
                <a:effectLst/>
                <a:latin typeface="Inter"/>
              </a:rPr>
              <a:t>Respons</a:t>
            </a:r>
            <a:r>
              <a:rPr lang="en-ID" b="1" i="0">
                <a:effectLst/>
                <a:latin typeface="Inter"/>
              </a:rPr>
              <a:t> dan </a:t>
            </a:r>
            <a:r>
              <a:rPr lang="en-ID" b="1" i="0" err="1">
                <a:effectLst/>
                <a:latin typeface="Inter"/>
              </a:rPr>
              <a:t>Mitigasi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Setelah</a:t>
            </a:r>
            <a:r>
              <a:rPr lang="en-ID" b="0" i="0">
                <a:solidFill>
                  <a:srgbClr val="374151"/>
                </a:solidFill>
                <a:effectLst/>
                <a:latin typeface="Inter"/>
              </a:rPr>
              <a:t> </a:t>
            </a:r>
            <a:r>
              <a:rPr lang="en-ID" b="0" i="0" err="1">
                <a:solidFill>
                  <a:srgbClr val="374151"/>
                </a:solidFill>
                <a:effectLst/>
                <a:latin typeface="Inter"/>
              </a:rPr>
              <a:t>menganalisis</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tim</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akan</a:t>
            </a:r>
            <a:r>
              <a:rPr lang="en-ID" b="0" i="0">
                <a:solidFill>
                  <a:srgbClr val="374151"/>
                </a:solidFill>
                <a:effectLst/>
                <a:latin typeface="Inter"/>
              </a:rPr>
              <a:t> </a:t>
            </a:r>
            <a:r>
              <a:rPr lang="en-ID" b="0" i="0" err="1">
                <a:solidFill>
                  <a:srgbClr val="374151"/>
                </a:solidFill>
                <a:effectLst/>
                <a:latin typeface="Inter"/>
              </a:rPr>
              <a:t>mengambil</a:t>
            </a:r>
            <a:r>
              <a:rPr lang="en-ID" b="0" i="0">
                <a:solidFill>
                  <a:srgbClr val="374151"/>
                </a:solidFill>
                <a:effectLst/>
                <a:latin typeface="Inter"/>
              </a:rPr>
              <a:t> </a:t>
            </a:r>
            <a:r>
              <a:rPr lang="en-ID" b="0" i="0" err="1">
                <a:solidFill>
                  <a:srgbClr val="374151"/>
                </a:solidFill>
                <a:effectLst/>
                <a:latin typeface="Inter"/>
              </a:rPr>
              <a:t>langkah</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merespons</a:t>
            </a:r>
            <a:r>
              <a:rPr lang="en-ID" b="0" i="0">
                <a:solidFill>
                  <a:srgbClr val="374151"/>
                </a:solidFill>
                <a:effectLst/>
                <a:latin typeface="Inter"/>
              </a:rPr>
              <a:t>, </a:t>
            </a:r>
            <a:r>
              <a:rPr lang="en-ID" b="0" i="0" err="1">
                <a:solidFill>
                  <a:srgbClr val="374151"/>
                </a:solidFill>
                <a:effectLst/>
                <a:latin typeface="Inter"/>
              </a:rPr>
              <a:t>seperti</a:t>
            </a:r>
            <a:r>
              <a:rPr lang="en-ID" b="0" i="0">
                <a:solidFill>
                  <a:srgbClr val="374151"/>
                </a:solidFill>
                <a:effectLst/>
                <a:latin typeface="Inter"/>
              </a:rPr>
              <a:t> </a:t>
            </a:r>
            <a:r>
              <a:rPr lang="en-ID" b="0" i="0" err="1">
                <a:solidFill>
                  <a:srgbClr val="374151"/>
                </a:solidFill>
                <a:effectLst/>
                <a:latin typeface="Inter"/>
              </a:rPr>
              <a:t>mengisolasi</a:t>
            </a:r>
            <a:r>
              <a:rPr lang="en-ID" b="0" i="0">
                <a:solidFill>
                  <a:srgbClr val="374151"/>
                </a:solidFill>
                <a:effectLst/>
                <a:latin typeface="Inter"/>
              </a:rPr>
              <a:t> </a:t>
            </a:r>
            <a:r>
              <a:rPr lang="en-ID" b="0" i="0" err="1">
                <a:solidFill>
                  <a:srgbClr val="374151"/>
                </a:solidFill>
                <a:effectLst/>
                <a:latin typeface="Inter"/>
              </a:rPr>
              <a:t>sistem</a:t>
            </a:r>
            <a:r>
              <a:rPr lang="en-ID" b="0" i="0">
                <a:solidFill>
                  <a:srgbClr val="374151"/>
                </a:solidFill>
                <a:effectLst/>
                <a:latin typeface="Inter"/>
              </a:rPr>
              <a:t> yang </a:t>
            </a:r>
            <a:r>
              <a:rPr lang="en-ID" b="0" i="0" err="1">
                <a:solidFill>
                  <a:srgbClr val="374151"/>
                </a:solidFill>
                <a:effectLst/>
                <a:latin typeface="Inter"/>
              </a:rPr>
              <a:t>terpengaruh</a:t>
            </a:r>
            <a:r>
              <a:rPr lang="en-ID" b="0" i="0">
                <a:solidFill>
                  <a:srgbClr val="374151"/>
                </a:solidFill>
                <a:effectLst/>
                <a:latin typeface="Inter"/>
              </a:rPr>
              <a:t>, </a:t>
            </a:r>
            <a:r>
              <a:rPr lang="en-ID" b="0" i="0" err="1">
                <a:solidFill>
                  <a:srgbClr val="374151"/>
                </a:solidFill>
                <a:effectLst/>
                <a:latin typeface="Inter"/>
              </a:rPr>
              <a:t>menghapus</a:t>
            </a:r>
            <a:r>
              <a:rPr lang="en-ID" b="0" i="0">
                <a:solidFill>
                  <a:srgbClr val="374151"/>
                </a:solidFill>
                <a:effectLst/>
                <a:latin typeface="Inter"/>
              </a:rPr>
              <a:t> malware, </a:t>
            </a:r>
            <a:r>
              <a:rPr lang="en-ID" b="0" i="0" err="1">
                <a:solidFill>
                  <a:srgbClr val="374151"/>
                </a:solidFill>
                <a:effectLst/>
                <a:latin typeface="Inter"/>
              </a:rPr>
              <a:t>atau</a:t>
            </a:r>
            <a:r>
              <a:rPr lang="en-ID" b="0" i="0">
                <a:solidFill>
                  <a:srgbClr val="374151"/>
                </a:solidFill>
                <a:effectLst/>
                <a:latin typeface="Inter"/>
              </a:rPr>
              <a:t> </a:t>
            </a:r>
            <a:r>
              <a:rPr lang="en-ID" b="0" i="0" err="1">
                <a:solidFill>
                  <a:srgbClr val="374151"/>
                </a:solidFill>
                <a:effectLst/>
                <a:latin typeface="Inter"/>
              </a:rPr>
              <a:t>menerapkan</a:t>
            </a:r>
            <a:r>
              <a:rPr lang="en-ID" b="0" i="0">
                <a:solidFill>
                  <a:srgbClr val="374151"/>
                </a:solidFill>
                <a:effectLst/>
                <a:latin typeface="Inter"/>
              </a:rPr>
              <a:t> </a:t>
            </a:r>
            <a:r>
              <a:rPr lang="en-ID" b="0" i="0" err="1">
                <a:solidFill>
                  <a:srgbClr val="374151"/>
                </a:solidFill>
                <a:effectLst/>
                <a:latin typeface="Inter"/>
              </a:rPr>
              <a:t>langkah-langkah</a:t>
            </a:r>
            <a:r>
              <a:rPr lang="en-ID" b="0" i="0">
                <a:solidFill>
                  <a:srgbClr val="374151"/>
                </a:solidFill>
                <a:effectLst/>
                <a:latin typeface="Inter"/>
              </a:rPr>
              <a:t> </a:t>
            </a:r>
            <a:r>
              <a:rPr lang="en-ID" b="0" i="0" err="1">
                <a:solidFill>
                  <a:srgbClr val="374151"/>
                </a:solidFill>
                <a:effectLst/>
                <a:latin typeface="Inter"/>
              </a:rPr>
              <a:t>perlindungan</a:t>
            </a:r>
            <a:r>
              <a:rPr lang="en-ID" b="0" i="0">
                <a:solidFill>
                  <a:srgbClr val="374151"/>
                </a:solidFill>
                <a:effectLst/>
                <a:latin typeface="Inter"/>
              </a:rPr>
              <a:t> </a:t>
            </a:r>
            <a:r>
              <a:rPr lang="en-ID" b="0" i="0" err="1">
                <a:solidFill>
                  <a:srgbClr val="374151"/>
                </a:solidFill>
                <a:effectLst/>
                <a:latin typeface="Inter"/>
              </a:rPr>
              <a:t>tambahan</a:t>
            </a:r>
            <a:r>
              <a:rPr lang="en-ID" b="0" i="0">
                <a:solidFill>
                  <a:srgbClr val="374151"/>
                </a:solidFill>
                <a:effectLst/>
                <a:latin typeface="Inter"/>
              </a:rPr>
              <a:t>.</a:t>
            </a:r>
          </a:p>
          <a:p>
            <a:pPr algn="l"/>
            <a:r>
              <a:rPr lang="en-ID" b="1" i="0">
                <a:effectLst/>
                <a:latin typeface="Inter"/>
              </a:rPr>
              <a:t>5. </a:t>
            </a:r>
            <a:r>
              <a:rPr lang="en-ID" b="1" i="0" err="1">
                <a:effectLst/>
                <a:latin typeface="Inter"/>
              </a:rPr>
              <a:t>Pelaporan</a:t>
            </a:r>
            <a:r>
              <a:rPr lang="en-ID" b="1" i="0">
                <a:effectLst/>
                <a:latin typeface="Inter"/>
              </a:rPr>
              <a:t> dan </a:t>
            </a:r>
            <a:r>
              <a:rPr lang="en-ID" b="1" i="0" err="1">
                <a:effectLst/>
                <a:latin typeface="Inter"/>
              </a:rPr>
              <a:t>Dokumentasi</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Mencatat</a:t>
            </a:r>
            <a:r>
              <a:rPr lang="en-ID" b="0" i="0">
                <a:solidFill>
                  <a:srgbClr val="374151"/>
                </a:solidFill>
                <a:effectLst/>
                <a:latin typeface="Inter"/>
              </a:rPr>
              <a:t> </a:t>
            </a:r>
            <a:r>
              <a:rPr lang="en-ID" b="0" i="0" err="1">
                <a:solidFill>
                  <a:srgbClr val="374151"/>
                </a:solidFill>
                <a:effectLst/>
                <a:latin typeface="Inter"/>
              </a:rPr>
              <a:t>semua</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respon</a:t>
            </a:r>
            <a:r>
              <a:rPr lang="en-ID" b="0" i="0">
                <a:solidFill>
                  <a:srgbClr val="374151"/>
                </a:solidFill>
                <a:effectLst/>
                <a:latin typeface="Inter"/>
              </a:rPr>
              <a:t> yang </a:t>
            </a:r>
            <a:r>
              <a:rPr lang="en-ID" b="0" i="0" err="1">
                <a:solidFill>
                  <a:srgbClr val="374151"/>
                </a:solidFill>
                <a:effectLst/>
                <a:latin typeface="Inter"/>
              </a:rPr>
              <a:t>diambil</a:t>
            </a:r>
            <a:r>
              <a:rPr lang="en-ID" b="0" i="0">
                <a:solidFill>
                  <a:srgbClr val="374151"/>
                </a:solidFill>
                <a:effectLst/>
                <a:latin typeface="Inter"/>
              </a:rPr>
              <a:t>, </a:t>
            </a:r>
            <a:r>
              <a:rPr lang="en-ID" b="0" i="0" err="1">
                <a:solidFill>
                  <a:srgbClr val="374151"/>
                </a:solidFill>
                <a:effectLst/>
                <a:latin typeface="Inter"/>
              </a:rPr>
              <a:t>serta</a:t>
            </a:r>
            <a:r>
              <a:rPr lang="en-ID" b="0" i="0">
                <a:solidFill>
                  <a:srgbClr val="374151"/>
                </a:solidFill>
                <a:effectLst/>
                <a:latin typeface="Inter"/>
              </a:rPr>
              <a:t> </a:t>
            </a:r>
            <a:r>
              <a:rPr lang="en-ID" b="0" i="0" err="1">
                <a:solidFill>
                  <a:srgbClr val="374151"/>
                </a:solidFill>
                <a:effectLst/>
                <a:latin typeface="Inter"/>
              </a:rPr>
              <a:t>hasilnya</a:t>
            </a:r>
            <a:r>
              <a:rPr lang="en-ID" b="0" i="0">
                <a:solidFill>
                  <a:srgbClr val="374151"/>
                </a:solidFill>
                <a:effectLst/>
                <a:latin typeface="Inter"/>
              </a:rPr>
              <a:t>. </a:t>
            </a:r>
            <a:r>
              <a:rPr lang="en-ID" b="0" i="0" err="1">
                <a:solidFill>
                  <a:srgbClr val="374151"/>
                </a:solidFill>
                <a:effectLst/>
                <a:latin typeface="Inter"/>
              </a:rPr>
              <a:t>Laporan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digunakan</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evaluasi</a:t>
            </a:r>
            <a:r>
              <a:rPr lang="en-ID" b="0" i="0">
                <a:solidFill>
                  <a:srgbClr val="374151"/>
                </a:solidFill>
                <a:effectLst/>
                <a:latin typeface="Inter"/>
              </a:rPr>
              <a:t> </a:t>
            </a:r>
            <a:r>
              <a:rPr lang="en-ID" b="0" i="0" err="1">
                <a:solidFill>
                  <a:srgbClr val="374151"/>
                </a:solidFill>
                <a:effectLst/>
                <a:latin typeface="Inter"/>
              </a:rPr>
              <a:t>berkala</a:t>
            </a:r>
            <a:r>
              <a:rPr lang="en-ID" b="0" i="0">
                <a:solidFill>
                  <a:srgbClr val="374151"/>
                </a:solidFill>
                <a:effectLst/>
                <a:latin typeface="Inter"/>
              </a:rPr>
              <a:t> dan </a:t>
            </a:r>
            <a:r>
              <a:rPr lang="en-ID" b="0" i="0" err="1">
                <a:solidFill>
                  <a:srgbClr val="374151"/>
                </a:solidFill>
                <a:effectLst/>
                <a:latin typeface="Inter"/>
              </a:rPr>
              <a:t>pengembangan</a:t>
            </a:r>
            <a:r>
              <a:rPr lang="en-ID" b="0" i="0">
                <a:solidFill>
                  <a:srgbClr val="374151"/>
                </a:solidFill>
                <a:effectLst/>
                <a:latin typeface="Inter"/>
              </a:rPr>
              <a:t> strategi </a:t>
            </a:r>
            <a:r>
              <a:rPr lang="en-ID" b="0" i="0" err="1">
                <a:solidFill>
                  <a:srgbClr val="374151"/>
                </a:solidFill>
                <a:effectLst/>
                <a:latin typeface="Inter"/>
              </a:rPr>
              <a:t>keamanan</a:t>
            </a:r>
            <a:r>
              <a:rPr lang="en-ID" b="0" i="0">
                <a:solidFill>
                  <a:srgbClr val="374151"/>
                </a:solidFill>
                <a:effectLst/>
                <a:latin typeface="Inter"/>
              </a:rPr>
              <a:t> yang </a:t>
            </a:r>
            <a:r>
              <a:rPr lang="en-ID" b="0" i="0" err="1">
                <a:solidFill>
                  <a:srgbClr val="374151"/>
                </a:solidFill>
                <a:effectLst/>
                <a:latin typeface="Inter"/>
              </a:rPr>
              <a:t>lebih</a:t>
            </a:r>
            <a:r>
              <a:rPr lang="en-ID" b="0" i="0">
                <a:solidFill>
                  <a:srgbClr val="374151"/>
                </a:solidFill>
                <a:effectLst/>
                <a:latin typeface="Inter"/>
              </a:rPr>
              <a:t> </a:t>
            </a:r>
            <a:r>
              <a:rPr lang="en-ID" b="0" i="0" err="1">
                <a:solidFill>
                  <a:srgbClr val="374151"/>
                </a:solidFill>
                <a:effectLst/>
                <a:latin typeface="Inter"/>
              </a:rPr>
              <a:t>baik</a:t>
            </a:r>
            <a:r>
              <a:rPr lang="en-ID" b="0" i="0">
                <a:solidFill>
                  <a:srgbClr val="374151"/>
                </a:solidFill>
                <a:effectLst/>
                <a:latin typeface="Inter"/>
              </a:rPr>
              <a:t> di masa </a:t>
            </a:r>
            <a:r>
              <a:rPr lang="en-ID" b="0" i="0" err="1">
                <a:solidFill>
                  <a:srgbClr val="374151"/>
                </a:solidFill>
                <a:effectLst/>
                <a:latin typeface="Inter"/>
              </a:rPr>
              <a:t>depan</a:t>
            </a:r>
            <a:r>
              <a:rPr lang="en-ID" b="0" i="0">
                <a:solidFill>
                  <a:srgbClr val="374151"/>
                </a:solidFill>
                <a:effectLst/>
                <a:latin typeface="Inter"/>
              </a:rPr>
              <a:t>.</a:t>
            </a:r>
          </a:p>
          <a:p>
            <a:pPr algn="l"/>
            <a:r>
              <a:rPr lang="en-ID" b="1" i="0">
                <a:effectLst/>
                <a:latin typeface="Inter"/>
              </a:rPr>
              <a:t>6. </a:t>
            </a:r>
            <a:r>
              <a:rPr lang="en-ID" b="1" i="0" err="1">
                <a:effectLst/>
                <a:latin typeface="Inter"/>
              </a:rPr>
              <a:t>Peningkatan</a:t>
            </a:r>
            <a:r>
              <a:rPr lang="en-ID" b="1" i="0">
                <a:effectLst/>
                <a:latin typeface="Inter"/>
              </a:rPr>
              <a:t> </a:t>
            </a:r>
            <a:r>
              <a:rPr lang="en-ID" b="1" i="0" err="1">
                <a:effectLst/>
                <a:latin typeface="Inter"/>
              </a:rPr>
              <a:t>Berkelanjutan</a:t>
            </a:r>
            <a:endParaRPr lang="en-ID" b="1" i="0">
              <a:effectLst/>
              <a:latin typeface="Inter"/>
            </a:endParaRPr>
          </a:p>
          <a:p>
            <a:pPr algn="l">
              <a:buFont typeface="Arial" panose="020B0604020202020204" pitchFamily="34" charset="0"/>
              <a:buChar char="•"/>
            </a:pPr>
            <a:r>
              <a:rPr lang="en-ID" b="0" i="0" err="1">
                <a:solidFill>
                  <a:srgbClr val="374151"/>
                </a:solidFill>
                <a:effectLst/>
                <a:latin typeface="Inter"/>
              </a:rPr>
              <a:t>Menggunakan</a:t>
            </a:r>
            <a:r>
              <a:rPr lang="en-ID" b="0" i="0">
                <a:solidFill>
                  <a:srgbClr val="374151"/>
                </a:solidFill>
                <a:effectLst/>
                <a:latin typeface="Inter"/>
              </a:rPr>
              <a:t> </a:t>
            </a:r>
            <a:r>
              <a:rPr lang="en-ID" b="0" i="0" err="1">
                <a:solidFill>
                  <a:srgbClr val="374151"/>
                </a:solidFill>
                <a:effectLst/>
                <a:latin typeface="Inter"/>
              </a:rPr>
              <a:t>informasi</a:t>
            </a:r>
            <a:r>
              <a:rPr lang="en-ID" b="0" i="0">
                <a:solidFill>
                  <a:srgbClr val="374151"/>
                </a:solidFill>
                <a:effectLst/>
                <a:latin typeface="Inter"/>
              </a:rPr>
              <a:t> yang </a:t>
            </a:r>
            <a:r>
              <a:rPr lang="en-ID" b="0" i="0" err="1">
                <a:solidFill>
                  <a:srgbClr val="374151"/>
                </a:solidFill>
                <a:effectLst/>
                <a:latin typeface="Inter"/>
              </a:rPr>
              <a:t>diperoleh</a:t>
            </a:r>
            <a:r>
              <a:rPr lang="en-ID" b="0" i="0">
                <a:solidFill>
                  <a:srgbClr val="374151"/>
                </a:solidFill>
                <a:effectLst/>
                <a:latin typeface="Inter"/>
              </a:rPr>
              <a:t> </a:t>
            </a:r>
            <a:r>
              <a:rPr lang="en-ID" b="0" i="0" err="1">
                <a:solidFill>
                  <a:srgbClr val="374151"/>
                </a:solidFill>
                <a:effectLst/>
                <a:latin typeface="Inter"/>
              </a:rPr>
              <a:t>dari</a:t>
            </a:r>
            <a:r>
              <a:rPr lang="en-ID" b="0" i="0">
                <a:solidFill>
                  <a:srgbClr val="374151"/>
                </a:solidFill>
                <a:effectLst/>
                <a:latin typeface="Inter"/>
              </a:rPr>
              <a:t> </a:t>
            </a:r>
            <a:r>
              <a:rPr lang="en-ID" b="0" i="0" err="1">
                <a:solidFill>
                  <a:srgbClr val="374151"/>
                </a:solidFill>
                <a:effectLst/>
                <a:latin typeface="Inter"/>
              </a:rPr>
              <a:t>insiden</a:t>
            </a:r>
            <a:r>
              <a:rPr lang="en-ID" b="0" i="0">
                <a:solidFill>
                  <a:srgbClr val="374151"/>
                </a:solidFill>
                <a:effectLst/>
                <a:latin typeface="Inter"/>
              </a:rPr>
              <a:t> </a:t>
            </a:r>
            <a:r>
              <a:rPr lang="en-ID" b="0" i="0" err="1">
                <a:solidFill>
                  <a:srgbClr val="374151"/>
                </a:solidFill>
                <a:effectLst/>
                <a:latin typeface="Inter"/>
              </a:rPr>
              <a:t>sebelumnya</a:t>
            </a:r>
            <a:r>
              <a:rPr lang="en-ID" b="0" i="0">
                <a:solidFill>
                  <a:srgbClr val="374151"/>
                </a:solidFill>
                <a:effectLst/>
                <a:latin typeface="Inter"/>
              </a:rPr>
              <a:t> </a:t>
            </a:r>
            <a:r>
              <a:rPr lang="en-ID" b="0" i="0" err="1">
                <a:solidFill>
                  <a:srgbClr val="374151"/>
                </a:solidFill>
                <a:effectLst/>
                <a:latin typeface="Inter"/>
              </a:rPr>
              <a:t>untuk</a:t>
            </a:r>
            <a:r>
              <a:rPr lang="en-ID" b="0" i="0">
                <a:solidFill>
                  <a:srgbClr val="374151"/>
                </a:solidFill>
                <a:effectLst/>
                <a:latin typeface="Inter"/>
              </a:rPr>
              <a:t> </a:t>
            </a:r>
            <a:r>
              <a:rPr lang="en-ID" b="0" i="0" err="1">
                <a:solidFill>
                  <a:srgbClr val="374151"/>
                </a:solidFill>
                <a:effectLst/>
                <a:latin typeface="Inter"/>
              </a:rPr>
              <a:t>terus</a:t>
            </a:r>
            <a:r>
              <a:rPr lang="en-ID" b="0" i="0">
                <a:solidFill>
                  <a:srgbClr val="374151"/>
                </a:solidFill>
                <a:effectLst/>
                <a:latin typeface="Inter"/>
              </a:rPr>
              <a:t> </a:t>
            </a:r>
            <a:r>
              <a:rPr lang="en-ID" b="0" i="0" err="1">
                <a:solidFill>
                  <a:srgbClr val="374151"/>
                </a:solidFill>
                <a:effectLst/>
                <a:latin typeface="Inter"/>
              </a:rPr>
              <a:t>meningkatkan</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Ini</a:t>
            </a:r>
            <a:r>
              <a:rPr lang="en-ID" b="0" i="0">
                <a:solidFill>
                  <a:srgbClr val="374151"/>
                </a:solidFill>
                <a:effectLst/>
                <a:latin typeface="Inter"/>
              </a:rPr>
              <a:t> </a:t>
            </a:r>
            <a:r>
              <a:rPr lang="en-ID" b="0" i="0" err="1">
                <a:solidFill>
                  <a:srgbClr val="374151"/>
                </a:solidFill>
                <a:effectLst/>
                <a:latin typeface="Inter"/>
              </a:rPr>
              <a:t>termasuk</a:t>
            </a:r>
            <a:r>
              <a:rPr lang="en-ID" b="0" i="0">
                <a:solidFill>
                  <a:srgbClr val="374151"/>
                </a:solidFill>
                <a:effectLst/>
                <a:latin typeface="Inter"/>
              </a:rPr>
              <a:t> </a:t>
            </a:r>
            <a:r>
              <a:rPr lang="en-ID" b="0" i="0" err="1">
                <a:solidFill>
                  <a:srgbClr val="374151"/>
                </a:solidFill>
                <a:effectLst/>
                <a:latin typeface="Inter"/>
              </a:rPr>
              <a:t>memperbarui</a:t>
            </a:r>
            <a:r>
              <a:rPr lang="en-ID" b="0" i="0">
                <a:solidFill>
                  <a:srgbClr val="374151"/>
                </a:solidFill>
                <a:effectLst/>
                <a:latin typeface="Inter"/>
              </a:rPr>
              <a:t> </a:t>
            </a:r>
            <a:r>
              <a:rPr lang="en-ID" b="0" i="0" err="1">
                <a:solidFill>
                  <a:srgbClr val="374151"/>
                </a:solidFill>
                <a:effectLst/>
                <a:latin typeface="Inter"/>
              </a:rPr>
              <a:t>kebijakan</a:t>
            </a:r>
            <a:r>
              <a:rPr lang="en-ID" b="0" i="0">
                <a:solidFill>
                  <a:srgbClr val="374151"/>
                </a:solidFill>
                <a:effectLst/>
                <a:latin typeface="Inter"/>
              </a:rPr>
              <a:t> </a:t>
            </a:r>
            <a:r>
              <a:rPr lang="en-ID" b="0" i="0" err="1">
                <a:solidFill>
                  <a:srgbClr val="374151"/>
                </a:solidFill>
                <a:effectLst/>
                <a:latin typeface="Inter"/>
              </a:rPr>
              <a:t>keamanan</a:t>
            </a:r>
            <a:r>
              <a:rPr lang="en-ID" b="0" i="0">
                <a:solidFill>
                  <a:srgbClr val="374151"/>
                </a:solidFill>
                <a:effectLst/>
                <a:latin typeface="Inter"/>
              </a:rPr>
              <a:t>, </a:t>
            </a:r>
            <a:r>
              <a:rPr lang="en-ID" b="0" i="0" err="1">
                <a:solidFill>
                  <a:srgbClr val="374151"/>
                </a:solidFill>
                <a:effectLst/>
                <a:latin typeface="Inter"/>
              </a:rPr>
              <a:t>pelatihan</a:t>
            </a:r>
            <a:r>
              <a:rPr lang="en-ID" b="0" i="0">
                <a:solidFill>
                  <a:srgbClr val="374151"/>
                </a:solidFill>
                <a:effectLst/>
                <a:latin typeface="Inter"/>
              </a:rPr>
              <a:t> </a:t>
            </a:r>
            <a:r>
              <a:rPr lang="en-ID" b="0" i="0" err="1">
                <a:solidFill>
                  <a:srgbClr val="374151"/>
                </a:solidFill>
                <a:effectLst/>
                <a:latin typeface="Inter"/>
              </a:rPr>
              <a:t>tim</a:t>
            </a:r>
            <a:r>
              <a:rPr lang="en-ID" b="0" i="0">
                <a:solidFill>
                  <a:srgbClr val="374151"/>
                </a:solidFill>
                <a:effectLst/>
                <a:latin typeface="Inter"/>
              </a:rPr>
              <a:t>, dan </a:t>
            </a:r>
            <a:r>
              <a:rPr lang="en-ID" b="0" i="0" err="1">
                <a:solidFill>
                  <a:srgbClr val="374151"/>
                </a:solidFill>
                <a:effectLst/>
                <a:latin typeface="Inter"/>
              </a:rPr>
              <a:t>peningkatan</a:t>
            </a:r>
            <a:r>
              <a:rPr lang="en-ID" b="0" i="0">
                <a:solidFill>
                  <a:srgbClr val="374151"/>
                </a:solidFill>
                <a:effectLst/>
                <a:latin typeface="Inter"/>
              </a:rPr>
              <a:t> </a:t>
            </a:r>
            <a:r>
              <a:rPr lang="en-ID" b="0" i="0" err="1">
                <a:solidFill>
                  <a:srgbClr val="374151"/>
                </a:solidFill>
                <a:effectLst/>
                <a:latin typeface="Inter"/>
              </a:rPr>
              <a:t>teknologi</a:t>
            </a:r>
            <a:r>
              <a:rPr lang="en-ID" b="0" i="0">
                <a:solidFill>
                  <a:srgbClr val="374151"/>
                </a:solidFill>
                <a:effectLst/>
                <a:latin typeface="Inter"/>
              </a:rPr>
              <a:t> </a:t>
            </a:r>
            <a:r>
              <a:rPr lang="en-ID" b="0" i="0" err="1">
                <a:solidFill>
                  <a:srgbClr val="374151"/>
                </a:solidFill>
                <a:effectLst/>
                <a:latin typeface="Inter"/>
              </a:rPr>
              <a:t>terpadu</a:t>
            </a:r>
            <a:r>
              <a:rPr lang="en-ID" b="0" i="0">
                <a:solidFill>
                  <a:srgbClr val="374151"/>
                </a:solidFill>
                <a:effectLst/>
                <a:latin typeface="Inter"/>
              </a:rPr>
              <a:t>.</a:t>
            </a:r>
          </a:p>
          <a:p>
            <a:endParaRPr lang="id-ID"/>
          </a:p>
        </p:txBody>
      </p:sp>
      <p:sp>
        <p:nvSpPr>
          <p:cNvPr id="4" name="Slide Number Placeholder 3"/>
          <p:cNvSpPr>
            <a:spLocks noGrp="1"/>
          </p:cNvSpPr>
          <p:nvPr>
            <p:ph type="sldNum" sz="quarter" idx="5"/>
          </p:nvPr>
        </p:nvSpPr>
        <p:spPr/>
        <p:txBody>
          <a:bodyPr/>
          <a:lstStyle/>
          <a:p>
            <a:fld id="{E36A46CD-33C6-4C43-93A9-1DA80F194690}" type="slidenum">
              <a:rPr lang="id-ID" smtClean="0"/>
              <a:t>11</a:t>
            </a:fld>
            <a:endParaRPr lang="id-ID"/>
          </a:p>
        </p:txBody>
      </p:sp>
    </p:spTree>
    <p:extLst>
      <p:ext uri="{BB962C8B-B14F-4D97-AF65-F5344CB8AC3E}">
        <p14:creationId xmlns:p14="http://schemas.microsoft.com/office/powerpoint/2010/main" val="244928464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73B37C5-83F5-43D7-873D-233FCA6C7BC7}" type="datetimeFigureOut">
              <a:rPr lang="id-ID" smtClean="0"/>
              <a:t>17/10/2024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3DD0948-2B38-4C88-A23E-90BAFC71CC23}" type="slidenum">
              <a:rPr lang="id-ID" smtClean="0"/>
              <a:t>‹#›</a:t>
            </a:fld>
            <a:endParaRPr lang="id-ID"/>
          </a:p>
        </p:txBody>
      </p:sp>
    </p:spTree>
    <p:extLst>
      <p:ext uri="{BB962C8B-B14F-4D97-AF65-F5344CB8AC3E}">
        <p14:creationId xmlns:p14="http://schemas.microsoft.com/office/powerpoint/2010/main" val="422683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3B37C5-83F5-43D7-873D-233FCA6C7BC7}" type="datetimeFigureOut">
              <a:rPr lang="id-ID" smtClean="0"/>
              <a:t>17/10/2024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3313762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3B37C5-83F5-43D7-873D-233FCA6C7BC7}" type="datetimeFigureOut">
              <a:rPr lang="id-ID" smtClean="0"/>
              <a:t>17/10/2024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192783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3B37C5-83F5-43D7-873D-233FCA6C7BC7}" type="datetimeFigureOut">
              <a:rPr lang="id-ID" smtClean="0"/>
              <a:t>17/10/2024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278880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73B37C5-83F5-43D7-873D-233FCA6C7BC7}" type="datetimeFigureOut">
              <a:rPr lang="id-ID" smtClean="0"/>
              <a:t>17/10/2024</a:t>
            </a:fld>
            <a:endParaRPr lang="id-ID"/>
          </a:p>
        </p:txBody>
      </p:sp>
      <p:sp>
        <p:nvSpPr>
          <p:cNvPr id="5" name="Footer Placeholder 4"/>
          <p:cNvSpPr>
            <a:spLocks noGrp="1"/>
          </p:cNvSpPr>
          <p:nvPr>
            <p:ph type="ftr" sz="quarter" idx="11"/>
          </p:nvPr>
        </p:nvSpPr>
        <p:spPr>
          <a:xfrm>
            <a:off x="2182708" y="6272784"/>
            <a:ext cx="6327648" cy="365125"/>
          </a:xfrm>
        </p:spPr>
        <p:txBody>
          <a:bodyPr/>
          <a:lstStyle/>
          <a:p>
            <a:endParaRPr lang="id-ID"/>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3DD0948-2B38-4C88-A23E-90BAFC71CC23}" type="slidenum">
              <a:rPr lang="id-ID" smtClean="0"/>
              <a:t>‹#›</a:t>
            </a:fld>
            <a:endParaRPr lang="id-ID"/>
          </a:p>
        </p:txBody>
      </p:sp>
    </p:spTree>
    <p:extLst>
      <p:ext uri="{BB962C8B-B14F-4D97-AF65-F5344CB8AC3E}">
        <p14:creationId xmlns:p14="http://schemas.microsoft.com/office/powerpoint/2010/main" val="2948617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3B37C5-83F5-43D7-873D-233FCA6C7BC7}" type="datetimeFigureOut">
              <a:rPr lang="id-ID" smtClean="0"/>
              <a:t>17/10/2024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2400039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3B37C5-83F5-43D7-873D-233FCA6C7BC7}" type="datetimeFigureOut">
              <a:rPr lang="id-ID" smtClean="0"/>
              <a:t>17/10/2024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3376520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3B37C5-83F5-43D7-873D-233FCA6C7BC7}" type="datetimeFigureOut">
              <a:rPr lang="id-ID" smtClean="0"/>
              <a:t>17/10/2024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2328821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B37C5-83F5-43D7-873D-233FCA6C7BC7}" type="datetimeFigureOut">
              <a:rPr lang="id-ID" smtClean="0"/>
              <a:t>17/10/2024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68266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3B37C5-83F5-43D7-873D-233FCA6C7BC7}" type="datetimeFigureOut">
              <a:rPr lang="id-ID" smtClean="0"/>
              <a:t>17/10/2024</a:t>
            </a:fld>
            <a:endParaRPr lang="id-ID"/>
          </a:p>
        </p:txBody>
      </p:sp>
      <p:sp>
        <p:nvSpPr>
          <p:cNvPr id="6" name="Footer Placeholder 5"/>
          <p:cNvSpPr>
            <a:spLocks noGrp="1"/>
          </p:cNvSpPr>
          <p:nvPr>
            <p:ph type="ftr" sz="quarter" idx="11"/>
          </p:nvPr>
        </p:nvSpPr>
        <p:spPr/>
        <p:txBody>
          <a:bodyPr/>
          <a:lstStyle/>
          <a:p>
            <a:endParaRPr lang="id-ID"/>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759692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3B37C5-83F5-43D7-873D-233FCA6C7BC7}" type="datetimeFigureOut">
              <a:rPr lang="id-ID" smtClean="0"/>
              <a:t>17/10/2024</a:t>
            </a:fld>
            <a:endParaRPr lang="id-ID"/>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183039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73B37C5-83F5-43D7-873D-233FCA6C7BC7}" type="datetimeFigureOut">
              <a:rPr lang="id-ID" smtClean="0"/>
              <a:t>17/10/2024</a:t>
            </a:fld>
            <a:endParaRPr lang="id-ID"/>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id-ID"/>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3DD0948-2B38-4C88-A23E-90BAFC71CC23}" type="slidenum">
              <a:rPr lang="id-ID" smtClean="0"/>
              <a:t>‹#›</a:t>
            </a:fld>
            <a:endParaRPr lang="id-ID"/>
          </a:p>
        </p:txBody>
      </p:sp>
    </p:spTree>
    <p:extLst>
      <p:ext uri="{BB962C8B-B14F-4D97-AF65-F5344CB8AC3E}">
        <p14:creationId xmlns:p14="http://schemas.microsoft.com/office/powerpoint/2010/main" val="2762423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microsoft.com/office/2007/relationships/hdphoto" Target="../media/hdphoto2.wdp"/><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Judul 1"/>
          <p:cNvSpPr>
            <a:spLocks noGrp="1"/>
          </p:cNvSpPr>
          <p:nvPr>
            <p:ph type="ctrTitle"/>
          </p:nvPr>
        </p:nvSpPr>
        <p:spPr>
          <a:xfrm>
            <a:off x="1051560" y="643468"/>
            <a:ext cx="9966960" cy="3592432"/>
          </a:xfrm>
        </p:spPr>
        <p:txBody>
          <a:bodyPr>
            <a:normAutofit/>
          </a:bodyPr>
          <a:lstStyle/>
          <a:p>
            <a:r>
              <a:rPr lang="id-ID"/>
              <a:t>Kelompok 3</a:t>
            </a:r>
          </a:p>
        </p:txBody>
      </p:sp>
      <p:sp>
        <p:nvSpPr>
          <p:cNvPr id="21" name="Rectangle 9">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judul 2"/>
          <p:cNvSpPr>
            <a:spLocks noGrp="1"/>
          </p:cNvSpPr>
          <p:nvPr>
            <p:ph type="subTitle" idx="1"/>
          </p:nvPr>
        </p:nvSpPr>
        <p:spPr>
          <a:xfrm>
            <a:off x="1069848" y="4913336"/>
            <a:ext cx="7891272" cy="1069848"/>
          </a:xfrm>
        </p:spPr>
        <p:txBody>
          <a:bodyPr vert="horz" lIns="91440" tIns="45720" rIns="91440" bIns="45720" rtlCol="0">
            <a:normAutofit/>
          </a:bodyPr>
          <a:lstStyle/>
          <a:p>
            <a:r>
              <a:rPr lang="id-ID" sz="1500">
                <a:solidFill>
                  <a:srgbClr val="000000"/>
                </a:solidFill>
              </a:rPr>
              <a:t>Alit Fajar Kurniawan</a:t>
            </a:r>
            <a:r>
              <a:rPr lang="en-US" sz="1500">
                <a:solidFill>
                  <a:srgbClr val="000000"/>
                </a:solidFill>
              </a:rPr>
              <a:t> (6025241046)</a:t>
            </a:r>
          </a:p>
          <a:p>
            <a:r>
              <a:rPr lang="en-US" sz="1500">
                <a:solidFill>
                  <a:srgbClr val="000000"/>
                </a:solidFill>
              </a:rPr>
              <a:t>Dany Muhammad Ghaly (6025241015)</a:t>
            </a:r>
          </a:p>
          <a:p>
            <a:r>
              <a:rPr lang="en-US" sz="1500">
                <a:solidFill>
                  <a:srgbClr val="000000"/>
                </a:solidFill>
              </a:rPr>
              <a:t>Karim (6025241041)</a:t>
            </a:r>
          </a:p>
        </p:txBody>
      </p:sp>
      <p:grpSp>
        <p:nvGrpSpPr>
          <p:cNvPr id="22" name="Group 11">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13" name="Oval 12">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7171972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7E96-3024-CE16-46A5-3FBD1E6B19E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DC335B9-1064-23ED-C616-871B39795A23}"/>
              </a:ext>
            </a:extLst>
          </p:cNvPr>
          <p:cNvPicPr>
            <a:picLocks noGrp="1" noChangeAspect="1"/>
          </p:cNvPicPr>
          <p:nvPr>
            <p:ph idx="1"/>
          </p:nvPr>
        </p:nvPicPr>
        <p:blipFill>
          <a:blip r:embed="rId2"/>
          <a:stretch>
            <a:fillRect/>
          </a:stretch>
        </p:blipFill>
        <p:spPr>
          <a:xfrm>
            <a:off x="1070414" y="690987"/>
            <a:ext cx="9268530" cy="4652370"/>
          </a:xfrm>
        </p:spPr>
      </p:pic>
    </p:spTree>
    <p:extLst>
      <p:ext uri="{BB962C8B-B14F-4D97-AF65-F5344CB8AC3E}">
        <p14:creationId xmlns:p14="http://schemas.microsoft.com/office/powerpoint/2010/main" val="1800152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Gambar 4" descr="Sebuah gambar berisi Grafis, cuplikan layar, simbol, desain grafis&#10;&#10;Deskripsi dibuat secara otomatis">
            <a:extLst>
              <a:ext uri="{FF2B5EF4-FFF2-40B4-BE49-F238E27FC236}">
                <a16:creationId xmlns:a16="http://schemas.microsoft.com/office/drawing/2014/main" id="{B840FA15-413B-C5FD-4B27-013510FA5084}"/>
              </a:ext>
            </a:extLst>
          </p:cNvPr>
          <p:cNvPicPr>
            <a:picLocks noChangeAspect="1"/>
          </p:cNvPicPr>
          <p:nvPr/>
        </p:nvPicPr>
        <p:blipFill>
          <a:blip r:embed="rId3"/>
          <a:stretch>
            <a:fillRect/>
          </a:stretch>
        </p:blipFill>
        <p:spPr>
          <a:xfrm>
            <a:off x="7002091" y="505224"/>
            <a:ext cx="3460180" cy="3060160"/>
          </a:xfrm>
          <a:prstGeom prst="rect">
            <a:avLst/>
          </a:prstGeom>
        </p:spPr>
      </p:pic>
      <p:sp>
        <p:nvSpPr>
          <p:cNvPr id="23" name="Rectangle 2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d-ID"/>
          </a:p>
        </p:txBody>
      </p:sp>
      <p:sp>
        <p:nvSpPr>
          <p:cNvPr id="18"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4">
              <a:alphaModFix amt="9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d-ID"/>
          </a:p>
        </p:txBody>
      </p:sp>
      <p:sp>
        <p:nvSpPr>
          <p:cNvPr id="2" name="Title 1">
            <a:extLst>
              <a:ext uri="{FF2B5EF4-FFF2-40B4-BE49-F238E27FC236}">
                <a16:creationId xmlns:a16="http://schemas.microsoft.com/office/drawing/2014/main" id="{9A663876-1442-48CD-DA8C-55BC27D90F29}"/>
              </a:ext>
            </a:extLst>
          </p:cNvPr>
          <p:cNvSpPr>
            <a:spLocks noGrp="1"/>
          </p:cNvSpPr>
          <p:nvPr>
            <p:ph type="title"/>
          </p:nvPr>
        </p:nvSpPr>
        <p:spPr>
          <a:xfrm>
            <a:off x="1285456" y="4162031"/>
            <a:ext cx="4543683" cy="1767141"/>
          </a:xfrm>
        </p:spPr>
        <p:txBody>
          <a:bodyPr>
            <a:normAutofit/>
          </a:bodyPr>
          <a:lstStyle/>
          <a:p>
            <a:pPr algn="r"/>
            <a:r>
              <a:rPr lang="en-US"/>
              <a:t>XDR</a:t>
            </a:r>
          </a:p>
        </p:txBody>
      </p:sp>
      <p:pic>
        <p:nvPicPr>
          <p:cNvPr id="6" name="Picture 5" descr="A screen shot of a computer&#10;&#10;Description automatically generated">
            <a:extLst>
              <a:ext uri="{FF2B5EF4-FFF2-40B4-BE49-F238E27FC236}">
                <a16:creationId xmlns:a16="http://schemas.microsoft.com/office/drawing/2014/main" id="{0DBA9ACB-6058-09C6-FAF8-FD39D89BADD5}"/>
              </a:ext>
            </a:extLst>
          </p:cNvPr>
          <p:cNvPicPr>
            <a:picLocks noChangeAspect="1"/>
          </p:cNvPicPr>
          <p:nvPr/>
        </p:nvPicPr>
        <p:blipFill>
          <a:blip r:embed="rId6"/>
          <a:stretch>
            <a:fillRect/>
          </a:stretch>
        </p:blipFill>
        <p:spPr>
          <a:xfrm>
            <a:off x="984502" y="655315"/>
            <a:ext cx="4950632" cy="2759976"/>
          </a:xfrm>
          <a:prstGeom prst="rect">
            <a:avLst/>
          </a:prstGeom>
        </p:spPr>
      </p:pic>
      <p:sp>
        <p:nvSpPr>
          <p:cNvPr id="3" name="Content Placeholder 2">
            <a:extLst>
              <a:ext uri="{FF2B5EF4-FFF2-40B4-BE49-F238E27FC236}">
                <a16:creationId xmlns:a16="http://schemas.microsoft.com/office/drawing/2014/main" id="{D0469C1D-2BA1-E621-3A0A-E7CC8B4D6643}"/>
              </a:ext>
            </a:extLst>
          </p:cNvPr>
          <p:cNvSpPr>
            <a:spLocks noGrp="1"/>
          </p:cNvSpPr>
          <p:nvPr>
            <p:ph idx="1"/>
          </p:nvPr>
        </p:nvSpPr>
        <p:spPr>
          <a:xfrm>
            <a:off x="6217920" y="4170410"/>
            <a:ext cx="4699221" cy="1767141"/>
          </a:xfrm>
        </p:spPr>
        <p:txBody>
          <a:bodyPr vert="horz" lIns="91440" tIns="45720" rIns="91440" bIns="45720" rtlCol="0" anchor="ctr">
            <a:normAutofit/>
          </a:bodyPr>
          <a:lstStyle/>
          <a:p>
            <a:endParaRPr lang="en-ID" sz="1800" b="1" i="0">
              <a:effectLst/>
              <a:latin typeface="Inter"/>
            </a:endParaRPr>
          </a:p>
          <a:p>
            <a:endParaRPr lang="en-ID" sz="1800" b="1" i="0">
              <a:effectLst/>
              <a:latin typeface="Inter"/>
            </a:endParaRPr>
          </a:p>
          <a:p>
            <a:endParaRPr lang="en-ID" sz="1800" b="1" i="0">
              <a:effectLst/>
              <a:latin typeface="Inter"/>
            </a:endParaRPr>
          </a:p>
          <a:p>
            <a:endParaRPr lang="id-ID" sz="1800"/>
          </a:p>
        </p:txBody>
      </p:sp>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d-ID"/>
          </a:p>
        </p:txBody>
      </p:sp>
      <p:sp>
        <p:nvSpPr>
          <p:cNvPr id="22"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9" name="Gambar 8" descr="Sebuah gambar berisi papan klip, Grafis, simbol, deasin&#10;&#10;Deskripsi dibuat secara otomatis">
            <a:extLst>
              <a:ext uri="{FF2B5EF4-FFF2-40B4-BE49-F238E27FC236}">
                <a16:creationId xmlns:a16="http://schemas.microsoft.com/office/drawing/2014/main" id="{16DB3187-B1BB-A457-392F-5993B75E596D}"/>
              </a:ext>
            </a:extLst>
          </p:cNvPr>
          <p:cNvPicPr>
            <a:picLocks noChangeAspect="1"/>
          </p:cNvPicPr>
          <p:nvPr/>
        </p:nvPicPr>
        <p:blipFill>
          <a:blip r:embed="rId8"/>
          <a:stretch>
            <a:fillRect/>
          </a:stretch>
        </p:blipFill>
        <p:spPr>
          <a:xfrm>
            <a:off x="138814" y="88605"/>
            <a:ext cx="596606" cy="596605"/>
          </a:xfrm>
          <a:prstGeom prst="rect">
            <a:avLst/>
          </a:prstGeom>
        </p:spPr>
      </p:pic>
    </p:spTree>
    <p:extLst>
      <p:ext uri="{BB962C8B-B14F-4D97-AF65-F5344CB8AC3E}">
        <p14:creationId xmlns:p14="http://schemas.microsoft.com/office/powerpoint/2010/main" val="2413133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AEAB-54FB-7C8C-7FBA-C0790BFC1A4F}"/>
              </a:ext>
            </a:extLst>
          </p:cNvPr>
          <p:cNvSpPr>
            <a:spLocks noGrp="1"/>
          </p:cNvSpPr>
          <p:nvPr>
            <p:ph type="title"/>
          </p:nvPr>
        </p:nvSpPr>
        <p:spPr/>
        <p:txBody>
          <a:bodyPr/>
          <a:lstStyle/>
          <a:p>
            <a:r>
              <a:rPr lang="en-US" sz="1800" b="1" dirty="0">
                <a:solidFill>
                  <a:srgbClr val="373737"/>
                </a:solidFill>
                <a:ea typeface="+mj-lt"/>
                <a:cs typeface="+mj-lt"/>
              </a:rPr>
              <a:t>Extended Detection and Response (XDR)</a:t>
            </a:r>
            <a:endParaRPr lang="en-US" dirty="0"/>
          </a:p>
        </p:txBody>
      </p:sp>
      <p:sp>
        <p:nvSpPr>
          <p:cNvPr id="3" name="Content Placeholder 2">
            <a:extLst>
              <a:ext uri="{FF2B5EF4-FFF2-40B4-BE49-F238E27FC236}">
                <a16:creationId xmlns:a16="http://schemas.microsoft.com/office/drawing/2014/main" id="{799D0101-28DF-1D9E-511D-89668CC4489B}"/>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62E1DFAF-8E5A-4956-165B-68669B1CDFFC}"/>
              </a:ext>
            </a:extLst>
          </p:cNvPr>
          <p:cNvSpPr txBox="1"/>
          <p:nvPr/>
        </p:nvSpPr>
        <p:spPr>
          <a:xfrm>
            <a:off x="1060077" y="2259106"/>
            <a:ext cx="640752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rgbClr val="373737"/>
              </a:solidFill>
              <a:latin typeface="inherit"/>
            </a:endParaRPr>
          </a:p>
          <a:p>
            <a:r>
              <a:rPr lang="en-US" b="1" dirty="0">
                <a:solidFill>
                  <a:srgbClr val="373737"/>
                </a:solidFill>
                <a:latin typeface="inherit"/>
              </a:rPr>
              <a:t>Definition</a:t>
            </a:r>
            <a:r>
              <a:rPr lang="en-US" dirty="0">
                <a:solidFill>
                  <a:srgbClr val="373737"/>
                </a:solidFill>
                <a:latin typeface="Helvetica Neue"/>
              </a:rPr>
              <a:t>:</a:t>
            </a:r>
            <a:br>
              <a:rPr lang="en-US" dirty="0">
                <a:latin typeface="Helvetica Neue"/>
              </a:rPr>
            </a:br>
            <a:r>
              <a:rPr lang="en-US" dirty="0">
                <a:solidFill>
                  <a:srgbClr val="373737"/>
                </a:solidFill>
                <a:latin typeface="Helvetica Neue"/>
              </a:rPr>
              <a:t>XDR is a security solution that provides unified and comprehensive threat detection and response across multiple security layers, including endpoints, networks, servers, and cloud environments. XDR collects and correlates data from various security tools, providing a centralized view of threats and enabling quicker detection and response.</a:t>
            </a:r>
          </a:p>
        </p:txBody>
      </p:sp>
    </p:spTree>
    <p:extLst>
      <p:ext uri="{BB962C8B-B14F-4D97-AF65-F5344CB8AC3E}">
        <p14:creationId xmlns:p14="http://schemas.microsoft.com/office/powerpoint/2010/main" val="2468980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86DD9-1D9A-C14E-A308-12D1A5C40E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1FB3EC-9FF3-157A-F283-4D9A5EAD5581}"/>
              </a:ext>
            </a:extLst>
          </p:cNvPr>
          <p:cNvSpPr>
            <a:spLocks noGrp="1"/>
          </p:cNvSpPr>
          <p:nvPr>
            <p:ph idx="1"/>
          </p:nvPr>
        </p:nvSpPr>
        <p:spPr/>
        <p:txBody>
          <a:bodyPr vert="horz" lIns="91440" tIns="45720" rIns="91440" bIns="45720" rtlCol="0" anchor="t">
            <a:normAutofit/>
          </a:bodyPr>
          <a:lstStyle/>
          <a:p>
            <a:r>
              <a:rPr lang="en-US" sz="1600" b="1" dirty="0">
                <a:solidFill>
                  <a:srgbClr val="373737"/>
                </a:solidFill>
                <a:ea typeface="+mn-lt"/>
                <a:cs typeface="+mn-lt"/>
              </a:rPr>
              <a:t>Main Features</a:t>
            </a:r>
            <a:r>
              <a:rPr lang="en-US" sz="1600" dirty="0">
                <a:solidFill>
                  <a:srgbClr val="373737"/>
                </a:solidFill>
                <a:ea typeface="+mn-lt"/>
                <a:cs typeface="+mn-lt"/>
              </a:rPr>
              <a:t>:</a:t>
            </a:r>
            <a:endParaRPr lang="en-US" sz="1600" dirty="0"/>
          </a:p>
          <a:p>
            <a:pPr>
              <a:buClr>
                <a:srgbClr val="9E3611"/>
              </a:buClr>
            </a:pPr>
            <a:r>
              <a:rPr lang="en-US" sz="1600" b="1" dirty="0">
                <a:solidFill>
                  <a:srgbClr val="373737"/>
                </a:solidFill>
                <a:ea typeface="+mn-lt"/>
                <a:cs typeface="+mn-lt"/>
              </a:rPr>
              <a:t>Unified Visibility</a:t>
            </a:r>
            <a:r>
              <a:rPr lang="en-US" sz="1600" dirty="0">
                <a:solidFill>
                  <a:srgbClr val="373737"/>
                </a:solidFill>
                <a:ea typeface="+mn-lt"/>
                <a:cs typeface="+mn-lt"/>
              </a:rPr>
              <a:t>: Centralized dashboard for monitoring and managing security threats across multiple environments.</a:t>
            </a:r>
            <a:endParaRPr lang="en-US" sz="1600" dirty="0"/>
          </a:p>
          <a:p>
            <a:pPr>
              <a:buClr>
                <a:srgbClr val="9E3611"/>
              </a:buClr>
            </a:pPr>
            <a:r>
              <a:rPr lang="en-US" sz="1600" b="1" dirty="0">
                <a:solidFill>
                  <a:srgbClr val="373737"/>
                </a:solidFill>
                <a:ea typeface="+mn-lt"/>
                <a:cs typeface="+mn-lt"/>
              </a:rPr>
              <a:t>Automated Response</a:t>
            </a:r>
            <a:r>
              <a:rPr lang="en-US" sz="1600" dirty="0">
                <a:solidFill>
                  <a:srgbClr val="373737"/>
                </a:solidFill>
                <a:ea typeface="+mn-lt"/>
                <a:cs typeface="+mn-lt"/>
              </a:rPr>
              <a:t>: Automated playbooks and workflows to respond to detected threats efficiently.</a:t>
            </a:r>
            <a:endParaRPr lang="en-US" sz="1600" dirty="0"/>
          </a:p>
          <a:p>
            <a:pPr>
              <a:buClr>
                <a:srgbClr val="9E3611"/>
              </a:buClr>
            </a:pPr>
            <a:r>
              <a:rPr lang="en-US" sz="1600" b="1" dirty="0">
                <a:solidFill>
                  <a:srgbClr val="373737"/>
                </a:solidFill>
                <a:ea typeface="+mn-lt"/>
                <a:cs typeface="+mn-lt"/>
              </a:rPr>
              <a:t>Advanced Threat Detection</a:t>
            </a:r>
            <a:r>
              <a:rPr lang="en-US" sz="1600" dirty="0">
                <a:solidFill>
                  <a:srgbClr val="373737"/>
                </a:solidFill>
                <a:ea typeface="+mn-lt"/>
                <a:cs typeface="+mn-lt"/>
              </a:rPr>
              <a:t>: Uses machine learning and analytics to detect sophisticated threats.</a:t>
            </a:r>
            <a:endParaRPr lang="en-US" sz="1600" dirty="0"/>
          </a:p>
          <a:p>
            <a:pPr>
              <a:buClr>
                <a:srgbClr val="9E3611"/>
              </a:buClr>
            </a:pPr>
            <a:r>
              <a:rPr lang="en-US" sz="1600" b="1" dirty="0">
                <a:solidFill>
                  <a:srgbClr val="373737"/>
                </a:solidFill>
                <a:ea typeface="+mn-lt"/>
                <a:cs typeface="+mn-lt"/>
              </a:rPr>
              <a:t>Integrated Threat Intelligence</a:t>
            </a:r>
            <a:r>
              <a:rPr lang="en-US" sz="1600" dirty="0">
                <a:solidFill>
                  <a:srgbClr val="373737"/>
                </a:solidFill>
                <a:ea typeface="+mn-lt"/>
                <a:cs typeface="+mn-lt"/>
              </a:rPr>
              <a:t>: Leverages global threat intelligence to enhance detection capabilities.</a:t>
            </a:r>
            <a:endParaRPr lang="en-US" sz="1600" dirty="0"/>
          </a:p>
          <a:p>
            <a:pPr>
              <a:buClr>
                <a:srgbClr val="9E3611"/>
              </a:buClr>
            </a:pPr>
            <a:endParaRPr lang="en-US" sz="1600" dirty="0"/>
          </a:p>
        </p:txBody>
      </p:sp>
    </p:spTree>
    <p:extLst>
      <p:ext uri="{BB962C8B-B14F-4D97-AF65-F5344CB8AC3E}">
        <p14:creationId xmlns:p14="http://schemas.microsoft.com/office/powerpoint/2010/main" val="248226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3876-1442-48CD-DA8C-55BC27D90F29}"/>
              </a:ext>
            </a:extLst>
          </p:cNvPr>
          <p:cNvSpPr>
            <a:spLocks noGrp="1"/>
          </p:cNvSpPr>
          <p:nvPr>
            <p:ph type="title"/>
          </p:nvPr>
        </p:nvSpPr>
        <p:spPr/>
        <p:txBody>
          <a:bodyPr/>
          <a:lstStyle/>
          <a:p>
            <a:r>
              <a:rPr lang="en-US"/>
              <a:t>SECURITY INFORMATION AND EVENT MANAGEMENT (SIEM)</a:t>
            </a:r>
            <a:endParaRPr lang="id-ID"/>
          </a:p>
        </p:txBody>
      </p:sp>
      <p:sp>
        <p:nvSpPr>
          <p:cNvPr id="3" name="Content Placeholder 2">
            <a:extLst>
              <a:ext uri="{FF2B5EF4-FFF2-40B4-BE49-F238E27FC236}">
                <a16:creationId xmlns:a16="http://schemas.microsoft.com/office/drawing/2014/main" id="{D0469C1D-2BA1-E621-3A0A-E7CC8B4D6643}"/>
              </a:ext>
            </a:extLst>
          </p:cNvPr>
          <p:cNvSpPr>
            <a:spLocks noGrp="1"/>
          </p:cNvSpPr>
          <p:nvPr>
            <p:ph idx="1"/>
          </p:nvPr>
        </p:nvSpPr>
        <p:spPr/>
        <p:txBody>
          <a:bodyPr vert="horz" lIns="91440" tIns="45720" rIns="91440" bIns="45720" rtlCol="0" anchor="t">
            <a:normAutofit/>
          </a:bodyPr>
          <a:lstStyle/>
          <a:p>
            <a:endParaRPr lang="en-ID" b="1" i="0">
              <a:effectLst/>
              <a:latin typeface="Inter"/>
            </a:endParaRPr>
          </a:p>
          <a:p>
            <a:endParaRPr lang="en-ID" b="1" i="0">
              <a:effectLst/>
              <a:latin typeface="Inter"/>
            </a:endParaRPr>
          </a:p>
          <a:p>
            <a:endParaRPr lang="en-ID" b="1" i="0">
              <a:effectLst/>
              <a:latin typeface="Inter"/>
            </a:endParaRPr>
          </a:p>
          <a:p>
            <a:endParaRPr lang="id-ID"/>
          </a:p>
        </p:txBody>
      </p:sp>
      <p:pic>
        <p:nvPicPr>
          <p:cNvPr id="5" name="Gambar 4" descr="Sebuah gambar berisi Grafis, cuplikan layar, simbol, desain grafis&#10;&#10;Deskripsi dibuat secara otomatis">
            <a:extLst>
              <a:ext uri="{FF2B5EF4-FFF2-40B4-BE49-F238E27FC236}">
                <a16:creationId xmlns:a16="http://schemas.microsoft.com/office/drawing/2014/main" id="{B840FA15-413B-C5FD-4B27-013510FA5084}"/>
              </a:ext>
            </a:extLst>
          </p:cNvPr>
          <p:cNvPicPr>
            <a:picLocks noChangeAspect="1"/>
          </p:cNvPicPr>
          <p:nvPr/>
        </p:nvPicPr>
        <p:blipFill>
          <a:blip r:embed="rId3"/>
          <a:stretch>
            <a:fillRect/>
          </a:stretch>
        </p:blipFill>
        <p:spPr>
          <a:xfrm>
            <a:off x="11320672" y="67"/>
            <a:ext cx="873791" cy="776326"/>
          </a:xfrm>
          <a:prstGeom prst="rect">
            <a:avLst/>
          </a:prstGeom>
        </p:spPr>
      </p:pic>
      <p:pic>
        <p:nvPicPr>
          <p:cNvPr id="9" name="Gambar 8" descr="Sebuah gambar berisi papan klip, Grafis, simbol, deasin&#10;&#10;Deskripsi dibuat secara otomatis">
            <a:extLst>
              <a:ext uri="{FF2B5EF4-FFF2-40B4-BE49-F238E27FC236}">
                <a16:creationId xmlns:a16="http://schemas.microsoft.com/office/drawing/2014/main" id="{16DB3187-B1BB-A457-392F-5993B75E596D}"/>
              </a:ext>
            </a:extLst>
          </p:cNvPr>
          <p:cNvPicPr>
            <a:picLocks noChangeAspect="1"/>
          </p:cNvPicPr>
          <p:nvPr/>
        </p:nvPicPr>
        <p:blipFill>
          <a:blip r:embed="rId4"/>
          <a:stretch>
            <a:fillRect/>
          </a:stretch>
        </p:blipFill>
        <p:spPr>
          <a:xfrm>
            <a:off x="138814" y="88605"/>
            <a:ext cx="596606" cy="596605"/>
          </a:xfrm>
          <a:prstGeom prst="rect">
            <a:avLst/>
          </a:prstGeom>
        </p:spPr>
      </p:pic>
      <p:sp>
        <p:nvSpPr>
          <p:cNvPr id="6" name="Content Placeholder 2">
            <a:extLst>
              <a:ext uri="{FF2B5EF4-FFF2-40B4-BE49-F238E27FC236}">
                <a16:creationId xmlns:a16="http://schemas.microsoft.com/office/drawing/2014/main" id="{3DD7BFDD-DB25-5962-635F-A1047A17B471}"/>
              </a:ext>
            </a:extLst>
          </p:cNvPr>
          <p:cNvSpPr txBox="1">
            <a:spLocks/>
          </p:cNvSpPr>
          <p:nvPr/>
        </p:nvSpPr>
        <p:spPr>
          <a:xfrm>
            <a:off x="737339" y="2284465"/>
            <a:ext cx="10058400" cy="4050792"/>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ID" b="1">
                <a:latin typeface="Inter"/>
              </a:rPr>
              <a:t>Definition and Overview</a:t>
            </a:r>
          </a:p>
          <a:p>
            <a:pPr marL="0" indent="0">
              <a:buNone/>
            </a:pPr>
            <a:endParaRPr lang="en-ID">
              <a:latin typeface="Inter"/>
            </a:endParaRPr>
          </a:p>
        </p:txBody>
      </p:sp>
      <p:sp>
        <p:nvSpPr>
          <p:cNvPr id="7" name="Content Placeholder 2">
            <a:extLst>
              <a:ext uri="{FF2B5EF4-FFF2-40B4-BE49-F238E27FC236}">
                <a16:creationId xmlns:a16="http://schemas.microsoft.com/office/drawing/2014/main" id="{88723AB4-24C7-DA6C-DE54-F5196B35B4F4}"/>
              </a:ext>
            </a:extLst>
          </p:cNvPr>
          <p:cNvSpPr txBox="1">
            <a:spLocks/>
          </p:cNvSpPr>
          <p:nvPr/>
        </p:nvSpPr>
        <p:spPr>
          <a:xfrm>
            <a:off x="603815" y="3532764"/>
            <a:ext cx="3454400" cy="2151315"/>
          </a:xfrm>
          <a:prstGeom prst="rect">
            <a:avLst/>
          </a:prstGeom>
          <a:ln>
            <a:solidFill>
              <a:schemeClr val="bg1"/>
            </a:solidFill>
          </a:ln>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ID" b="1">
                <a:latin typeface="Inter"/>
              </a:rPr>
              <a:t>Definition</a:t>
            </a:r>
            <a:endParaRPr lang="id-ID"/>
          </a:p>
          <a:p>
            <a:pPr marL="0" indent="0" algn="ctr">
              <a:buNone/>
            </a:pPr>
            <a:r>
              <a:rPr lang="en-ID">
                <a:latin typeface="Inter"/>
              </a:rPr>
              <a:t>SIEM is a security solution that collects, </a:t>
            </a:r>
            <a:r>
              <a:rPr lang="en-ID" err="1">
                <a:latin typeface="Inter"/>
              </a:rPr>
              <a:t>analyzes</a:t>
            </a:r>
            <a:r>
              <a:rPr lang="en-ID">
                <a:latin typeface="Inter"/>
              </a:rPr>
              <a:t>, and correlates log data to provide real-time monitoring and alerting of security events</a:t>
            </a:r>
            <a:endParaRPr lang="en-ID" b="1">
              <a:latin typeface="Inter"/>
            </a:endParaRPr>
          </a:p>
        </p:txBody>
      </p:sp>
      <p:sp>
        <p:nvSpPr>
          <p:cNvPr id="10" name="Content Placeholder 2">
            <a:extLst>
              <a:ext uri="{FF2B5EF4-FFF2-40B4-BE49-F238E27FC236}">
                <a16:creationId xmlns:a16="http://schemas.microsoft.com/office/drawing/2014/main" id="{6277DA66-9A03-33C8-8F52-147A8584E9A9}"/>
              </a:ext>
            </a:extLst>
          </p:cNvPr>
          <p:cNvSpPr txBox="1">
            <a:spLocks/>
          </p:cNvSpPr>
          <p:nvPr/>
        </p:nvSpPr>
        <p:spPr>
          <a:xfrm>
            <a:off x="4480076" y="3532764"/>
            <a:ext cx="3454400" cy="2151315"/>
          </a:xfrm>
          <a:prstGeom prst="rect">
            <a:avLst/>
          </a:prstGeom>
          <a:ln>
            <a:solidFill>
              <a:schemeClr val="bg1"/>
            </a:solidFill>
          </a:ln>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ID" b="1">
                <a:latin typeface="Inter"/>
              </a:rPr>
              <a:t>Purpose</a:t>
            </a:r>
            <a:endParaRPr lang="id-ID"/>
          </a:p>
          <a:p>
            <a:pPr marL="0" indent="0" algn="ctr">
              <a:buNone/>
            </a:pPr>
            <a:r>
              <a:rPr lang="en-ID">
                <a:latin typeface="Inter"/>
              </a:rPr>
              <a:t>Designed to detect suspicious activities and enable compliance reporting</a:t>
            </a:r>
          </a:p>
        </p:txBody>
      </p:sp>
      <p:sp>
        <p:nvSpPr>
          <p:cNvPr id="11" name="Content Placeholder 2">
            <a:extLst>
              <a:ext uri="{FF2B5EF4-FFF2-40B4-BE49-F238E27FC236}">
                <a16:creationId xmlns:a16="http://schemas.microsoft.com/office/drawing/2014/main" id="{51BA3B10-6DAE-5E6F-3659-1680385AA3AC}"/>
              </a:ext>
            </a:extLst>
          </p:cNvPr>
          <p:cNvSpPr txBox="1">
            <a:spLocks/>
          </p:cNvSpPr>
          <p:nvPr/>
        </p:nvSpPr>
        <p:spPr>
          <a:xfrm>
            <a:off x="8389467" y="3532764"/>
            <a:ext cx="3454400" cy="2151315"/>
          </a:xfrm>
          <a:prstGeom prst="rect">
            <a:avLst/>
          </a:prstGeom>
          <a:ln>
            <a:solidFill>
              <a:schemeClr val="bg1"/>
            </a:solidFill>
          </a:ln>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ID" b="1">
                <a:latin typeface="Inter"/>
              </a:rPr>
              <a:t>Examples</a:t>
            </a:r>
            <a:endParaRPr lang="id-ID"/>
          </a:p>
          <a:p>
            <a:pPr marL="0" indent="0" algn="ctr">
              <a:buNone/>
            </a:pPr>
            <a:r>
              <a:rPr lang="en-ID">
                <a:latin typeface="Inter"/>
              </a:rPr>
              <a:t>Examples include Splunk Enterprise Security, IBM </a:t>
            </a:r>
            <a:r>
              <a:rPr lang="en-ID" err="1">
                <a:latin typeface="Inter"/>
              </a:rPr>
              <a:t>QRadar</a:t>
            </a:r>
            <a:r>
              <a:rPr lang="en-ID">
                <a:latin typeface="Inter"/>
              </a:rPr>
              <a:t>, and Google Chronicle</a:t>
            </a:r>
            <a:endParaRPr lang="en-ID" b="1">
              <a:latin typeface="Inter"/>
            </a:endParaRPr>
          </a:p>
        </p:txBody>
      </p:sp>
      <p:pic>
        <p:nvPicPr>
          <p:cNvPr id="12" name="Gambar 11" descr="Sebuah gambar berisi logo, simbol, Biru listrik&#10;&#10;Deskripsi dibuat secara otomatis">
            <a:extLst>
              <a:ext uri="{FF2B5EF4-FFF2-40B4-BE49-F238E27FC236}">
                <a16:creationId xmlns:a16="http://schemas.microsoft.com/office/drawing/2014/main" id="{6793F98E-01E5-BFA3-1C38-3F3F03FE454F}"/>
              </a:ext>
            </a:extLst>
          </p:cNvPr>
          <p:cNvPicPr>
            <a:picLocks noChangeAspect="1"/>
          </p:cNvPicPr>
          <p:nvPr/>
        </p:nvPicPr>
        <p:blipFill>
          <a:blip r:embed="rId5"/>
          <a:stretch>
            <a:fillRect/>
          </a:stretch>
        </p:blipFill>
        <p:spPr>
          <a:xfrm>
            <a:off x="2129137" y="3078840"/>
            <a:ext cx="409642" cy="353957"/>
          </a:xfrm>
          <a:prstGeom prst="rect">
            <a:avLst/>
          </a:prstGeom>
          <a:ln>
            <a:solidFill>
              <a:schemeClr val="bg1"/>
            </a:solidFill>
          </a:ln>
        </p:spPr>
      </p:pic>
      <p:pic>
        <p:nvPicPr>
          <p:cNvPr id="13" name="Gambar 12" descr="Sebuah gambar berisi lingkaran, deasin&#10;&#10;Deskripsi dibuat secara otomatis">
            <a:extLst>
              <a:ext uri="{FF2B5EF4-FFF2-40B4-BE49-F238E27FC236}">
                <a16:creationId xmlns:a16="http://schemas.microsoft.com/office/drawing/2014/main" id="{CE629CB0-3D96-CB40-8080-4FBE9406E87D}"/>
              </a:ext>
            </a:extLst>
          </p:cNvPr>
          <p:cNvPicPr>
            <a:picLocks noChangeAspect="1"/>
          </p:cNvPicPr>
          <p:nvPr/>
        </p:nvPicPr>
        <p:blipFill>
          <a:blip r:embed="rId6"/>
          <a:stretch>
            <a:fillRect/>
          </a:stretch>
        </p:blipFill>
        <p:spPr>
          <a:xfrm>
            <a:off x="5897844" y="3095378"/>
            <a:ext cx="403433" cy="319934"/>
          </a:xfrm>
          <a:prstGeom prst="rect">
            <a:avLst/>
          </a:prstGeom>
          <a:ln>
            <a:solidFill>
              <a:schemeClr val="bg1"/>
            </a:solidFill>
          </a:ln>
        </p:spPr>
      </p:pic>
      <p:pic>
        <p:nvPicPr>
          <p:cNvPr id="14" name="Gambar 13" descr="Sebuah gambar berisi Biru listrik, deasin, alat&#10;&#10;Deskripsi dibuat secara otomatis">
            <a:extLst>
              <a:ext uri="{FF2B5EF4-FFF2-40B4-BE49-F238E27FC236}">
                <a16:creationId xmlns:a16="http://schemas.microsoft.com/office/drawing/2014/main" id="{6610D711-0233-C92D-D16B-5CD8C2203589}"/>
              </a:ext>
            </a:extLst>
          </p:cNvPr>
          <p:cNvPicPr>
            <a:picLocks noChangeAspect="1"/>
          </p:cNvPicPr>
          <p:nvPr/>
        </p:nvPicPr>
        <p:blipFill>
          <a:blip r:embed="rId7"/>
          <a:stretch>
            <a:fillRect/>
          </a:stretch>
        </p:blipFill>
        <p:spPr>
          <a:xfrm>
            <a:off x="9928522" y="3095624"/>
            <a:ext cx="375125" cy="317797"/>
          </a:xfrm>
          <a:prstGeom prst="rect">
            <a:avLst/>
          </a:prstGeom>
          <a:ln>
            <a:solidFill>
              <a:schemeClr val="bg1"/>
            </a:solidFill>
          </a:ln>
        </p:spPr>
      </p:pic>
    </p:spTree>
    <p:extLst>
      <p:ext uri="{BB962C8B-B14F-4D97-AF65-F5344CB8AC3E}">
        <p14:creationId xmlns:p14="http://schemas.microsoft.com/office/powerpoint/2010/main" val="3537779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3876-1442-48CD-DA8C-55BC27D90F29}"/>
              </a:ext>
            </a:extLst>
          </p:cNvPr>
          <p:cNvSpPr>
            <a:spLocks noGrp="1"/>
          </p:cNvSpPr>
          <p:nvPr>
            <p:ph type="title"/>
          </p:nvPr>
        </p:nvSpPr>
        <p:spPr/>
        <p:txBody>
          <a:bodyPr/>
          <a:lstStyle/>
          <a:p>
            <a:r>
              <a:rPr lang="en-US"/>
              <a:t>SECURITY ORCHESTRATION, AUTOMATION, AND RESPONSE (SOAR)</a:t>
            </a:r>
            <a:endParaRPr lang="id-ID"/>
          </a:p>
        </p:txBody>
      </p:sp>
      <p:sp>
        <p:nvSpPr>
          <p:cNvPr id="3" name="Content Placeholder 2">
            <a:extLst>
              <a:ext uri="{FF2B5EF4-FFF2-40B4-BE49-F238E27FC236}">
                <a16:creationId xmlns:a16="http://schemas.microsoft.com/office/drawing/2014/main" id="{D0469C1D-2BA1-E621-3A0A-E7CC8B4D6643}"/>
              </a:ext>
            </a:extLst>
          </p:cNvPr>
          <p:cNvSpPr>
            <a:spLocks noGrp="1"/>
          </p:cNvSpPr>
          <p:nvPr>
            <p:ph idx="1"/>
          </p:nvPr>
        </p:nvSpPr>
        <p:spPr/>
        <p:txBody>
          <a:bodyPr vert="horz" lIns="91440" tIns="45720" rIns="91440" bIns="45720" rtlCol="0" anchor="t">
            <a:normAutofit/>
          </a:bodyPr>
          <a:lstStyle/>
          <a:p>
            <a:endParaRPr lang="en-ID" b="1" i="0">
              <a:effectLst/>
              <a:latin typeface="Inter"/>
            </a:endParaRPr>
          </a:p>
          <a:p>
            <a:endParaRPr lang="en-ID" b="1" i="0">
              <a:effectLst/>
              <a:latin typeface="Inter"/>
            </a:endParaRPr>
          </a:p>
          <a:p>
            <a:endParaRPr lang="en-ID" b="1" i="0">
              <a:effectLst/>
              <a:latin typeface="Inter"/>
            </a:endParaRPr>
          </a:p>
          <a:p>
            <a:endParaRPr lang="id-ID"/>
          </a:p>
        </p:txBody>
      </p:sp>
      <p:pic>
        <p:nvPicPr>
          <p:cNvPr id="5" name="Gambar 4" descr="Sebuah gambar berisi Grafis, cuplikan layar, simbol, desain grafis&#10;&#10;Deskripsi dibuat secara otomatis">
            <a:extLst>
              <a:ext uri="{FF2B5EF4-FFF2-40B4-BE49-F238E27FC236}">
                <a16:creationId xmlns:a16="http://schemas.microsoft.com/office/drawing/2014/main" id="{B840FA15-413B-C5FD-4B27-013510FA5084}"/>
              </a:ext>
            </a:extLst>
          </p:cNvPr>
          <p:cNvPicPr>
            <a:picLocks noChangeAspect="1"/>
          </p:cNvPicPr>
          <p:nvPr/>
        </p:nvPicPr>
        <p:blipFill>
          <a:blip r:embed="rId3"/>
          <a:stretch>
            <a:fillRect/>
          </a:stretch>
        </p:blipFill>
        <p:spPr>
          <a:xfrm>
            <a:off x="11320672" y="67"/>
            <a:ext cx="873791" cy="776326"/>
          </a:xfrm>
          <a:prstGeom prst="rect">
            <a:avLst/>
          </a:prstGeom>
        </p:spPr>
      </p:pic>
      <p:pic>
        <p:nvPicPr>
          <p:cNvPr id="9" name="Gambar 8" descr="Sebuah gambar berisi papan klip, Grafis, simbol, deasin&#10;&#10;Deskripsi dibuat secara otomatis">
            <a:extLst>
              <a:ext uri="{FF2B5EF4-FFF2-40B4-BE49-F238E27FC236}">
                <a16:creationId xmlns:a16="http://schemas.microsoft.com/office/drawing/2014/main" id="{16DB3187-B1BB-A457-392F-5993B75E596D}"/>
              </a:ext>
            </a:extLst>
          </p:cNvPr>
          <p:cNvPicPr>
            <a:picLocks noChangeAspect="1"/>
          </p:cNvPicPr>
          <p:nvPr/>
        </p:nvPicPr>
        <p:blipFill>
          <a:blip r:embed="rId4"/>
          <a:stretch>
            <a:fillRect/>
          </a:stretch>
        </p:blipFill>
        <p:spPr>
          <a:xfrm>
            <a:off x="138814" y="88605"/>
            <a:ext cx="596606" cy="596605"/>
          </a:xfrm>
          <a:prstGeom prst="rect">
            <a:avLst/>
          </a:prstGeom>
        </p:spPr>
      </p:pic>
      <p:sp>
        <p:nvSpPr>
          <p:cNvPr id="6" name="Content Placeholder 2">
            <a:extLst>
              <a:ext uri="{FF2B5EF4-FFF2-40B4-BE49-F238E27FC236}">
                <a16:creationId xmlns:a16="http://schemas.microsoft.com/office/drawing/2014/main" id="{6620CE00-CE81-28E7-C6DE-363AF2E3D963}"/>
              </a:ext>
            </a:extLst>
          </p:cNvPr>
          <p:cNvSpPr txBox="1">
            <a:spLocks/>
          </p:cNvSpPr>
          <p:nvPr/>
        </p:nvSpPr>
        <p:spPr>
          <a:xfrm>
            <a:off x="737339" y="2284465"/>
            <a:ext cx="10058400" cy="4050792"/>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ID" b="1">
                <a:latin typeface="Inter"/>
              </a:rPr>
              <a:t>Definition and Overview</a:t>
            </a:r>
          </a:p>
          <a:p>
            <a:pPr marL="0" indent="0">
              <a:buNone/>
            </a:pPr>
            <a:endParaRPr lang="en-ID">
              <a:latin typeface="Inter"/>
            </a:endParaRPr>
          </a:p>
        </p:txBody>
      </p:sp>
      <p:sp>
        <p:nvSpPr>
          <p:cNvPr id="8" name="Content Placeholder 2">
            <a:extLst>
              <a:ext uri="{FF2B5EF4-FFF2-40B4-BE49-F238E27FC236}">
                <a16:creationId xmlns:a16="http://schemas.microsoft.com/office/drawing/2014/main" id="{C5F2296E-2CAA-AAA9-30D9-B98495658C71}"/>
              </a:ext>
            </a:extLst>
          </p:cNvPr>
          <p:cNvSpPr txBox="1">
            <a:spLocks/>
          </p:cNvSpPr>
          <p:nvPr/>
        </p:nvSpPr>
        <p:spPr>
          <a:xfrm>
            <a:off x="603815" y="3532764"/>
            <a:ext cx="3454400" cy="2151315"/>
          </a:xfrm>
          <a:prstGeom prst="rect">
            <a:avLst/>
          </a:prstGeom>
          <a:ln>
            <a:solidFill>
              <a:schemeClr val="bg1"/>
            </a:solidFill>
          </a:ln>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ID" b="1">
                <a:latin typeface="Inter"/>
              </a:rPr>
              <a:t>Definition</a:t>
            </a:r>
            <a:endParaRPr lang="id-ID"/>
          </a:p>
          <a:p>
            <a:pPr marL="0" indent="0" algn="ctr">
              <a:buNone/>
            </a:pPr>
            <a:r>
              <a:rPr lang="en-ID">
                <a:latin typeface="Inter"/>
              </a:rPr>
              <a:t>SOAR is a solution designed to streamline and automate the response to security incidents., integrating with </a:t>
            </a:r>
            <a:r>
              <a:rPr lang="en-ID" err="1">
                <a:latin typeface="Inter"/>
              </a:rPr>
              <a:t>exisiting</a:t>
            </a:r>
            <a:r>
              <a:rPr lang="en-ID">
                <a:latin typeface="Inter"/>
              </a:rPr>
              <a:t> security tools</a:t>
            </a:r>
          </a:p>
        </p:txBody>
      </p:sp>
      <p:sp>
        <p:nvSpPr>
          <p:cNvPr id="11" name="Content Placeholder 2">
            <a:extLst>
              <a:ext uri="{FF2B5EF4-FFF2-40B4-BE49-F238E27FC236}">
                <a16:creationId xmlns:a16="http://schemas.microsoft.com/office/drawing/2014/main" id="{55A8A285-088E-193C-5397-9F003A4B2299}"/>
              </a:ext>
            </a:extLst>
          </p:cNvPr>
          <p:cNvSpPr txBox="1">
            <a:spLocks/>
          </p:cNvSpPr>
          <p:nvPr/>
        </p:nvSpPr>
        <p:spPr>
          <a:xfrm>
            <a:off x="4480076" y="3532764"/>
            <a:ext cx="3454400" cy="2151315"/>
          </a:xfrm>
          <a:prstGeom prst="rect">
            <a:avLst/>
          </a:prstGeom>
          <a:ln>
            <a:solidFill>
              <a:schemeClr val="bg1"/>
            </a:solidFill>
          </a:ln>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ID" b="1">
                <a:latin typeface="Inter"/>
              </a:rPr>
              <a:t>Main Features</a:t>
            </a:r>
            <a:endParaRPr lang="id-ID"/>
          </a:p>
          <a:p>
            <a:pPr marL="0" indent="0" algn="ctr">
              <a:buNone/>
            </a:pPr>
            <a:r>
              <a:rPr lang="en-ID">
                <a:latin typeface="Inter"/>
              </a:rPr>
              <a:t>Automation, Orchestration, Incident Management, and Playbook Execution.</a:t>
            </a:r>
          </a:p>
        </p:txBody>
      </p:sp>
      <p:sp>
        <p:nvSpPr>
          <p:cNvPr id="13" name="Content Placeholder 2">
            <a:extLst>
              <a:ext uri="{FF2B5EF4-FFF2-40B4-BE49-F238E27FC236}">
                <a16:creationId xmlns:a16="http://schemas.microsoft.com/office/drawing/2014/main" id="{491D4FB2-F30A-4E84-5BF3-01E6652DCC61}"/>
              </a:ext>
            </a:extLst>
          </p:cNvPr>
          <p:cNvSpPr txBox="1">
            <a:spLocks/>
          </p:cNvSpPr>
          <p:nvPr/>
        </p:nvSpPr>
        <p:spPr>
          <a:xfrm>
            <a:off x="8389467" y="3532764"/>
            <a:ext cx="3454400" cy="2151315"/>
          </a:xfrm>
          <a:prstGeom prst="rect">
            <a:avLst/>
          </a:prstGeom>
          <a:ln>
            <a:solidFill>
              <a:schemeClr val="bg1"/>
            </a:solidFill>
          </a:ln>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ID" b="1">
                <a:latin typeface="Inter"/>
              </a:rPr>
              <a:t>Examples</a:t>
            </a:r>
            <a:endParaRPr lang="id-ID"/>
          </a:p>
          <a:p>
            <a:pPr marL="0" indent="0" algn="ctr">
              <a:buNone/>
            </a:pPr>
            <a:r>
              <a:rPr lang="en-ID">
                <a:latin typeface="Inter"/>
              </a:rPr>
              <a:t>Examples include Splunk Phantom and IBM Resilent.</a:t>
            </a:r>
          </a:p>
        </p:txBody>
      </p:sp>
      <p:pic>
        <p:nvPicPr>
          <p:cNvPr id="15" name="Gambar 14">
            <a:extLst>
              <a:ext uri="{FF2B5EF4-FFF2-40B4-BE49-F238E27FC236}">
                <a16:creationId xmlns:a16="http://schemas.microsoft.com/office/drawing/2014/main" id="{649966B3-4D5E-3188-6F4B-CD57D32003B5}"/>
              </a:ext>
            </a:extLst>
          </p:cNvPr>
          <p:cNvPicPr>
            <a:picLocks noChangeAspect="1"/>
          </p:cNvPicPr>
          <p:nvPr/>
        </p:nvPicPr>
        <p:blipFill>
          <a:blip r:embed="rId5"/>
          <a:stretch>
            <a:fillRect/>
          </a:stretch>
        </p:blipFill>
        <p:spPr>
          <a:xfrm>
            <a:off x="1996440" y="2953385"/>
            <a:ext cx="670560" cy="483870"/>
          </a:xfrm>
          <a:prstGeom prst="rect">
            <a:avLst/>
          </a:prstGeom>
          <a:ln>
            <a:solidFill>
              <a:schemeClr val="bg1"/>
            </a:solidFill>
          </a:ln>
        </p:spPr>
      </p:pic>
      <p:pic>
        <p:nvPicPr>
          <p:cNvPr id="16" name="Gambar 15" descr="Sebuah gambar berisi kreativitas&#10;&#10;Deskripsi dibuat secara otomatis">
            <a:extLst>
              <a:ext uri="{FF2B5EF4-FFF2-40B4-BE49-F238E27FC236}">
                <a16:creationId xmlns:a16="http://schemas.microsoft.com/office/drawing/2014/main" id="{18663D3F-490A-7329-372A-57534BB0180E}"/>
              </a:ext>
            </a:extLst>
          </p:cNvPr>
          <p:cNvPicPr>
            <a:picLocks noChangeAspect="1"/>
          </p:cNvPicPr>
          <p:nvPr/>
        </p:nvPicPr>
        <p:blipFill>
          <a:blip r:embed="rId6"/>
          <a:stretch>
            <a:fillRect/>
          </a:stretch>
        </p:blipFill>
        <p:spPr>
          <a:xfrm>
            <a:off x="5902601" y="2994163"/>
            <a:ext cx="386798" cy="399222"/>
          </a:xfrm>
          <a:prstGeom prst="rect">
            <a:avLst/>
          </a:prstGeom>
          <a:ln>
            <a:solidFill>
              <a:schemeClr val="bg1"/>
            </a:solidFill>
          </a:ln>
        </p:spPr>
      </p:pic>
      <p:pic>
        <p:nvPicPr>
          <p:cNvPr id="18" name="Gambar 17" descr="Sebuah gambar berisi cuplikan layar, Biru listrik, Persegi, deasin&#10;&#10;Deskripsi dibuat secara otomatis">
            <a:extLst>
              <a:ext uri="{FF2B5EF4-FFF2-40B4-BE49-F238E27FC236}">
                <a16:creationId xmlns:a16="http://schemas.microsoft.com/office/drawing/2014/main" id="{9DFAA781-E4AD-FBBB-9739-0CF60FA979DF}"/>
              </a:ext>
            </a:extLst>
          </p:cNvPr>
          <p:cNvPicPr>
            <a:picLocks noChangeAspect="1"/>
          </p:cNvPicPr>
          <p:nvPr/>
        </p:nvPicPr>
        <p:blipFill>
          <a:blip r:embed="rId7"/>
          <a:stretch>
            <a:fillRect/>
          </a:stretch>
        </p:blipFill>
        <p:spPr>
          <a:xfrm>
            <a:off x="9915111" y="3040960"/>
            <a:ext cx="399222" cy="352011"/>
          </a:xfrm>
          <a:prstGeom prst="rect">
            <a:avLst/>
          </a:prstGeom>
        </p:spPr>
      </p:pic>
    </p:spTree>
    <p:extLst>
      <p:ext uri="{BB962C8B-B14F-4D97-AF65-F5344CB8AC3E}">
        <p14:creationId xmlns:p14="http://schemas.microsoft.com/office/powerpoint/2010/main" val="3261422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485E-E1EE-AE05-09E6-AC37D6411B64}"/>
              </a:ext>
            </a:extLst>
          </p:cNvPr>
          <p:cNvSpPr>
            <a:spLocks noGrp="1"/>
          </p:cNvSpPr>
          <p:nvPr>
            <p:ph type="title"/>
          </p:nvPr>
        </p:nvSpPr>
        <p:spPr/>
        <p:txBody>
          <a:bodyPr/>
          <a:lstStyle/>
          <a:p>
            <a:r>
              <a:rPr lang="en-US"/>
              <a:t>Security Operations Center (SOC)</a:t>
            </a:r>
          </a:p>
        </p:txBody>
      </p:sp>
      <p:pic>
        <p:nvPicPr>
          <p:cNvPr id="5" name="Gambar 4" descr="Sebuah gambar berisi Grafis, cuplikan layar, simbol, desain grafis&#10;&#10;Deskripsi dibuat secara otomatis">
            <a:extLst>
              <a:ext uri="{FF2B5EF4-FFF2-40B4-BE49-F238E27FC236}">
                <a16:creationId xmlns:a16="http://schemas.microsoft.com/office/drawing/2014/main" id="{C92A9FEA-0874-E844-910F-82EBE9450D75}"/>
              </a:ext>
            </a:extLst>
          </p:cNvPr>
          <p:cNvPicPr>
            <a:picLocks noChangeAspect="1"/>
          </p:cNvPicPr>
          <p:nvPr/>
        </p:nvPicPr>
        <p:blipFill>
          <a:blip r:embed="rId3"/>
          <a:stretch>
            <a:fillRect/>
          </a:stretch>
        </p:blipFill>
        <p:spPr>
          <a:xfrm>
            <a:off x="11320672" y="67"/>
            <a:ext cx="873791" cy="776326"/>
          </a:xfrm>
          <a:prstGeom prst="rect">
            <a:avLst/>
          </a:prstGeom>
        </p:spPr>
      </p:pic>
      <p:pic>
        <p:nvPicPr>
          <p:cNvPr id="7" name="Gambar 6" descr="Sebuah gambar berisi papan klip, Grafis, simbol, deasin&#10;&#10;Deskripsi dibuat secara otomatis">
            <a:extLst>
              <a:ext uri="{FF2B5EF4-FFF2-40B4-BE49-F238E27FC236}">
                <a16:creationId xmlns:a16="http://schemas.microsoft.com/office/drawing/2014/main" id="{46DECCAE-D9DE-4750-BDE4-1A26099CFBA5}"/>
              </a:ext>
            </a:extLst>
          </p:cNvPr>
          <p:cNvPicPr>
            <a:picLocks noChangeAspect="1"/>
          </p:cNvPicPr>
          <p:nvPr/>
        </p:nvPicPr>
        <p:blipFill>
          <a:blip r:embed="rId4"/>
          <a:stretch>
            <a:fillRect/>
          </a:stretch>
        </p:blipFill>
        <p:spPr>
          <a:xfrm>
            <a:off x="138814" y="88605"/>
            <a:ext cx="596606" cy="596605"/>
          </a:xfrm>
          <a:prstGeom prst="rect">
            <a:avLst/>
          </a:prstGeom>
        </p:spPr>
      </p:pic>
      <p:pic>
        <p:nvPicPr>
          <p:cNvPr id="1026" name="Picture 2" descr="xdr-vs-siem-vs-soar">
            <a:extLst>
              <a:ext uri="{FF2B5EF4-FFF2-40B4-BE49-F238E27FC236}">
                <a16:creationId xmlns:a16="http://schemas.microsoft.com/office/drawing/2014/main" id="{27B44B77-9567-D4CA-7E0E-712A0C514D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4038" y="2121408"/>
            <a:ext cx="7003923" cy="4294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533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9195-9556-EBA3-A4BC-8E0551146C06}"/>
              </a:ext>
            </a:extLst>
          </p:cNvPr>
          <p:cNvSpPr>
            <a:spLocks noGrp="1"/>
          </p:cNvSpPr>
          <p:nvPr>
            <p:ph type="title"/>
          </p:nvPr>
        </p:nvSpPr>
        <p:spPr/>
        <p:txBody>
          <a:bodyPr/>
          <a:lstStyle/>
          <a:p>
            <a:r>
              <a:rPr lang="en-US"/>
              <a:t>Main features</a:t>
            </a:r>
          </a:p>
        </p:txBody>
      </p:sp>
      <p:sp>
        <p:nvSpPr>
          <p:cNvPr id="3" name="Content Placeholder 2">
            <a:extLst>
              <a:ext uri="{FF2B5EF4-FFF2-40B4-BE49-F238E27FC236}">
                <a16:creationId xmlns:a16="http://schemas.microsoft.com/office/drawing/2014/main" id="{D1BC8235-0FD9-755D-31BD-DFCEBDA82726}"/>
              </a:ext>
            </a:extLst>
          </p:cNvPr>
          <p:cNvSpPr>
            <a:spLocks noGrp="1"/>
          </p:cNvSpPr>
          <p:nvPr>
            <p:ph idx="1"/>
          </p:nvPr>
        </p:nvSpPr>
        <p:spPr/>
        <p:txBody>
          <a:bodyPr vert="horz" lIns="91440" tIns="45720" rIns="91440" bIns="45720" rtlCol="0" anchor="t">
            <a:normAutofit/>
          </a:bodyPr>
          <a:lstStyle/>
          <a:p>
            <a:pPr>
              <a:buClr>
                <a:srgbClr val="9E3611"/>
              </a:buClr>
            </a:pPr>
            <a:r>
              <a:rPr lang="en-US"/>
              <a:t>Centralized Monitoring</a:t>
            </a:r>
          </a:p>
          <a:p>
            <a:pPr>
              <a:buClr>
                <a:srgbClr val="9E3611"/>
              </a:buClr>
            </a:pPr>
            <a:r>
              <a:rPr lang="en-US"/>
              <a:t>Incident Response</a:t>
            </a:r>
          </a:p>
          <a:p>
            <a:pPr>
              <a:buClr>
                <a:srgbClr val="9E3611"/>
              </a:buClr>
            </a:pPr>
            <a:r>
              <a:rPr lang="en-US"/>
              <a:t>Threat Intelligence</a:t>
            </a:r>
          </a:p>
          <a:p>
            <a:pPr>
              <a:buClr>
                <a:srgbClr val="9E3611"/>
              </a:buClr>
            </a:pPr>
            <a:r>
              <a:rPr lang="en-US"/>
              <a:t>Vulnerability Management</a:t>
            </a:r>
          </a:p>
          <a:p>
            <a:pPr>
              <a:buClr>
                <a:srgbClr val="9E3611"/>
              </a:buClr>
            </a:pPr>
            <a:r>
              <a:rPr lang="en-US"/>
              <a:t>Collaboration Tools</a:t>
            </a:r>
          </a:p>
          <a:p>
            <a:pPr>
              <a:buClr>
                <a:srgbClr val="9E3611"/>
              </a:buClr>
            </a:pPr>
            <a:r>
              <a:rPr lang="en-US"/>
              <a:t>Compliance Management</a:t>
            </a:r>
          </a:p>
        </p:txBody>
      </p:sp>
      <p:pic>
        <p:nvPicPr>
          <p:cNvPr id="5" name="Gambar 4" descr="Sebuah gambar berisi Grafis, cuplikan layar, simbol, desain grafis&#10;&#10;Deskripsi dibuat secara otomatis">
            <a:extLst>
              <a:ext uri="{FF2B5EF4-FFF2-40B4-BE49-F238E27FC236}">
                <a16:creationId xmlns:a16="http://schemas.microsoft.com/office/drawing/2014/main" id="{D8A8882C-96B5-4FF7-4C08-3E8CE3B716E1}"/>
              </a:ext>
            </a:extLst>
          </p:cNvPr>
          <p:cNvPicPr>
            <a:picLocks noChangeAspect="1"/>
          </p:cNvPicPr>
          <p:nvPr/>
        </p:nvPicPr>
        <p:blipFill>
          <a:blip r:embed="rId3"/>
          <a:stretch>
            <a:fillRect/>
          </a:stretch>
        </p:blipFill>
        <p:spPr>
          <a:xfrm>
            <a:off x="11320672" y="67"/>
            <a:ext cx="873791" cy="776326"/>
          </a:xfrm>
          <a:prstGeom prst="rect">
            <a:avLst/>
          </a:prstGeom>
        </p:spPr>
      </p:pic>
      <p:pic>
        <p:nvPicPr>
          <p:cNvPr id="7" name="Gambar 6" descr="Sebuah gambar berisi papan klip, Grafis, simbol, deasin&#10;&#10;Deskripsi dibuat secara otomatis">
            <a:extLst>
              <a:ext uri="{FF2B5EF4-FFF2-40B4-BE49-F238E27FC236}">
                <a16:creationId xmlns:a16="http://schemas.microsoft.com/office/drawing/2014/main" id="{29ED7477-A9C3-E3FC-78F1-35B00C045557}"/>
              </a:ext>
            </a:extLst>
          </p:cNvPr>
          <p:cNvPicPr>
            <a:picLocks noChangeAspect="1"/>
          </p:cNvPicPr>
          <p:nvPr/>
        </p:nvPicPr>
        <p:blipFill>
          <a:blip r:embed="rId4"/>
          <a:stretch>
            <a:fillRect/>
          </a:stretch>
        </p:blipFill>
        <p:spPr>
          <a:xfrm>
            <a:off x="138814" y="88605"/>
            <a:ext cx="596606" cy="596605"/>
          </a:xfrm>
          <a:prstGeom prst="rect">
            <a:avLst/>
          </a:prstGeom>
        </p:spPr>
      </p:pic>
    </p:spTree>
    <p:extLst>
      <p:ext uri="{BB962C8B-B14F-4D97-AF65-F5344CB8AC3E}">
        <p14:creationId xmlns:p14="http://schemas.microsoft.com/office/powerpoint/2010/main" val="23702243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832C-A414-BD1E-57A0-943A84F75E4D}"/>
              </a:ext>
            </a:extLst>
          </p:cNvPr>
          <p:cNvSpPr>
            <a:spLocks noGrp="1"/>
          </p:cNvSpPr>
          <p:nvPr>
            <p:ph type="title"/>
          </p:nvPr>
        </p:nvSpPr>
        <p:spPr/>
        <p:txBody>
          <a:bodyPr/>
          <a:lstStyle/>
          <a:p>
            <a:r>
              <a:rPr lang="id-ID" err="1"/>
              <a:t>Security</a:t>
            </a:r>
            <a:r>
              <a:rPr lang="id-ID"/>
              <a:t> </a:t>
            </a:r>
            <a:r>
              <a:rPr lang="id-ID" err="1"/>
              <a:t>analyst</a:t>
            </a:r>
            <a:endParaRPr lang="id-ID"/>
          </a:p>
        </p:txBody>
      </p:sp>
      <p:sp>
        <p:nvSpPr>
          <p:cNvPr id="3" name="Content Placeholder 2">
            <a:extLst>
              <a:ext uri="{FF2B5EF4-FFF2-40B4-BE49-F238E27FC236}">
                <a16:creationId xmlns:a16="http://schemas.microsoft.com/office/drawing/2014/main" id="{8830901A-43E5-9057-49B8-03686F8CF4E3}"/>
              </a:ext>
            </a:extLst>
          </p:cNvPr>
          <p:cNvSpPr>
            <a:spLocks noGrp="1"/>
          </p:cNvSpPr>
          <p:nvPr>
            <p:ph idx="1"/>
          </p:nvPr>
        </p:nvSpPr>
        <p:spPr/>
        <p:txBody>
          <a:bodyPr>
            <a:normAutofit/>
          </a:bodyPr>
          <a:lstStyle/>
          <a:p>
            <a:r>
              <a:rPr lang="en-US"/>
              <a:t>Professionals responsible for protecting information systems and IT infrastructure from cyber threats and attacks</a:t>
            </a:r>
          </a:p>
          <a:p>
            <a:r>
              <a:rPr lang="en-US"/>
              <a:t>Duties </a:t>
            </a:r>
            <a:r>
              <a:rPr lang="id-ID"/>
              <a:t>dan </a:t>
            </a:r>
            <a:r>
              <a:rPr lang="en-US"/>
              <a:t>Responsibility</a:t>
            </a:r>
          </a:p>
          <a:p>
            <a:pPr lvl="1"/>
            <a:r>
              <a:rPr lang="id-ID"/>
              <a:t>Monitoring</a:t>
            </a:r>
            <a:endParaRPr lang="en-US"/>
          </a:p>
          <a:p>
            <a:pPr lvl="1"/>
            <a:r>
              <a:rPr lang="id-ID"/>
              <a:t>Incident Analysis</a:t>
            </a:r>
            <a:endParaRPr lang="en-US"/>
          </a:p>
          <a:p>
            <a:pPr lvl="1"/>
            <a:r>
              <a:rPr lang="id-ID"/>
              <a:t>Reporting</a:t>
            </a:r>
            <a:endParaRPr lang="en-US"/>
          </a:p>
          <a:p>
            <a:pPr lvl="1"/>
            <a:r>
              <a:rPr lang="id-ID" err="1"/>
              <a:t>Security</a:t>
            </a:r>
            <a:r>
              <a:rPr lang="id-ID"/>
              <a:t> </a:t>
            </a:r>
            <a:r>
              <a:rPr lang="id-ID" err="1"/>
              <a:t>Policy</a:t>
            </a:r>
            <a:r>
              <a:rPr lang="id-ID"/>
              <a:t> </a:t>
            </a:r>
            <a:r>
              <a:rPr lang="id-ID" err="1"/>
              <a:t>Implementation</a:t>
            </a:r>
            <a:endParaRPr lang="en-US"/>
          </a:p>
          <a:p>
            <a:pPr lvl="1"/>
            <a:r>
              <a:rPr lang="id-ID" err="1"/>
              <a:t>Safety</a:t>
            </a:r>
            <a:r>
              <a:rPr lang="id-ID"/>
              <a:t> </a:t>
            </a:r>
            <a:r>
              <a:rPr lang="id-ID" err="1"/>
              <a:t>Test</a:t>
            </a:r>
            <a:endParaRPr lang="en-US"/>
          </a:p>
          <a:p>
            <a:pPr lvl="1"/>
            <a:r>
              <a:rPr lang="id-ID" err="1"/>
              <a:t>Education</a:t>
            </a:r>
            <a:r>
              <a:rPr lang="id-ID"/>
              <a:t> </a:t>
            </a:r>
            <a:r>
              <a:rPr lang="id-ID" err="1"/>
              <a:t>and</a:t>
            </a:r>
            <a:r>
              <a:rPr lang="id-ID"/>
              <a:t> </a:t>
            </a:r>
            <a:r>
              <a:rPr lang="id-ID" err="1"/>
              <a:t>Training</a:t>
            </a:r>
            <a:endParaRPr lang="id-ID"/>
          </a:p>
        </p:txBody>
      </p:sp>
      <p:pic>
        <p:nvPicPr>
          <p:cNvPr id="5" name="Gambar 4" descr="Sebuah gambar berisi Grafis, cuplikan layar, simbol, desain grafis&#10;&#10;Deskripsi dibuat secara otomatis">
            <a:extLst>
              <a:ext uri="{FF2B5EF4-FFF2-40B4-BE49-F238E27FC236}">
                <a16:creationId xmlns:a16="http://schemas.microsoft.com/office/drawing/2014/main" id="{CFD3F0E3-D9E2-000B-C3B6-6457E2AC34F9}"/>
              </a:ext>
            </a:extLst>
          </p:cNvPr>
          <p:cNvPicPr>
            <a:picLocks noChangeAspect="1"/>
          </p:cNvPicPr>
          <p:nvPr/>
        </p:nvPicPr>
        <p:blipFill>
          <a:blip r:embed="rId3"/>
          <a:stretch>
            <a:fillRect/>
          </a:stretch>
        </p:blipFill>
        <p:spPr>
          <a:xfrm>
            <a:off x="11320672" y="67"/>
            <a:ext cx="873791" cy="776326"/>
          </a:xfrm>
          <a:prstGeom prst="rect">
            <a:avLst/>
          </a:prstGeom>
        </p:spPr>
      </p:pic>
      <p:pic>
        <p:nvPicPr>
          <p:cNvPr id="6" name="Gambar 5" descr="Sebuah gambar berisi papan klip, Grafis, simbol, deasin&#10;&#10;Deskripsi dibuat secara otomatis">
            <a:extLst>
              <a:ext uri="{FF2B5EF4-FFF2-40B4-BE49-F238E27FC236}">
                <a16:creationId xmlns:a16="http://schemas.microsoft.com/office/drawing/2014/main" id="{A7EAEC60-2D6A-5E3C-B2D6-BBCF1FBB0646}"/>
              </a:ext>
            </a:extLst>
          </p:cNvPr>
          <p:cNvPicPr>
            <a:picLocks noChangeAspect="1"/>
          </p:cNvPicPr>
          <p:nvPr/>
        </p:nvPicPr>
        <p:blipFill>
          <a:blip r:embed="rId4"/>
          <a:stretch>
            <a:fillRect/>
          </a:stretch>
        </p:blipFill>
        <p:spPr>
          <a:xfrm>
            <a:off x="138814" y="88605"/>
            <a:ext cx="596606" cy="596605"/>
          </a:xfrm>
          <a:prstGeom prst="rect">
            <a:avLst/>
          </a:prstGeom>
        </p:spPr>
      </p:pic>
    </p:spTree>
    <p:extLst>
      <p:ext uri="{BB962C8B-B14F-4D97-AF65-F5344CB8AC3E}">
        <p14:creationId xmlns:p14="http://schemas.microsoft.com/office/powerpoint/2010/main" val="33294983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3876-1442-48CD-DA8C-55BC27D90F29}"/>
              </a:ext>
            </a:extLst>
          </p:cNvPr>
          <p:cNvSpPr>
            <a:spLocks noGrp="1"/>
          </p:cNvSpPr>
          <p:nvPr>
            <p:ph type="title"/>
          </p:nvPr>
        </p:nvSpPr>
        <p:spPr/>
        <p:txBody>
          <a:bodyPr/>
          <a:lstStyle/>
          <a:p>
            <a:r>
              <a:rPr lang="en-US"/>
              <a:t>Security analysis process in soc</a:t>
            </a:r>
            <a:endParaRPr lang="id-ID"/>
          </a:p>
        </p:txBody>
      </p:sp>
      <p:graphicFrame>
        <p:nvGraphicFramePr>
          <p:cNvPr id="12" name="Content Placeholder 2">
            <a:extLst>
              <a:ext uri="{FF2B5EF4-FFF2-40B4-BE49-F238E27FC236}">
                <a16:creationId xmlns:a16="http://schemas.microsoft.com/office/drawing/2014/main" id="{F7B6B385-5051-6382-EE9B-F706640BDB5D}"/>
              </a:ext>
            </a:extLst>
          </p:cNvPr>
          <p:cNvGraphicFramePr>
            <a:graphicFrameLocks noGrp="1"/>
          </p:cNvGraphicFramePr>
          <p:nvPr>
            <p:ph idx="1"/>
            <p:extLst>
              <p:ext uri="{D42A27DB-BD31-4B8C-83A1-F6EECF244321}">
                <p14:modId xmlns:p14="http://schemas.microsoft.com/office/powerpoint/2010/main" val="1052739546"/>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ambar 4" descr="Sebuah gambar berisi Grafis, cuplikan layar, simbol, desain grafis&#10;&#10;Deskripsi dibuat secara otomatis">
            <a:extLst>
              <a:ext uri="{FF2B5EF4-FFF2-40B4-BE49-F238E27FC236}">
                <a16:creationId xmlns:a16="http://schemas.microsoft.com/office/drawing/2014/main" id="{B840FA15-413B-C5FD-4B27-013510FA5084}"/>
              </a:ext>
            </a:extLst>
          </p:cNvPr>
          <p:cNvPicPr>
            <a:picLocks noChangeAspect="1"/>
          </p:cNvPicPr>
          <p:nvPr/>
        </p:nvPicPr>
        <p:blipFill>
          <a:blip r:embed="rId8"/>
          <a:stretch>
            <a:fillRect/>
          </a:stretch>
        </p:blipFill>
        <p:spPr>
          <a:xfrm>
            <a:off x="11320672" y="67"/>
            <a:ext cx="873791" cy="776326"/>
          </a:xfrm>
          <a:prstGeom prst="rect">
            <a:avLst/>
          </a:prstGeom>
        </p:spPr>
      </p:pic>
      <p:pic>
        <p:nvPicPr>
          <p:cNvPr id="9" name="Gambar 8" descr="Sebuah gambar berisi papan klip, Grafis, simbol, deasin&#10;&#10;Deskripsi dibuat secara otomatis">
            <a:extLst>
              <a:ext uri="{FF2B5EF4-FFF2-40B4-BE49-F238E27FC236}">
                <a16:creationId xmlns:a16="http://schemas.microsoft.com/office/drawing/2014/main" id="{16DB3187-B1BB-A457-392F-5993B75E596D}"/>
              </a:ext>
            </a:extLst>
          </p:cNvPr>
          <p:cNvPicPr>
            <a:picLocks noChangeAspect="1"/>
          </p:cNvPicPr>
          <p:nvPr/>
        </p:nvPicPr>
        <p:blipFill>
          <a:blip r:embed="rId9"/>
          <a:stretch>
            <a:fillRect/>
          </a:stretch>
        </p:blipFill>
        <p:spPr>
          <a:xfrm>
            <a:off x="138814" y="88605"/>
            <a:ext cx="596606" cy="596605"/>
          </a:xfrm>
          <a:prstGeom prst="rect">
            <a:avLst/>
          </a:prstGeom>
        </p:spPr>
      </p:pic>
    </p:spTree>
    <p:extLst>
      <p:ext uri="{BB962C8B-B14F-4D97-AF65-F5344CB8AC3E}">
        <p14:creationId xmlns:p14="http://schemas.microsoft.com/office/powerpoint/2010/main" val="31774831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3876-1442-48CD-DA8C-55BC27D90F29}"/>
              </a:ext>
            </a:extLst>
          </p:cNvPr>
          <p:cNvSpPr>
            <a:spLocks noGrp="1"/>
          </p:cNvSpPr>
          <p:nvPr>
            <p:ph type="title"/>
          </p:nvPr>
        </p:nvSpPr>
        <p:spPr>
          <a:xfrm>
            <a:off x="1002613" y="103632"/>
            <a:ext cx="10058400" cy="1609344"/>
          </a:xfrm>
        </p:spPr>
        <p:txBody>
          <a:bodyPr/>
          <a:lstStyle/>
          <a:p>
            <a:r>
              <a:rPr lang="en-US"/>
              <a:t>EDR</a:t>
            </a:r>
            <a:endParaRPr lang="id-ID"/>
          </a:p>
        </p:txBody>
      </p:sp>
      <p:sp>
        <p:nvSpPr>
          <p:cNvPr id="3" name="Content Placeholder 2">
            <a:extLst>
              <a:ext uri="{FF2B5EF4-FFF2-40B4-BE49-F238E27FC236}">
                <a16:creationId xmlns:a16="http://schemas.microsoft.com/office/drawing/2014/main" id="{D0469C1D-2BA1-E621-3A0A-E7CC8B4D6643}"/>
              </a:ext>
            </a:extLst>
          </p:cNvPr>
          <p:cNvSpPr>
            <a:spLocks noGrp="1"/>
          </p:cNvSpPr>
          <p:nvPr>
            <p:ph idx="1"/>
          </p:nvPr>
        </p:nvSpPr>
        <p:spPr/>
        <p:txBody>
          <a:bodyPr vert="horz" lIns="91440" tIns="45720" rIns="91440" bIns="45720" rtlCol="0" anchor="t">
            <a:normAutofit/>
          </a:bodyPr>
          <a:lstStyle/>
          <a:p>
            <a:endParaRPr lang="en-ID" b="1" i="0">
              <a:effectLst/>
              <a:latin typeface="Inter"/>
            </a:endParaRPr>
          </a:p>
          <a:p>
            <a:endParaRPr lang="en-ID" b="1" i="0">
              <a:effectLst/>
              <a:latin typeface="Inter"/>
            </a:endParaRPr>
          </a:p>
          <a:p>
            <a:endParaRPr lang="en-ID" b="1" i="0">
              <a:effectLst/>
              <a:latin typeface="Inter"/>
            </a:endParaRPr>
          </a:p>
          <a:p>
            <a:endParaRPr lang="id-ID"/>
          </a:p>
        </p:txBody>
      </p:sp>
      <p:pic>
        <p:nvPicPr>
          <p:cNvPr id="5" name="Gambar 4" descr="Sebuah gambar berisi Grafis, cuplikan layar, simbol, desain grafis&#10;&#10;Deskripsi dibuat secara otomatis">
            <a:extLst>
              <a:ext uri="{FF2B5EF4-FFF2-40B4-BE49-F238E27FC236}">
                <a16:creationId xmlns:a16="http://schemas.microsoft.com/office/drawing/2014/main" id="{B840FA15-413B-C5FD-4B27-013510FA5084}"/>
              </a:ext>
            </a:extLst>
          </p:cNvPr>
          <p:cNvPicPr>
            <a:picLocks noChangeAspect="1"/>
          </p:cNvPicPr>
          <p:nvPr/>
        </p:nvPicPr>
        <p:blipFill>
          <a:blip r:embed="rId3"/>
          <a:stretch>
            <a:fillRect/>
          </a:stretch>
        </p:blipFill>
        <p:spPr>
          <a:xfrm>
            <a:off x="11320672" y="67"/>
            <a:ext cx="873791" cy="776326"/>
          </a:xfrm>
          <a:prstGeom prst="rect">
            <a:avLst/>
          </a:prstGeom>
        </p:spPr>
      </p:pic>
      <p:pic>
        <p:nvPicPr>
          <p:cNvPr id="9" name="Gambar 8" descr="Sebuah gambar berisi papan klip, Grafis, simbol, deasin&#10;&#10;Deskripsi dibuat secara otomatis">
            <a:extLst>
              <a:ext uri="{FF2B5EF4-FFF2-40B4-BE49-F238E27FC236}">
                <a16:creationId xmlns:a16="http://schemas.microsoft.com/office/drawing/2014/main" id="{16DB3187-B1BB-A457-392F-5993B75E596D}"/>
              </a:ext>
            </a:extLst>
          </p:cNvPr>
          <p:cNvPicPr>
            <a:picLocks noChangeAspect="1"/>
          </p:cNvPicPr>
          <p:nvPr/>
        </p:nvPicPr>
        <p:blipFill>
          <a:blip r:embed="rId4"/>
          <a:stretch>
            <a:fillRect/>
          </a:stretch>
        </p:blipFill>
        <p:spPr>
          <a:xfrm>
            <a:off x="138814" y="88605"/>
            <a:ext cx="596606" cy="596605"/>
          </a:xfrm>
          <a:prstGeom prst="rect">
            <a:avLst/>
          </a:prstGeom>
        </p:spPr>
      </p:pic>
      <p:pic>
        <p:nvPicPr>
          <p:cNvPr id="4" name="Picture 3">
            <a:extLst>
              <a:ext uri="{FF2B5EF4-FFF2-40B4-BE49-F238E27FC236}">
                <a16:creationId xmlns:a16="http://schemas.microsoft.com/office/drawing/2014/main" id="{FB118BC1-ECAF-DF95-1F83-28392F4133DD}"/>
              </a:ext>
            </a:extLst>
          </p:cNvPr>
          <p:cNvPicPr>
            <a:picLocks noChangeAspect="1"/>
          </p:cNvPicPr>
          <p:nvPr/>
        </p:nvPicPr>
        <p:blipFill>
          <a:blip r:embed="rId5"/>
          <a:stretch>
            <a:fillRect/>
          </a:stretch>
        </p:blipFill>
        <p:spPr>
          <a:xfrm>
            <a:off x="728381" y="1503403"/>
            <a:ext cx="10611972" cy="5307957"/>
          </a:xfrm>
          <a:prstGeom prst="rect">
            <a:avLst/>
          </a:prstGeom>
        </p:spPr>
      </p:pic>
    </p:spTree>
    <p:extLst>
      <p:ext uri="{BB962C8B-B14F-4D97-AF65-F5344CB8AC3E}">
        <p14:creationId xmlns:p14="http://schemas.microsoft.com/office/powerpoint/2010/main" val="9788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3876-1442-48CD-DA8C-55BC27D90F29}"/>
              </a:ext>
            </a:extLst>
          </p:cNvPr>
          <p:cNvSpPr>
            <a:spLocks noGrp="1"/>
          </p:cNvSpPr>
          <p:nvPr>
            <p:ph type="title"/>
          </p:nvPr>
        </p:nvSpPr>
        <p:spPr>
          <a:xfrm>
            <a:off x="1002613" y="103632"/>
            <a:ext cx="10058400" cy="1609344"/>
          </a:xfrm>
        </p:spPr>
        <p:txBody>
          <a:bodyPr/>
          <a:lstStyle/>
          <a:p>
            <a:r>
              <a:rPr lang="en-US"/>
              <a:t>EDR</a:t>
            </a:r>
            <a:endParaRPr lang="id-ID"/>
          </a:p>
        </p:txBody>
      </p:sp>
      <p:sp>
        <p:nvSpPr>
          <p:cNvPr id="3" name="Content Placeholder 2">
            <a:extLst>
              <a:ext uri="{FF2B5EF4-FFF2-40B4-BE49-F238E27FC236}">
                <a16:creationId xmlns:a16="http://schemas.microsoft.com/office/drawing/2014/main" id="{D0469C1D-2BA1-E621-3A0A-E7CC8B4D6643}"/>
              </a:ext>
            </a:extLst>
          </p:cNvPr>
          <p:cNvSpPr>
            <a:spLocks noGrp="1"/>
          </p:cNvSpPr>
          <p:nvPr>
            <p:ph idx="1"/>
          </p:nvPr>
        </p:nvSpPr>
        <p:spPr/>
        <p:txBody>
          <a:bodyPr vert="horz" lIns="91440" tIns="45720" rIns="91440" bIns="45720" rtlCol="0" anchor="t">
            <a:normAutofit/>
          </a:bodyPr>
          <a:lstStyle/>
          <a:p>
            <a:endParaRPr lang="en-ID" b="1" i="0">
              <a:effectLst/>
              <a:latin typeface="Inter"/>
            </a:endParaRPr>
          </a:p>
          <a:p>
            <a:endParaRPr lang="en-ID" b="1" i="0">
              <a:effectLst/>
              <a:latin typeface="Inter"/>
            </a:endParaRPr>
          </a:p>
          <a:p>
            <a:endParaRPr lang="en-ID" b="1" i="0">
              <a:effectLst/>
              <a:latin typeface="Inter"/>
            </a:endParaRPr>
          </a:p>
          <a:p>
            <a:endParaRPr lang="id-ID"/>
          </a:p>
        </p:txBody>
      </p:sp>
      <p:pic>
        <p:nvPicPr>
          <p:cNvPr id="5" name="Gambar 4" descr="Sebuah gambar berisi Grafis, cuplikan layar, simbol, desain grafis&#10;&#10;Deskripsi dibuat secara otomatis">
            <a:extLst>
              <a:ext uri="{FF2B5EF4-FFF2-40B4-BE49-F238E27FC236}">
                <a16:creationId xmlns:a16="http://schemas.microsoft.com/office/drawing/2014/main" id="{B840FA15-413B-C5FD-4B27-013510FA5084}"/>
              </a:ext>
            </a:extLst>
          </p:cNvPr>
          <p:cNvPicPr>
            <a:picLocks noChangeAspect="1"/>
          </p:cNvPicPr>
          <p:nvPr/>
        </p:nvPicPr>
        <p:blipFill>
          <a:blip r:embed="rId3"/>
          <a:stretch>
            <a:fillRect/>
          </a:stretch>
        </p:blipFill>
        <p:spPr>
          <a:xfrm>
            <a:off x="11320672" y="67"/>
            <a:ext cx="873791" cy="776326"/>
          </a:xfrm>
          <a:prstGeom prst="rect">
            <a:avLst/>
          </a:prstGeom>
        </p:spPr>
      </p:pic>
      <p:pic>
        <p:nvPicPr>
          <p:cNvPr id="9" name="Gambar 8" descr="Sebuah gambar berisi papan klip, Grafis, simbol, deasin&#10;&#10;Deskripsi dibuat secara otomatis">
            <a:extLst>
              <a:ext uri="{FF2B5EF4-FFF2-40B4-BE49-F238E27FC236}">
                <a16:creationId xmlns:a16="http://schemas.microsoft.com/office/drawing/2014/main" id="{16DB3187-B1BB-A457-392F-5993B75E596D}"/>
              </a:ext>
            </a:extLst>
          </p:cNvPr>
          <p:cNvPicPr>
            <a:picLocks noChangeAspect="1"/>
          </p:cNvPicPr>
          <p:nvPr/>
        </p:nvPicPr>
        <p:blipFill>
          <a:blip r:embed="rId4"/>
          <a:stretch>
            <a:fillRect/>
          </a:stretch>
        </p:blipFill>
        <p:spPr>
          <a:xfrm>
            <a:off x="138814" y="88605"/>
            <a:ext cx="596606" cy="596605"/>
          </a:xfrm>
          <a:prstGeom prst="rect">
            <a:avLst/>
          </a:prstGeom>
        </p:spPr>
      </p:pic>
      <p:pic>
        <p:nvPicPr>
          <p:cNvPr id="10" name="Picture 9">
            <a:extLst>
              <a:ext uri="{FF2B5EF4-FFF2-40B4-BE49-F238E27FC236}">
                <a16:creationId xmlns:a16="http://schemas.microsoft.com/office/drawing/2014/main" id="{472DE126-F1B6-066C-5DE0-49A5AE6C9A52}"/>
              </a:ext>
            </a:extLst>
          </p:cNvPr>
          <p:cNvPicPr>
            <a:picLocks noChangeAspect="1"/>
          </p:cNvPicPr>
          <p:nvPr/>
        </p:nvPicPr>
        <p:blipFill>
          <a:blip r:embed="rId5"/>
          <a:stretch>
            <a:fillRect/>
          </a:stretch>
        </p:blipFill>
        <p:spPr>
          <a:xfrm>
            <a:off x="0" y="1845176"/>
            <a:ext cx="12192000" cy="4459173"/>
          </a:xfrm>
          <a:prstGeom prst="rect">
            <a:avLst/>
          </a:prstGeom>
        </p:spPr>
      </p:pic>
    </p:spTree>
    <p:extLst>
      <p:ext uri="{BB962C8B-B14F-4D97-AF65-F5344CB8AC3E}">
        <p14:creationId xmlns:p14="http://schemas.microsoft.com/office/powerpoint/2010/main" val="56959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3876-1442-48CD-DA8C-55BC27D90F29}"/>
              </a:ext>
            </a:extLst>
          </p:cNvPr>
          <p:cNvSpPr>
            <a:spLocks noGrp="1"/>
          </p:cNvSpPr>
          <p:nvPr>
            <p:ph type="title"/>
          </p:nvPr>
        </p:nvSpPr>
        <p:spPr>
          <a:xfrm>
            <a:off x="1002613" y="103632"/>
            <a:ext cx="10058400" cy="1609344"/>
          </a:xfrm>
        </p:spPr>
        <p:txBody>
          <a:bodyPr/>
          <a:lstStyle/>
          <a:p>
            <a:r>
              <a:rPr lang="en-US"/>
              <a:t>EDR Enviroment</a:t>
            </a:r>
            <a:endParaRPr lang="id-ID"/>
          </a:p>
        </p:txBody>
      </p:sp>
      <p:sp>
        <p:nvSpPr>
          <p:cNvPr id="3" name="Content Placeholder 2">
            <a:extLst>
              <a:ext uri="{FF2B5EF4-FFF2-40B4-BE49-F238E27FC236}">
                <a16:creationId xmlns:a16="http://schemas.microsoft.com/office/drawing/2014/main" id="{D0469C1D-2BA1-E621-3A0A-E7CC8B4D6643}"/>
              </a:ext>
            </a:extLst>
          </p:cNvPr>
          <p:cNvSpPr>
            <a:spLocks noGrp="1"/>
          </p:cNvSpPr>
          <p:nvPr>
            <p:ph idx="1"/>
          </p:nvPr>
        </p:nvSpPr>
        <p:spPr/>
        <p:txBody>
          <a:bodyPr vert="horz" lIns="91440" tIns="45720" rIns="91440" bIns="45720" rtlCol="0" anchor="t">
            <a:normAutofit/>
          </a:bodyPr>
          <a:lstStyle/>
          <a:p>
            <a:endParaRPr lang="en-ID" b="1" i="0">
              <a:effectLst/>
              <a:latin typeface="Inter"/>
            </a:endParaRPr>
          </a:p>
          <a:p>
            <a:endParaRPr lang="en-ID" b="1" i="0">
              <a:effectLst/>
              <a:latin typeface="Inter"/>
            </a:endParaRPr>
          </a:p>
          <a:p>
            <a:endParaRPr lang="en-ID" b="1" i="0">
              <a:effectLst/>
              <a:latin typeface="Inter"/>
            </a:endParaRPr>
          </a:p>
          <a:p>
            <a:endParaRPr lang="id-ID"/>
          </a:p>
        </p:txBody>
      </p:sp>
      <p:pic>
        <p:nvPicPr>
          <p:cNvPr id="5" name="Gambar 4" descr="Sebuah gambar berisi Grafis, cuplikan layar, simbol, desain grafis&#10;&#10;Deskripsi dibuat secara otomatis">
            <a:extLst>
              <a:ext uri="{FF2B5EF4-FFF2-40B4-BE49-F238E27FC236}">
                <a16:creationId xmlns:a16="http://schemas.microsoft.com/office/drawing/2014/main" id="{B840FA15-413B-C5FD-4B27-013510FA5084}"/>
              </a:ext>
            </a:extLst>
          </p:cNvPr>
          <p:cNvPicPr>
            <a:picLocks noChangeAspect="1"/>
          </p:cNvPicPr>
          <p:nvPr/>
        </p:nvPicPr>
        <p:blipFill>
          <a:blip r:embed="rId3"/>
          <a:stretch>
            <a:fillRect/>
          </a:stretch>
        </p:blipFill>
        <p:spPr>
          <a:xfrm>
            <a:off x="11320672" y="67"/>
            <a:ext cx="873791" cy="776326"/>
          </a:xfrm>
          <a:prstGeom prst="rect">
            <a:avLst/>
          </a:prstGeom>
        </p:spPr>
      </p:pic>
      <p:pic>
        <p:nvPicPr>
          <p:cNvPr id="9" name="Gambar 8" descr="Sebuah gambar berisi papan klip, Grafis, simbol, deasin&#10;&#10;Deskripsi dibuat secara otomatis">
            <a:extLst>
              <a:ext uri="{FF2B5EF4-FFF2-40B4-BE49-F238E27FC236}">
                <a16:creationId xmlns:a16="http://schemas.microsoft.com/office/drawing/2014/main" id="{16DB3187-B1BB-A457-392F-5993B75E596D}"/>
              </a:ext>
            </a:extLst>
          </p:cNvPr>
          <p:cNvPicPr>
            <a:picLocks noChangeAspect="1"/>
          </p:cNvPicPr>
          <p:nvPr/>
        </p:nvPicPr>
        <p:blipFill>
          <a:blip r:embed="rId4"/>
          <a:stretch>
            <a:fillRect/>
          </a:stretch>
        </p:blipFill>
        <p:spPr>
          <a:xfrm>
            <a:off x="138814" y="88605"/>
            <a:ext cx="596606" cy="596605"/>
          </a:xfrm>
          <a:prstGeom prst="rect">
            <a:avLst/>
          </a:prstGeom>
        </p:spPr>
      </p:pic>
      <p:pic>
        <p:nvPicPr>
          <p:cNvPr id="4" name="Picture 3">
            <a:extLst>
              <a:ext uri="{FF2B5EF4-FFF2-40B4-BE49-F238E27FC236}">
                <a16:creationId xmlns:a16="http://schemas.microsoft.com/office/drawing/2014/main" id="{5FF647EE-DEEA-98DA-AEED-1067896216FE}"/>
              </a:ext>
            </a:extLst>
          </p:cNvPr>
          <p:cNvPicPr>
            <a:picLocks noChangeAspect="1"/>
          </p:cNvPicPr>
          <p:nvPr/>
        </p:nvPicPr>
        <p:blipFill>
          <a:blip r:embed="rId5"/>
          <a:stretch>
            <a:fillRect/>
          </a:stretch>
        </p:blipFill>
        <p:spPr>
          <a:xfrm>
            <a:off x="2038056" y="1278610"/>
            <a:ext cx="6617717" cy="5579390"/>
          </a:xfrm>
          <a:prstGeom prst="rect">
            <a:avLst/>
          </a:prstGeom>
        </p:spPr>
      </p:pic>
    </p:spTree>
    <p:extLst>
      <p:ext uri="{BB962C8B-B14F-4D97-AF65-F5344CB8AC3E}">
        <p14:creationId xmlns:p14="http://schemas.microsoft.com/office/powerpoint/2010/main" val="2972089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3876-1442-48CD-DA8C-55BC27D90F29}"/>
              </a:ext>
            </a:extLst>
          </p:cNvPr>
          <p:cNvSpPr>
            <a:spLocks noGrp="1"/>
          </p:cNvSpPr>
          <p:nvPr>
            <p:ph type="title"/>
          </p:nvPr>
        </p:nvSpPr>
        <p:spPr>
          <a:xfrm>
            <a:off x="1002613" y="103632"/>
            <a:ext cx="10058400" cy="1609344"/>
          </a:xfrm>
        </p:spPr>
        <p:txBody>
          <a:bodyPr/>
          <a:lstStyle/>
          <a:p>
            <a:r>
              <a:rPr lang="en-US"/>
              <a:t>Security operation framework</a:t>
            </a:r>
          </a:p>
        </p:txBody>
      </p:sp>
      <p:sp>
        <p:nvSpPr>
          <p:cNvPr id="3" name="Content Placeholder 2">
            <a:extLst>
              <a:ext uri="{FF2B5EF4-FFF2-40B4-BE49-F238E27FC236}">
                <a16:creationId xmlns:a16="http://schemas.microsoft.com/office/drawing/2014/main" id="{D0469C1D-2BA1-E621-3A0A-E7CC8B4D6643}"/>
              </a:ext>
            </a:extLst>
          </p:cNvPr>
          <p:cNvSpPr>
            <a:spLocks noGrp="1"/>
          </p:cNvSpPr>
          <p:nvPr>
            <p:ph idx="1"/>
          </p:nvPr>
        </p:nvSpPr>
        <p:spPr/>
        <p:txBody>
          <a:bodyPr vert="horz" lIns="91440" tIns="45720" rIns="91440" bIns="45720" rtlCol="0" anchor="t">
            <a:normAutofit/>
          </a:bodyPr>
          <a:lstStyle/>
          <a:p>
            <a:endParaRPr lang="en-ID" b="1" i="0">
              <a:effectLst/>
              <a:latin typeface="Inter"/>
            </a:endParaRPr>
          </a:p>
          <a:p>
            <a:endParaRPr lang="en-ID" b="1" i="0">
              <a:effectLst/>
              <a:latin typeface="Inter"/>
            </a:endParaRPr>
          </a:p>
          <a:p>
            <a:endParaRPr lang="en-ID" b="1" i="0">
              <a:effectLst/>
              <a:latin typeface="Inter"/>
            </a:endParaRPr>
          </a:p>
          <a:p>
            <a:endParaRPr lang="id-ID"/>
          </a:p>
        </p:txBody>
      </p:sp>
      <p:pic>
        <p:nvPicPr>
          <p:cNvPr id="5" name="Gambar 4" descr="Sebuah gambar berisi Grafis, cuplikan layar, simbol, desain grafis&#10;&#10;Deskripsi dibuat secara otomatis">
            <a:extLst>
              <a:ext uri="{FF2B5EF4-FFF2-40B4-BE49-F238E27FC236}">
                <a16:creationId xmlns:a16="http://schemas.microsoft.com/office/drawing/2014/main" id="{B840FA15-413B-C5FD-4B27-013510FA5084}"/>
              </a:ext>
            </a:extLst>
          </p:cNvPr>
          <p:cNvPicPr>
            <a:picLocks noChangeAspect="1"/>
          </p:cNvPicPr>
          <p:nvPr/>
        </p:nvPicPr>
        <p:blipFill>
          <a:blip r:embed="rId3"/>
          <a:stretch>
            <a:fillRect/>
          </a:stretch>
        </p:blipFill>
        <p:spPr>
          <a:xfrm>
            <a:off x="11320672" y="67"/>
            <a:ext cx="873791" cy="776326"/>
          </a:xfrm>
          <a:prstGeom prst="rect">
            <a:avLst/>
          </a:prstGeom>
        </p:spPr>
      </p:pic>
      <p:pic>
        <p:nvPicPr>
          <p:cNvPr id="9" name="Gambar 8" descr="Sebuah gambar berisi papan klip, Grafis, simbol, deasin&#10;&#10;Deskripsi dibuat secara otomatis">
            <a:extLst>
              <a:ext uri="{FF2B5EF4-FFF2-40B4-BE49-F238E27FC236}">
                <a16:creationId xmlns:a16="http://schemas.microsoft.com/office/drawing/2014/main" id="{16DB3187-B1BB-A457-392F-5993B75E596D}"/>
              </a:ext>
            </a:extLst>
          </p:cNvPr>
          <p:cNvPicPr>
            <a:picLocks noChangeAspect="1"/>
          </p:cNvPicPr>
          <p:nvPr/>
        </p:nvPicPr>
        <p:blipFill>
          <a:blip r:embed="rId4"/>
          <a:stretch>
            <a:fillRect/>
          </a:stretch>
        </p:blipFill>
        <p:spPr>
          <a:xfrm>
            <a:off x="138814" y="88605"/>
            <a:ext cx="596606" cy="596605"/>
          </a:xfrm>
          <a:prstGeom prst="rect">
            <a:avLst/>
          </a:prstGeom>
        </p:spPr>
      </p:pic>
      <p:pic>
        <p:nvPicPr>
          <p:cNvPr id="8" name="Gambar 7">
            <a:extLst>
              <a:ext uri="{FF2B5EF4-FFF2-40B4-BE49-F238E27FC236}">
                <a16:creationId xmlns:a16="http://schemas.microsoft.com/office/drawing/2014/main" id="{F664A72A-93A9-93A2-86CF-66D9A79E51BD}"/>
              </a:ext>
            </a:extLst>
          </p:cNvPr>
          <p:cNvPicPr>
            <a:picLocks noChangeAspect="1"/>
          </p:cNvPicPr>
          <p:nvPr/>
        </p:nvPicPr>
        <p:blipFill>
          <a:blip r:embed="rId5"/>
          <a:stretch>
            <a:fillRect/>
          </a:stretch>
        </p:blipFill>
        <p:spPr>
          <a:xfrm>
            <a:off x="1034911" y="1357990"/>
            <a:ext cx="9972645" cy="4630584"/>
          </a:xfrm>
          <a:prstGeom prst="rect">
            <a:avLst/>
          </a:prstGeom>
        </p:spPr>
      </p:pic>
    </p:spTree>
    <p:extLst>
      <p:ext uri="{BB962C8B-B14F-4D97-AF65-F5344CB8AC3E}">
        <p14:creationId xmlns:p14="http://schemas.microsoft.com/office/powerpoint/2010/main" val="1674050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 ma:contentTypeID="0x0101008029300B855C6A44977400007DE3074B" ma:contentTypeVersion="8" ma:contentTypeDescription="Buat sebuah dokumen baru." ma:contentTypeScope="" ma:versionID="9b6db3a511081b74b151f97f9575d865">
  <xsd:schema xmlns:xsd="http://www.w3.org/2001/XMLSchema" xmlns:xs="http://www.w3.org/2001/XMLSchema" xmlns:p="http://schemas.microsoft.com/office/2006/metadata/properties" xmlns:ns2="70ed6afc-9cd3-49bc-aa87-cccaafd86d23" targetNamespace="http://schemas.microsoft.com/office/2006/metadata/properties" ma:root="true" ma:fieldsID="da226d8e5278d3a12eeb2edf21b908f1" ns2:_="">
    <xsd:import namespace="70ed6afc-9cd3-49bc-aa87-cccaafd86d2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ed6afc-9cd3-49bc-aa87-cccaafd86d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AF7D66-0CE5-4787-AA90-3EC575C37F79}">
  <ds:schemaRefs>
    <ds:schemaRef ds:uri="http://schemas.microsoft.com/sharepoint/v3/contenttype/forms"/>
  </ds:schemaRefs>
</ds:datastoreItem>
</file>

<file path=customXml/itemProps2.xml><?xml version="1.0" encoding="utf-8"?>
<ds:datastoreItem xmlns:ds="http://schemas.openxmlformats.org/officeDocument/2006/customXml" ds:itemID="{942EDDEC-5BEF-4DA4-9BC3-A5C757C34342}">
  <ds:schemaRefs>
    <ds:schemaRef ds:uri="70ed6afc-9cd3-49bc-aa87-cccaafd86d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ACD981-D9D0-4D20-B5E2-780C073C8F7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TM03090434[[fn=Wood Type]]</Template>
  <Application>Microsoft Office PowerPoint</Application>
  <PresentationFormat>Widescreen</PresentationFormat>
  <Slides>15</Slides>
  <Notes>11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Wood Type</vt:lpstr>
      <vt:lpstr>Kelompok 3</vt:lpstr>
      <vt:lpstr>Security Operations Center (SOC)</vt:lpstr>
      <vt:lpstr>Main features</vt:lpstr>
      <vt:lpstr>Security analyst</vt:lpstr>
      <vt:lpstr>Security analysis process in soc</vt:lpstr>
      <vt:lpstr>EDR</vt:lpstr>
      <vt:lpstr>EDR</vt:lpstr>
      <vt:lpstr>EDR Enviroment</vt:lpstr>
      <vt:lpstr>Security operation framework</vt:lpstr>
      <vt:lpstr>PowerPoint Presentation</vt:lpstr>
      <vt:lpstr>XDR</vt:lpstr>
      <vt:lpstr>Extended Detection and Response (XDR)</vt:lpstr>
      <vt:lpstr>PowerPoint Presentation</vt:lpstr>
      <vt:lpstr>SECURITY INFORMATION AND EVENT MANAGEMENT (SIEM)</vt:lpstr>
      <vt:lpstr>SECURITY ORCHESTRATION, AUTOMATION, AND RESPONSE (SOAR)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9</cp:revision>
  <dcterms:created xsi:type="dcterms:W3CDTF">2024-10-13T10:05:51Z</dcterms:created>
  <dcterms:modified xsi:type="dcterms:W3CDTF">2024-10-17T12:58:54Z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0x0101008029300B855C6A44977400007DE3074B</vt:lpwstr>
  </property>
</Properties>
</file>