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F205EA9-93F4-4A3E-A743-24F5CF8C7BE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31" name="PlaceHolder 2"/>
          <p:cNvSpPr>
            <a:spLocks noGrp="1"/>
          </p:cNvSpPr>
          <p:nvPr>
            <p:ph/>
          </p:nvPr>
        </p:nvSpPr>
        <p:spPr>
          <a:xfrm>
            <a:off x="765000" y="4216320"/>
            <a:ext cx="96127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32" name="PlaceHolder 3"/>
          <p:cNvSpPr>
            <a:spLocks noGrp="1"/>
          </p:cNvSpPr>
          <p:nvPr>
            <p:ph/>
          </p:nvPr>
        </p:nvSpPr>
        <p:spPr>
          <a:xfrm>
            <a:off x="765000" y="4813560"/>
            <a:ext cx="96127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09078E5-1731-4478-803C-9E206F7A129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34" name="PlaceHolder 2"/>
          <p:cNvSpPr>
            <a:spLocks noGrp="1"/>
          </p:cNvSpPr>
          <p:nvPr>
            <p:ph/>
          </p:nvPr>
        </p:nvSpPr>
        <p:spPr>
          <a:xfrm>
            <a:off x="76500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35" name="PlaceHolder 3"/>
          <p:cNvSpPr>
            <a:spLocks noGrp="1"/>
          </p:cNvSpPr>
          <p:nvPr>
            <p:ph/>
          </p:nvPr>
        </p:nvSpPr>
        <p:spPr>
          <a:xfrm>
            <a:off x="569088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36" name="PlaceHolder 4"/>
          <p:cNvSpPr>
            <a:spLocks noGrp="1"/>
          </p:cNvSpPr>
          <p:nvPr>
            <p:ph/>
          </p:nvPr>
        </p:nvSpPr>
        <p:spPr>
          <a:xfrm>
            <a:off x="76500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37" name="PlaceHolder 5"/>
          <p:cNvSpPr>
            <a:spLocks noGrp="1"/>
          </p:cNvSpPr>
          <p:nvPr>
            <p:ph/>
          </p:nvPr>
        </p:nvSpPr>
        <p:spPr>
          <a:xfrm>
            <a:off x="569088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E0DF1D9-706D-4158-9806-2378C63D79B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39" name="PlaceHolder 2"/>
          <p:cNvSpPr>
            <a:spLocks noGrp="1"/>
          </p:cNvSpPr>
          <p:nvPr>
            <p:ph/>
          </p:nvPr>
        </p:nvSpPr>
        <p:spPr>
          <a:xfrm>
            <a:off x="765000" y="421632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40" name="PlaceHolder 3"/>
          <p:cNvSpPr>
            <a:spLocks noGrp="1"/>
          </p:cNvSpPr>
          <p:nvPr>
            <p:ph/>
          </p:nvPr>
        </p:nvSpPr>
        <p:spPr>
          <a:xfrm>
            <a:off x="4015080" y="421632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41" name="PlaceHolder 4"/>
          <p:cNvSpPr>
            <a:spLocks noGrp="1"/>
          </p:cNvSpPr>
          <p:nvPr>
            <p:ph/>
          </p:nvPr>
        </p:nvSpPr>
        <p:spPr>
          <a:xfrm>
            <a:off x="7265160" y="421632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42" name="PlaceHolder 5"/>
          <p:cNvSpPr>
            <a:spLocks noGrp="1"/>
          </p:cNvSpPr>
          <p:nvPr>
            <p:ph/>
          </p:nvPr>
        </p:nvSpPr>
        <p:spPr>
          <a:xfrm>
            <a:off x="765000" y="481356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43" name="PlaceHolder 6"/>
          <p:cNvSpPr>
            <a:spLocks noGrp="1"/>
          </p:cNvSpPr>
          <p:nvPr>
            <p:ph/>
          </p:nvPr>
        </p:nvSpPr>
        <p:spPr>
          <a:xfrm>
            <a:off x="4015080" y="481356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44" name="PlaceHolder 7"/>
          <p:cNvSpPr>
            <a:spLocks noGrp="1"/>
          </p:cNvSpPr>
          <p:nvPr>
            <p:ph/>
          </p:nvPr>
        </p:nvSpPr>
        <p:spPr>
          <a:xfrm>
            <a:off x="7265160" y="481356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5C2BF24-4D9F-4F04-A7CD-86941E6AC47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8AF6D69-E9CB-4B1F-8180-A04651CB4FD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53" name="PlaceHolder 2"/>
          <p:cNvSpPr>
            <a:spLocks noGrp="1"/>
          </p:cNvSpPr>
          <p:nvPr>
            <p:ph type="subTitle"/>
          </p:nvPr>
        </p:nvSpPr>
        <p:spPr>
          <a:xfrm>
            <a:off x="765000" y="4216320"/>
            <a:ext cx="9612720" cy="1143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4FBEBF4-32B0-4C1F-8A00-FB8985A3B98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55" name="PlaceHolder 2"/>
          <p:cNvSpPr>
            <a:spLocks noGrp="1"/>
          </p:cNvSpPr>
          <p:nvPr>
            <p:ph/>
          </p:nvPr>
        </p:nvSpPr>
        <p:spPr>
          <a:xfrm>
            <a:off x="765000" y="4216320"/>
            <a:ext cx="961272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3AE91C6-CEB1-4868-9B66-47D476C52A6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57" name="PlaceHolder 2"/>
          <p:cNvSpPr>
            <a:spLocks noGrp="1"/>
          </p:cNvSpPr>
          <p:nvPr>
            <p:ph/>
          </p:nvPr>
        </p:nvSpPr>
        <p:spPr>
          <a:xfrm>
            <a:off x="76500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58" name="PlaceHolder 3"/>
          <p:cNvSpPr>
            <a:spLocks noGrp="1"/>
          </p:cNvSpPr>
          <p:nvPr>
            <p:ph/>
          </p:nvPr>
        </p:nvSpPr>
        <p:spPr>
          <a:xfrm>
            <a:off x="569088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DB87541-AF41-4374-B33E-5B62AD2E043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3CC7055-9A9F-406F-AE47-D001CA3DEB6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765000" y="1301400"/>
            <a:ext cx="9612720" cy="13222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132F57A-D585-426C-B0CA-43559774E83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62" name="PlaceHolder 2"/>
          <p:cNvSpPr>
            <a:spLocks noGrp="1"/>
          </p:cNvSpPr>
          <p:nvPr>
            <p:ph/>
          </p:nvPr>
        </p:nvSpPr>
        <p:spPr>
          <a:xfrm>
            <a:off x="76500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3" name="PlaceHolder 3"/>
          <p:cNvSpPr>
            <a:spLocks noGrp="1"/>
          </p:cNvSpPr>
          <p:nvPr>
            <p:ph/>
          </p:nvPr>
        </p:nvSpPr>
        <p:spPr>
          <a:xfrm>
            <a:off x="569088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4" name="PlaceHolder 4"/>
          <p:cNvSpPr>
            <a:spLocks noGrp="1"/>
          </p:cNvSpPr>
          <p:nvPr>
            <p:ph/>
          </p:nvPr>
        </p:nvSpPr>
        <p:spPr>
          <a:xfrm>
            <a:off x="76500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680F712-93D0-4B1B-8462-1B8353FD733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10" name="PlaceHolder 2"/>
          <p:cNvSpPr>
            <a:spLocks noGrp="1"/>
          </p:cNvSpPr>
          <p:nvPr>
            <p:ph type="subTitle"/>
          </p:nvPr>
        </p:nvSpPr>
        <p:spPr>
          <a:xfrm>
            <a:off x="765000" y="4216320"/>
            <a:ext cx="9612720" cy="1143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9265827-8104-4A06-B29B-47A1EBB188A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66" name="PlaceHolder 2"/>
          <p:cNvSpPr>
            <a:spLocks noGrp="1"/>
          </p:cNvSpPr>
          <p:nvPr>
            <p:ph/>
          </p:nvPr>
        </p:nvSpPr>
        <p:spPr>
          <a:xfrm>
            <a:off x="76500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7" name="PlaceHolder 3"/>
          <p:cNvSpPr>
            <a:spLocks noGrp="1"/>
          </p:cNvSpPr>
          <p:nvPr>
            <p:ph/>
          </p:nvPr>
        </p:nvSpPr>
        <p:spPr>
          <a:xfrm>
            <a:off x="569088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8" name="PlaceHolder 4"/>
          <p:cNvSpPr>
            <a:spLocks noGrp="1"/>
          </p:cNvSpPr>
          <p:nvPr>
            <p:ph/>
          </p:nvPr>
        </p:nvSpPr>
        <p:spPr>
          <a:xfrm>
            <a:off x="569088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3B5FAC4-3616-4C64-9558-F1E9640930B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70" name="PlaceHolder 2"/>
          <p:cNvSpPr>
            <a:spLocks noGrp="1"/>
          </p:cNvSpPr>
          <p:nvPr>
            <p:ph/>
          </p:nvPr>
        </p:nvSpPr>
        <p:spPr>
          <a:xfrm>
            <a:off x="76500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71" name="PlaceHolder 3"/>
          <p:cNvSpPr>
            <a:spLocks noGrp="1"/>
          </p:cNvSpPr>
          <p:nvPr>
            <p:ph/>
          </p:nvPr>
        </p:nvSpPr>
        <p:spPr>
          <a:xfrm>
            <a:off x="569088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72" name="PlaceHolder 4"/>
          <p:cNvSpPr>
            <a:spLocks noGrp="1"/>
          </p:cNvSpPr>
          <p:nvPr>
            <p:ph/>
          </p:nvPr>
        </p:nvSpPr>
        <p:spPr>
          <a:xfrm>
            <a:off x="765000" y="4813560"/>
            <a:ext cx="96127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98A5DB7-7A1B-4753-BA90-975116150D0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74" name="PlaceHolder 2"/>
          <p:cNvSpPr>
            <a:spLocks noGrp="1"/>
          </p:cNvSpPr>
          <p:nvPr>
            <p:ph/>
          </p:nvPr>
        </p:nvSpPr>
        <p:spPr>
          <a:xfrm>
            <a:off x="765000" y="4216320"/>
            <a:ext cx="96127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75" name="PlaceHolder 3"/>
          <p:cNvSpPr>
            <a:spLocks noGrp="1"/>
          </p:cNvSpPr>
          <p:nvPr>
            <p:ph/>
          </p:nvPr>
        </p:nvSpPr>
        <p:spPr>
          <a:xfrm>
            <a:off x="765000" y="4813560"/>
            <a:ext cx="96127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477E459-138A-47AA-BA3F-F25E9D1EB07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77" name="PlaceHolder 2"/>
          <p:cNvSpPr>
            <a:spLocks noGrp="1"/>
          </p:cNvSpPr>
          <p:nvPr>
            <p:ph/>
          </p:nvPr>
        </p:nvSpPr>
        <p:spPr>
          <a:xfrm>
            <a:off x="76500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78" name="PlaceHolder 3"/>
          <p:cNvSpPr>
            <a:spLocks noGrp="1"/>
          </p:cNvSpPr>
          <p:nvPr>
            <p:ph/>
          </p:nvPr>
        </p:nvSpPr>
        <p:spPr>
          <a:xfrm>
            <a:off x="569088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79" name="PlaceHolder 4"/>
          <p:cNvSpPr>
            <a:spLocks noGrp="1"/>
          </p:cNvSpPr>
          <p:nvPr>
            <p:ph/>
          </p:nvPr>
        </p:nvSpPr>
        <p:spPr>
          <a:xfrm>
            <a:off x="76500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80" name="PlaceHolder 5"/>
          <p:cNvSpPr>
            <a:spLocks noGrp="1"/>
          </p:cNvSpPr>
          <p:nvPr>
            <p:ph/>
          </p:nvPr>
        </p:nvSpPr>
        <p:spPr>
          <a:xfrm>
            <a:off x="569088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1CAB0F2-B536-48BD-82BC-308A1D317830}"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82" name="PlaceHolder 2"/>
          <p:cNvSpPr>
            <a:spLocks noGrp="1"/>
          </p:cNvSpPr>
          <p:nvPr>
            <p:ph/>
          </p:nvPr>
        </p:nvSpPr>
        <p:spPr>
          <a:xfrm>
            <a:off x="765000" y="421632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83" name="PlaceHolder 3"/>
          <p:cNvSpPr>
            <a:spLocks noGrp="1"/>
          </p:cNvSpPr>
          <p:nvPr>
            <p:ph/>
          </p:nvPr>
        </p:nvSpPr>
        <p:spPr>
          <a:xfrm>
            <a:off x="4015080" y="421632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84" name="PlaceHolder 4"/>
          <p:cNvSpPr>
            <a:spLocks noGrp="1"/>
          </p:cNvSpPr>
          <p:nvPr>
            <p:ph/>
          </p:nvPr>
        </p:nvSpPr>
        <p:spPr>
          <a:xfrm>
            <a:off x="7265160" y="421632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85" name="PlaceHolder 5"/>
          <p:cNvSpPr>
            <a:spLocks noGrp="1"/>
          </p:cNvSpPr>
          <p:nvPr>
            <p:ph/>
          </p:nvPr>
        </p:nvSpPr>
        <p:spPr>
          <a:xfrm>
            <a:off x="765000" y="481356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86" name="PlaceHolder 6"/>
          <p:cNvSpPr>
            <a:spLocks noGrp="1"/>
          </p:cNvSpPr>
          <p:nvPr>
            <p:ph/>
          </p:nvPr>
        </p:nvSpPr>
        <p:spPr>
          <a:xfrm>
            <a:off x="4015080" y="481356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87" name="PlaceHolder 7"/>
          <p:cNvSpPr>
            <a:spLocks noGrp="1"/>
          </p:cNvSpPr>
          <p:nvPr>
            <p:ph/>
          </p:nvPr>
        </p:nvSpPr>
        <p:spPr>
          <a:xfrm>
            <a:off x="7265160" y="4813560"/>
            <a:ext cx="30949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71F0788-95B0-410C-852C-9F4B0A5DE3C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12" name="PlaceHolder 2"/>
          <p:cNvSpPr>
            <a:spLocks noGrp="1"/>
          </p:cNvSpPr>
          <p:nvPr>
            <p:ph/>
          </p:nvPr>
        </p:nvSpPr>
        <p:spPr>
          <a:xfrm>
            <a:off x="765000" y="4216320"/>
            <a:ext cx="961272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24670B5-1BBB-470D-AE87-C80ABC66699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14" name="PlaceHolder 2"/>
          <p:cNvSpPr>
            <a:spLocks noGrp="1"/>
          </p:cNvSpPr>
          <p:nvPr>
            <p:ph/>
          </p:nvPr>
        </p:nvSpPr>
        <p:spPr>
          <a:xfrm>
            <a:off x="76500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15" name="PlaceHolder 3"/>
          <p:cNvSpPr>
            <a:spLocks noGrp="1"/>
          </p:cNvSpPr>
          <p:nvPr>
            <p:ph/>
          </p:nvPr>
        </p:nvSpPr>
        <p:spPr>
          <a:xfrm>
            <a:off x="569088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D526A4-CA7C-4D01-89B8-C66EC22ED18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0799005-EDE9-430A-B76B-56187ED4967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765000" y="1301400"/>
            <a:ext cx="9612720" cy="13222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E959820-2381-4460-B9D8-FF66E2FDEE4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19" name="PlaceHolder 2"/>
          <p:cNvSpPr>
            <a:spLocks noGrp="1"/>
          </p:cNvSpPr>
          <p:nvPr>
            <p:ph/>
          </p:nvPr>
        </p:nvSpPr>
        <p:spPr>
          <a:xfrm>
            <a:off x="76500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20" name="PlaceHolder 3"/>
          <p:cNvSpPr>
            <a:spLocks noGrp="1"/>
          </p:cNvSpPr>
          <p:nvPr>
            <p:ph/>
          </p:nvPr>
        </p:nvSpPr>
        <p:spPr>
          <a:xfrm>
            <a:off x="569088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21" name="PlaceHolder 4"/>
          <p:cNvSpPr>
            <a:spLocks noGrp="1"/>
          </p:cNvSpPr>
          <p:nvPr>
            <p:ph/>
          </p:nvPr>
        </p:nvSpPr>
        <p:spPr>
          <a:xfrm>
            <a:off x="76500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A8069D9-B3DB-457A-BA56-BA18B73CBC9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23" name="PlaceHolder 2"/>
          <p:cNvSpPr>
            <a:spLocks noGrp="1"/>
          </p:cNvSpPr>
          <p:nvPr>
            <p:ph/>
          </p:nvPr>
        </p:nvSpPr>
        <p:spPr>
          <a:xfrm>
            <a:off x="765000" y="4216320"/>
            <a:ext cx="4690800" cy="114300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24" name="PlaceHolder 3"/>
          <p:cNvSpPr>
            <a:spLocks noGrp="1"/>
          </p:cNvSpPr>
          <p:nvPr>
            <p:ph/>
          </p:nvPr>
        </p:nvSpPr>
        <p:spPr>
          <a:xfrm>
            <a:off x="569088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25" name="PlaceHolder 4"/>
          <p:cNvSpPr>
            <a:spLocks noGrp="1"/>
          </p:cNvSpPr>
          <p:nvPr>
            <p:ph/>
          </p:nvPr>
        </p:nvSpPr>
        <p:spPr>
          <a:xfrm>
            <a:off x="5690880" y="481356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C4F99D4-625F-42E6-9DE0-B5F5A4F1220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5000" y="1301400"/>
            <a:ext cx="9612720" cy="2852280"/>
          </a:xfrm>
          <a:prstGeom prst="rect">
            <a:avLst/>
          </a:prstGeom>
          <a:noFill/>
          <a:ln w="0">
            <a:noFill/>
          </a:ln>
        </p:spPr>
        <p:txBody>
          <a:bodyPr lIns="0" rIns="0" tIns="0" bIns="0" anchor="ctr">
            <a:noAutofit/>
          </a:bodyPr>
          <a:p>
            <a:endParaRPr b="0" lang="en-US" sz="1800" spc="-1" strike="noStrike">
              <a:solidFill>
                <a:srgbClr val="ffffff"/>
              </a:solidFill>
              <a:latin typeface="Franklin Gothic Book"/>
            </a:endParaRPr>
          </a:p>
        </p:txBody>
      </p:sp>
      <p:sp>
        <p:nvSpPr>
          <p:cNvPr id="27" name="PlaceHolder 2"/>
          <p:cNvSpPr>
            <a:spLocks noGrp="1"/>
          </p:cNvSpPr>
          <p:nvPr>
            <p:ph/>
          </p:nvPr>
        </p:nvSpPr>
        <p:spPr>
          <a:xfrm>
            <a:off x="76500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28" name="PlaceHolder 3"/>
          <p:cNvSpPr>
            <a:spLocks noGrp="1"/>
          </p:cNvSpPr>
          <p:nvPr>
            <p:ph/>
          </p:nvPr>
        </p:nvSpPr>
        <p:spPr>
          <a:xfrm>
            <a:off x="5690880" y="4216320"/>
            <a:ext cx="469080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29" name="PlaceHolder 4"/>
          <p:cNvSpPr>
            <a:spLocks noGrp="1"/>
          </p:cNvSpPr>
          <p:nvPr>
            <p:ph/>
          </p:nvPr>
        </p:nvSpPr>
        <p:spPr>
          <a:xfrm>
            <a:off x="765000" y="4813560"/>
            <a:ext cx="9612720" cy="545040"/>
          </a:xfrm>
          <a:prstGeom prst="rect">
            <a:avLst/>
          </a:prstGeom>
          <a:noFill/>
          <a:ln w="0">
            <a:noFill/>
          </a:ln>
        </p:spPr>
        <p:txBody>
          <a:bodyPr lIns="0" rIns="0" tIns="0" bIns="0" anchor="t">
            <a:normAutofit/>
          </a:bodyPr>
          <a:p>
            <a:pPr>
              <a:lnSpc>
                <a:spcPct val="94000"/>
              </a:lnSpc>
              <a:spcBef>
                <a:spcPts val="1417"/>
              </a:spcBef>
              <a:buNone/>
            </a:pPr>
            <a:endParaRPr b="0" lang="en-US" sz="2000" spc="-1" strike="noStrike">
              <a:solidFill>
                <a:srgbClr val="efede3"/>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E01FD32-2D3D-475F-A571-6CDCBA57857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1915200" y="1788480"/>
            <a:ext cx="8361000" cy="2097720"/>
          </a:xfrm>
          <a:prstGeom prst="rect">
            <a:avLst/>
          </a:prstGeom>
          <a:noFill/>
          <a:ln w="0">
            <a:noFill/>
          </a:ln>
        </p:spPr>
        <p:txBody>
          <a:bodyPr anchor="b">
            <a:noAutofit/>
          </a:bodyPr>
          <a:p>
            <a:pPr algn="ctr">
              <a:lnSpc>
                <a:spcPct val="89000"/>
              </a:lnSpc>
              <a:buNone/>
            </a:pPr>
            <a:r>
              <a:rPr b="0" lang="en-US" sz="7200" spc="-1" strike="noStrike" cap="all">
                <a:solidFill>
                  <a:srgbClr val="191b0e"/>
                </a:solidFill>
                <a:latin typeface="Franklin Gothic Book"/>
              </a:rPr>
              <a:t>Click to edit Master title style</a:t>
            </a:r>
            <a:endParaRPr b="0" lang="en-US" sz="7200" spc="-1" strike="noStrike">
              <a:solidFill>
                <a:srgbClr val="000000"/>
              </a:solidFill>
              <a:latin typeface="Franklin Gothic Book"/>
            </a:endParaRPr>
          </a:p>
        </p:txBody>
      </p:sp>
      <p:sp>
        <p:nvSpPr>
          <p:cNvPr id="2" name="PlaceHolder 2"/>
          <p:cNvSpPr>
            <a:spLocks noGrp="1"/>
          </p:cNvSpPr>
          <p:nvPr>
            <p:ph type="dt" idx="1"/>
          </p:nvPr>
        </p:nvSpPr>
        <p:spPr>
          <a:xfrm>
            <a:off x="752760" y="6453360"/>
            <a:ext cx="1607760" cy="404280"/>
          </a:xfrm>
          <a:prstGeom prst="rect">
            <a:avLst/>
          </a:prstGeom>
          <a:noFill/>
          <a:ln w="0">
            <a:noFill/>
          </a:ln>
        </p:spPr>
        <p:txBody>
          <a:bodyPr anchor="ctr">
            <a:noAutofit/>
          </a:bodyPr>
          <a:lstStyle>
            <a:lvl1pPr>
              <a:lnSpc>
                <a:spcPct val="100000"/>
              </a:lnSpc>
              <a:buNone/>
              <a:defRPr b="0" lang="en-US" sz="1200" spc="-1" strike="noStrike">
                <a:solidFill>
                  <a:srgbClr val="191b0e"/>
                </a:solidFill>
                <a:latin typeface="Franklin Gothic Book"/>
              </a:defRPr>
            </a:lvl1pPr>
          </a:lstStyle>
          <a:p>
            <a:pPr>
              <a:lnSpc>
                <a:spcPct val="100000"/>
              </a:lnSpc>
              <a:buNone/>
            </a:pPr>
            <a:r>
              <a:rPr b="0" lang="en-US" sz="1200" spc="-1" strike="noStrike">
                <a:solidFill>
                  <a:srgbClr val="191b0e"/>
                </a:solidFill>
                <a:latin typeface="Franklin Gothic Book"/>
              </a:rPr>
              <a:t>&lt;date/time&gt;</a:t>
            </a:r>
            <a:endParaRPr b="0" lang="en-US" sz="1200" spc="-1" strike="noStrike">
              <a:latin typeface="Times New Roman"/>
            </a:endParaRPr>
          </a:p>
        </p:txBody>
      </p:sp>
      <p:sp>
        <p:nvSpPr>
          <p:cNvPr id="3" name="PlaceHolder 3"/>
          <p:cNvSpPr>
            <a:spLocks noGrp="1"/>
          </p:cNvSpPr>
          <p:nvPr>
            <p:ph type="ftr" idx="2"/>
          </p:nvPr>
        </p:nvSpPr>
        <p:spPr>
          <a:xfrm>
            <a:off x="2584080" y="6453360"/>
            <a:ext cx="7022880" cy="4042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4"/>
          <p:cNvSpPr>
            <a:spLocks noGrp="1"/>
          </p:cNvSpPr>
          <p:nvPr>
            <p:ph type="sldNum" idx="3"/>
          </p:nvPr>
        </p:nvSpPr>
        <p:spPr>
          <a:xfrm>
            <a:off x="9830520" y="6453360"/>
            <a:ext cx="1595880" cy="404280"/>
          </a:xfrm>
          <a:prstGeom prst="rect">
            <a:avLst/>
          </a:prstGeom>
          <a:noFill/>
          <a:ln w="0">
            <a:noFill/>
          </a:ln>
        </p:spPr>
        <p:txBody>
          <a:bodyPr anchor="ctr">
            <a:noAutofit/>
          </a:bodyPr>
          <a:lstStyle>
            <a:lvl1pPr algn="r">
              <a:lnSpc>
                <a:spcPct val="100000"/>
              </a:lnSpc>
              <a:buNone/>
              <a:defRPr b="0" lang="en-US" sz="1200" spc="-1" strike="noStrike">
                <a:solidFill>
                  <a:srgbClr val="191b0e"/>
                </a:solidFill>
                <a:latin typeface="Franklin Gothic Book"/>
              </a:defRPr>
            </a:lvl1pPr>
          </a:lstStyle>
          <a:p>
            <a:pPr algn="r">
              <a:lnSpc>
                <a:spcPct val="100000"/>
              </a:lnSpc>
              <a:buNone/>
            </a:pPr>
            <a:fld id="{43726147-073A-4901-AD5F-FBB007C0E775}" type="slidenum">
              <a:rPr b="0" lang="en-US" sz="1200" spc="-1" strike="noStrike">
                <a:solidFill>
                  <a:srgbClr val="191b0e"/>
                </a:solidFill>
                <a:latin typeface="Franklin Gothic Book"/>
              </a:rPr>
              <a:t>&lt;number&gt;</a:t>
            </a:fld>
            <a:endParaRPr b="0" lang="en-US" sz="1200" spc="-1" strike="noStrike">
              <a:latin typeface="Times New Roman"/>
            </a:endParaRPr>
          </a:p>
        </p:txBody>
      </p:sp>
      <p:grpSp>
        <p:nvGrpSpPr>
          <p:cNvPr id="5" name="Group 6"/>
          <p:cNvGrpSpPr/>
          <p:nvPr/>
        </p:nvGrpSpPr>
        <p:grpSpPr>
          <a:xfrm>
            <a:off x="752760" y="744120"/>
            <a:ext cx="10673640" cy="5349600"/>
            <a:chOff x="752760" y="744120"/>
            <a:chExt cx="10673640" cy="5349600"/>
          </a:xfrm>
        </p:grpSpPr>
        <p:sp>
          <p:nvSpPr>
            <p:cNvPr id="6" name="Freeform 6"/>
            <p:cNvSpPr/>
            <p:nvPr/>
          </p:nvSpPr>
          <p:spPr>
            <a:xfrm>
              <a:off x="8151840" y="1685520"/>
              <a:ext cx="3274560" cy="440820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sp>
        <p:sp>
          <p:nvSpPr>
            <p:cNvPr id="7" name="Freeform 6"/>
            <p:cNvSpPr/>
            <p:nvPr/>
          </p:nvSpPr>
          <p:spPr>
            <a:xfrm flipH="1" flipV="1">
              <a:off x="752400" y="743760"/>
              <a:ext cx="3275280" cy="440820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sp>
      </p:gr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4000"/>
              </a:lnSpc>
              <a:spcBef>
                <a:spcPts val="1417"/>
              </a:spcBef>
              <a:buClr>
                <a:srgbClr val="000000"/>
              </a:buClr>
              <a:buSzPct val="45000"/>
              <a:buFont typeface="Wingdings" charset="2"/>
              <a:buChar char=""/>
            </a:pPr>
            <a:r>
              <a:rPr b="0" lang="en-US" sz="2000" spc="-1" strike="noStrike">
                <a:solidFill>
                  <a:srgbClr val="191b0e"/>
                </a:solidFill>
                <a:latin typeface="Franklin Gothic Book"/>
              </a:rPr>
              <a:t>Click to edit the outline text format</a:t>
            </a:r>
            <a:endParaRPr b="0" lang="en-US" sz="2000" spc="-1" strike="noStrike">
              <a:solidFill>
                <a:srgbClr val="191b0e"/>
              </a:solidFill>
              <a:latin typeface="Franklin Gothic Book"/>
            </a:endParaRPr>
          </a:p>
          <a:p>
            <a:pPr lvl="1" marL="864000" indent="-324000">
              <a:lnSpc>
                <a:spcPct val="94000"/>
              </a:lnSpc>
              <a:spcBef>
                <a:spcPts val="1134"/>
              </a:spcBef>
              <a:buClr>
                <a:srgbClr val="000000"/>
              </a:buClr>
              <a:buSzPct val="75000"/>
              <a:buFont typeface="Symbol" charset="2"/>
              <a:buChar char=""/>
            </a:pPr>
            <a:r>
              <a:rPr b="0" lang="en-US" sz="1800" spc="-1" strike="noStrike">
                <a:solidFill>
                  <a:srgbClr val="191b0e"/>
                </a:solidFill>
                <a:latin typeface="Franklin Gothic Book"/>
              </a:rPr>
              <a:t>Second Outline Level</a:t>
            </a:r>
            <a:endParaRPr b="0" lang="en-US" sz="1800" spc="-1" strike="noStrike">
              <a:solidFill>
                <a:srgbClr val="191b0e"/>
              </a:solidFill>
              <a:latin typeface="Franklin Gothic Book"/>
            </a:endParaRPr>
          </a:p>
          <a:p>
            <a:pPr lvl="2" marL="1296000" indent="-288000">
              <a:lnSpc>
                <a:spcPct val="94000"/>
              </a:lnSpc>
              <a:spcBef>
                <a:spcPts val="850"/>
              </a:spcBef>
              <a:buClr>
                <a:srgbClr val="000000"/>
              </a:buClr>
              <a:buSzPct val="45000"/>
              <a:buFont typeface="Wingdings" charset="2"/>
              <a:buChar char=""/>
            </a:pPr>
            <a:r>
              <a:rPr b="0" i="1" lang="en-US" sz="1800" spc="-1" strike="noStrike">
                <a:solidFill>
                  <a:srgbClr val="191b0e"/>
                </a:solidFill>
                <a:latin typeface="Franklin Gothic Book"/>
              </a:rPr>
              <a:t>Third Outline Level</a:t>
            </a:r>
            <a:endParaRPr b="0" i="1" lang="en-US" sz="1800" spc="-1" strike="noStrike">
              <a:solidFill>
                <a:srgbClr val="191b0e"/>
              </a:solidFill>
              <a:latin typeface="Franklin Gothic Book"/>
            </a:endParaRPr>
          </a:p>
          <a:p>
            <a:pPr lvl="3" marL="1728000" indent="-216000">
              <a:lnSpc>
                <a:spcPct val="94000"/>
              </a:lnSpc>
              <a:spcBef>
                <a:spcPts val="567"/>
              </a:spcBef>
              <a:buClr>
                <a:srgbClr val="000000"/>
              </a:buClr>
              <a:buSzPct val="75000"/>
              <a:buFont typeface="Symbol" charset="2"/>
              <a:buChar char=""/>
            </a:pPr>
            <a:r>
              <a:rPr b="0" lang="en-US" sz="1600" spc="-1" strike="noStrike">
                <a:solidFill>
                  <a:srgbClr val="191b0e"/>
                </a:solidFill>
                <a:latin typeface="Franklin Gothic Book"/>
              </a:rPr>
              <a:t>Fourth Outline Level</a:t>
            </a:r>
            <a:endParaRPr b="0" lang="en-US" sz="1600" spc="-1" strike="noStrike">
              <a:solidFill>
                <a:srgbClr val="191b0e"/>
              </a:solidFill>
              <a:latin typeface="Franklin Gothic Book"/>
            </a:endParaRPr>
          </a:p>
          <a:p>
            <a:pPr lvl="4" marL="2160000" indent="-216000">
              <a:lnSpc>
                <a:spcPct val="94000"/>
              </a:lnSpc>
              <a:spcBef>
                <a:spcPts val="283"/>
              </a:spcBef>
              <a:buClr>
                <a:srgbClr val="000000"/>
              </a:buClr>
              <a:buSzPct val="45000"/>
              <a:buFont typeface="Wingdings" charset="2"/>
              <a:buChar char=""/>
            </a:pPr>
            <a:r>
              <a:rPr b="0" lang="en-US" sz="2000" spc="-1" strike="noStrike">
                <a:solidFill>
                  <a:srgbClr val="191b0e"/>
                </a:solidFill>
                <a:latin typeface="Franklin Gothic Book"/>
              </a:rPr>
              <a:t>Fifth Outline Level</a:t>
            </a:r>
            <a:endParaRPr b="0" lang="en-US" sz="2000" spc="-1" strike="noStrike">
              <a:solidFill>
                <a:srgbClr val="191b0e"/>
              </a:solidFill>
              <a:latin typeface="Franklin Gothic Book"/>
            </a:endParaRPr>
          </a:p>
          <a:p>
            <a:pPr lvl="5" marL="2592000" indent="-216000">
              <a:lnSpc>
                <a:spcPct val="94000"/>
              </a:lnSpc>
              <a:spcBef>
                <a:spcPts val="283"/>
              </a:spcBef>
              <a:buClr>
                <a:srgbClr val="000000"/>
              </a:buClr>
              <a:buSzPct val="45000"/>
              <a:buFont typeface="Wingdings" charset="2"/>
              <a:buChar char=""/>
            </a:pPr>
            <a:r>
              <a:rPr b="0" lang="en-US" sz="2000" spc="-1" strike="noStrike">
                <a:solidFill>
                  <a:srgbClr val="191b0e"/>
                </a:solidFill>
                <a:latin typeface="Franklin Gothic Book"/>
              </a:rPr>
              <a:t>Sixth Outline Level</a:t>
            </a:r>
            <a:endParaRPr b="0" lang="en-US" sz="2000" spc="-1" strike="noStrike">
              <a:solidFill>
                <a:srgbClr val="191b0e"/>
              </a:solidFill>
              <a:latin typeface="Franklin Gothic Book"/>
            </a:endParaRPr>
          </a:p>
          <a:p>
            <a:pPr lvl="6" marL="3024000" indent="-216000">
              <a:lnSpc>
                <a:spcPct val="94000"/>
              </a:lnSpc>
              <a:spcBef>
                <a:spcPts val="283"/>
              </a:spcBef>
              <a:buClr>
                <a:srgbClr val="000000"/>
              </a:buClr>
              <a:buSzPct val="45000"/>
              <a:buFont typeface="Wingdings" charset="2"/>
              <a:buChar char=""/>
            </a:pPr>
            <a:r>
              <a:rPr b="0" lang="en-US" sz="2000" spc="-1" strike="noStrike">
                <a:solidFill>
                  <a:srgbClr val="191b0e"/>
                </a:solidFill>
                <a:latin typeface="Franklin Gothic Book"/>
              </a:rPr>
              <a:t>Seventh Outline Level</a:t>
            </a:r>
            <a:endParaRPr b="0" lang="en-US"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b0e"/>
        </a:solidFill>
      </p:bgPr>
    </p:bg>
    <p:spTree>
      <p:nvGrpSpPr>
        <p:cNvPr id="1" name=""/>
        <p:cNvGrpSpPr/>
        <p:nvPr/>
      </p:nvGrpSpPr>
      <p:grpSpPr>
        <a:xfrm>
          <a:off x="0" y="0"/>
          <a:ext cx="0" cy="0"/>
          <a:chOff x="0" y="0"/>
          <a:chExt cx="0" cy="0"/>
        </a:xfrm>
      </p:grpSpPr>
      <p:sp>
        <p:nvSpPr>
          <p:cNvPr id="45"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6" name="PlaceHolder 1"/>
          <p:cNvSpPr>
            <a:spLocks noGrp="1"/>
          </p:cNvSpPr>
          <p:nvPr>
            <p:ph type="title"/>
          </p:nvPr>
        </p:nvSpPr>
        <p:spPr>
          <a:xfrm>
            <a:off x="765000" y="1301400"/>
            <a:ext cx="9612720" cy="2852280"/>
          </a:xfrm>
          <a:prstGeom prst="rect">
            <a:avLst/>
          </a:prstGeom>
          <a:noFill/>
          <a:ln w="0">
            <a:noFill/>
          </a:ln>
        </p:spPr>
        <p:txBody>
          <a:bodyPr anchor="b">
            <a:normAutofit fontScale="97000"/>
          </a:bodyPr>
          <a:p>
            <a:pPr algn="r">
              <a:lnSpc>
                <a:spcPct val="89000"/>
              </a:lnSpc>
              <a:buNone/>
            </a:pPr>
            <a:r>
              <a:rPr b="0" lang="en-US" sz="7200" spc="-1" strike="noStrike" cap="all">
                <a:solidFill>
                  <a:srgbClr val="efede3"/>
                </a:solidFill>
                <a:latin typeface="Franklin Gothic Book"/>
              </a:rPr>
              <a:t>Click to edit Master title style</a:t>
            </a:r>
            <a:endParaRPr b="0" lang="en-US" sz="7200" spc="-1" strike="noStrike">
              <a:solidFill>
                <a:srgbClr val="ffffff"/>
              </a:solidFill>
              <a:latin typeface="Franklin Gothic Book"/>
            </a:endParaRPr>
          </a:p>
        </p:txBody>
      </p:sp>
      <p:sp>
        <p:nvSpPr>
          <p:cNvPr id="47" name="PlaceHolder 2"/>
          <p:cNvSpPr>
            <a:spLocks noGrp="1"/>
          </p:cNvSpPr>
          <p:nvPr>
            <p:ph type="body"/>
          </p:nvPr>
        </p:nvSpPr>
        <p:spPr>
          <a:xfrm>
            <a:off x="765000" y="4216320"/>
            <a:ext cx="9612720" cy="1143000"/>
          </a:xfrm>
          <a:prstGeom prst="rect">
            <a:avLst/>
          </a:prstGeom>
          <a:noFill/>
          <a:ln w="0">
            <a:noFill/>
          </a:ln>
        </p:spPr>
        <p:txBody>
          <a:bodyPr anchor="t">
            <a:noAutofit/>
          </a:bodyPr>
          <a:p>
            <a:pPr algn="r">
              <a:lnSpc>
                <a:spcPct val="112000"/>
              </a:lnSpc>
              <a:buNone/>
              <a:tabLst>
                <a:tab algn="l" pos="0"/>
              </a:tabLst>
            </a:pPr>
            <a:r>
              <a:rPr b="0" lang="en-US" sz="2400" spc="-1" strike="noStrike">
                <a:solidFill>
                  <a:srgbClr val="efede3"/>
                </a:solidFill>
                <a:latin typeface="Franklin Gothic Book"/>
              </a:rPr>
              <a:t>Edit Master text styles</a:t>
            </a:r>
            <a:endParaRPr b="0" lang="en-US" sz="2400" spc="-1" strike="noStrike">
              <a:solidFill>
                <a:srgbClr val="efede3"/>
              </a:solidFill>
              <a:latin typeface="Franklin Gothic Book"/>
            </a:endParaRPr>
          </a:p>
        </p:txBody>
      </p:sp>
      <p:sp>
        <p:nvSpPr>
          <p:cNvPr id="48" name="PlaceHolder 3"/>
          <p:cNvSpPr>
            <a:spLocks noGrp="1"/>
          </p:cNvSpPr>
          <p:nvPr>
            <p:ph type="dt" idx="4"/>
          </p:nvPr>
        </p:nvSpPr>
        <p:spPr>
          <a:xfrm>
            <a:off x="739080" y="6453360"/>
            <a:ext cx="1622160" cy="404280"/>
          </a:xfrm>
          <a:prstGeom prst="rect">
            <a:avLst/>
          </a:prstGeom>
          <a:noFill/>
          <a:ln w="0">
            <a:noFill/>
          </a:ln>
        </p:spPr>
        <p:txBody>
          <a:bodyPr anchor="ctr">
            <a:noAutofit/>
          </a:bodyPr>
          <a:lstStyle>
            <a:lvl1pPr>
              <a:lnSpc>
                <a:spcPct val="100000"/>
              </a:lnSpc>
              <a:buNone/>
              <a:defRPr b="0" lang="en-US" sz="1200" spc="-1" strike="noStrike">
                <a:solidFill>
                  <a:srgbClr val="efede3"/>
                </a:solidFill>
                <a:latin typeface="Franklin Gothic Book"/>
              </a:defRPr>
            </a:lvl1pPr>
          </a:lstStyle>
          <a:p>
            <a:pPr>
              <a:lnSpc>
                <a:spcPct val="100000"/>
              </a:lnSpc>
              <a:buNone/>
            </a:pPr>
            <a:r>
              <a:rPr b="0" lang="en-US" sz="1200" spc="-1" strike="noStrike">
                <a:solidFill>
                  <a:srgbClr val="efede3"/>
                </a:solidFill>
                <a:latin typeface="Franklin Gothic Book"/>
              </a:rPr>
              <a:t>&lt;date/time&gt;</a:t>
            </a:r>
            <a:endParaRPr b="0" lang="en-US" sz="1200" spc="-1" strike="noStrike">
              <a:latin typeface="Times New Roman"/>
            </a:endParaRPr>
          </a:p>
        </p:txBody>
      </p:sp>
      <p:sp>
        <p:nvSpPr>
          <p:cNvPr id="49" name="PlaceHolder 4"/>
          <p:cNvSpPr>
            <a:spLocks noGrp="1"/>
          </p:cNvSpPr>
          <p:nvPr>
            <p:ph type="ftr" idx="5"/>
          </p:nvPr>
        </p:nvSpPr>
        <p:spPr>
          <a:xfrm>
            <a:off x="2584440" y="6453360"/>
            <a:ext cx="7022880" cy="4042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0" name="PlaceHolder 5"/>
          <p:cNvSpPr>
            <a:spLocks noGrp="1"/>
          </p:cNvSpPr>
          <p:nvPr>
            <p:ph type="sldNum" idx="6"/>
          </p:nvPr>
        </p:nvSpPr>
        <p:spPr>
          <a:xfrm>
            <a:off x="9830520" y="6453360"/>
            <a:ext cx="1595880" cy="404280"/>
          </a:xfrm>
          <a:prstGeom prst="rect">
            <a:avLst/>
          </a:prstGeom>
          <a:noFill/>
          <a:ln w="0">
            <a:noFill/>
          </a:ln>
        </p:spPr>
        <p:txBody>
          <a:bodyPr anchor="ctr">
            <a:noAutofit/>
          </a:bodyPr>
          <a:lstStyle>
            <a:lvl1pPr algn="r">
              <a:lnSpc>
                <a:spcPct val="100000"/>
              </a:lnSpc>
              <a:buNone/>
              <a:defRPr b="0" lang="en-US" sz="1200" spc="-1" strike="noStrike">
                <a:solidFill>
                  <a:srgbClr val="efede3"/>
                </a:solidFill>
                <a:latin typeface="Franklin Gothic Book"/>
              </a:defRPr>
            </a:lvl1pPr>
          </a:lstStyle>
          <a:p>
            <a:pPr algn="r">
              <a:lnSpc>
                <a:spcPct val="100000"/>
              </a:lnSpc>
              <a:buNone/>
            </a:pPr>
            <a:fld id="{45E8591D-9587-4208-A64B-20B0EE63696E}" type="slidenum">
              <a:rPr b="0" lang="en-US" sz="1200" spc="-1" strike="noStrike">
                <a:solidFill>
                  <a:srgbClr val="efede3"/>
                </a:solidFill>
                <a:latin typeface="Franklin Gothic Book"/>
              </a:rPr>
              <a:t>&lt;number&gt;</a:t>
            </a:fld>
            <a:endParaRPr b="0" lang="en-US" sz="1200" spc="-1" strike="noStrike">
              <a:latin typeface="Times New Roman"/>
            </a:endParaRPr>
          </a:p>
        </p:txBody>
      </p:sp>
      <p:sp>
        <p:nvSpPr>
          <p:cNvPr id="51" name="Freeform 6"/>
          <p:cNvSpPr/>
          <p:nvPr/>
        </p:nvSpPr>
        <p:spPr>
          <a:xfrm>
            <a:off x="8151840" y="1685520"/>
            <a:ext cx="3274560" cy="4408200"/>
          </a:xfrm>
          <a:custGeom>
            <a:avLst/>
            <a:gdLst/>
            <a:ahLst/>
            <a:rect l="l" t="t"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88" name="Rectangle 47"/>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9" name="Picture 22" descr="extreme close up of line chart graphic"/>
          <p:cNvPicPr/>
          <p:nvPr/>
        </p:nvPicPr>
        <p:blipFill>
          <a:blip r:embed="rId1"/>
          <a:srcRect l="0" t="9999" r="0" b="0"/>
          <a:stretch/>
        </p:blipFill>
        <p:spPr>
          <a:xfrm>
            <a:off x="0" y="27720"/>
            <a:ext cx="12191760" cy="6857640"/>
          </a:xfrm>
          <a:prstGeom prst="rect">
            <a:avLst/>
          </a:prstGeom>
          <a:ln w="0">
            <a:noFill/>
          </a:ln>
        </p:spPr>
      </p:pic>
      <p:sp>
        <p:nvSpPr>
          <p:cNvPr id="90" name="Freeform: Shape 51"/>
          <p:cNvSpPr/>
          <p:nvPr/>
        </p:nvSpPr>
        <p:spPr>
          <a:xfrm flipH="1" flipV="1">
            <a:off x="5670000" y="3709440"/>
            <a:ext cx="2131200" cy="1830600"/>
          </a:xfrm>
          <a:custGeom>
            <a:avLst/>
            <a:gdLst/>
            <a:ah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ln>
        </p:spPr>
        <p:style>
          <a:lnRef idx="0"/>
          <a:fillRef idx="0"/>
          <a:effectRef idx="0"/>
          <a:fontRef idx="minor"/>
        </p:style>
      </p:sp>
      <p:sp>
        <p:nvSpPr>
          <p:cNvPr id="91" name="Rectangle 49"/>
          <p:cNvSpPr/>
          <p:nvPr/>
        </p:nvSpPr>
        <p:spPr>
          <a:xfrm>
            <a:off x="6138000" y="4166640"/>
            <a:ext cx="5607720" cy="203976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p:style>
      </p:sp>
      <p:sp>
        <p:nvSpPr>
          <p:cNvPr id="92" name="PlaceHolder 1"/>
          <p:cNvSpPr>
            <a:spLocks noGrp="1"/>
          </p:cNvSpPr>
          <p:nvPr>
            <p:ph type="title"/>
          </p:nvPr>
        </p:nvSpPr>
        <p:spPr>
          <a:xfrm>
            <a:off x="6297840" y="4172040"/>
            <a:ext cx="5267880" cy="1085760"/>
          </a:xfrm>
          <a:prstGeom prst="rect">
            <a:avLst/>
          </a:prstGeom>
          <a:noFill/>
          <a:ln w="0">
            <a:noFill/>
          </a:ln>
        </p:spPr>
        <p:txBody>
          <a:bodyPr anchor="b">
            <a:normAutofit/>
          </a:bodyPr>
          <a:p>
            <a:pPr>
              <a:lnSpc>
                <a:spcPct val="89000"/>
              </a:lnSpc>
              <a:buNone/>
            </a:pPr>
            <a:r>
              <a:rPr b="0" lang="en-US" sz="5000" spc="-1" strike="noStrike" cap="all">
                <a:solidFill>
                  <a:srgbClr val="ffffff"/>
                </a:solidFill>
                <a:latin typeface="Franklin Gothic Book"/>
              </a:rPr>
              <a:t>LEAFMARK</a:t>
            </a:r>
            <a:endParaRPr b="0" lang="en-US" sz="5000" spc="-1" strike="noStrike">
              <a:solidFill>
                <a:srgbClr val="000000"/>
              </a:solidFill>
              <a:latin typeface="Franklin Gothic Book"/>
            </a:endParaRPr>
          </a:p>
        </p:txBody>
      </p:sp>
      <p:sp>
        <p:nvSpPr>
          <p:cNvPr id="93" name="PlaceHolder 2"/>
          <p:cNvSpPr>
            <a:spLocks noGrp="1"/>
          </p:cNvSpPr>
          <p:nvPr>
            <p:ph type="subTitle"/>
          </p:nvPr>
        </p:nvSpPr>
        <p:spPr>
          <a:xfrm>
            <a:off x="6297840" y="5257800"/>
            <a:ext cx="5267880" cy="753120"/>
          </a:xfrm>
          <a:prstGeom prst="rect">
            <a:avLst/>
          </a:prstGeom>
          <a:noFill/>
          <a:ln w="0">
            <a:noFill/>
          </a:ln>
        </p:spPr>
        <p:txBody>
          <a:bodyPr anchor="t">
            <a:normAutofit fontScale="96000"/>
          </a:bodyPr>
          <a:p>
            <a:pPr>
              <a:lnSpc>
                <a:spcPct val="112000"/>
              </a:lnSpc>
              <a:spcAft>
                <a:spcPts val="601"/>
              </a:spcAft>
              <a:buNone/>
              <a:tabLst>
                <a:tab algn="l" pos="0"/>
              </a:tabLst>
            </a:pPr>
            <a:r>
              <a:rPr b="0" lang="en-US" sz="1800" spc="-1" strike="noStrike">
                <a:solidFill>
                  <a:srgbClr val="ffffff"/>
                </a:solidFill>
                <a:latin typeface="Franklin Gothic Book"/>
              </a:rPr>
              <a:t>PME PROJECT ASSIGNMENT PRESENTATION</a:t>
            </a:r>
            <a:endParaRPr b="0" lang="en-US" sz="1800" spc="-1" strike="noStrike">
              <a:latin typeface="Arial"/>
            </a:endParaRPr>
          </a:p>
          <a:p>
            <a:pPr>
              <a:lnSpc>
                <a:spcPct val="112000"/>
              </a:lnSpc>
              <a:spcAft>
                <a:spcPts val="601"/>
              </a:spcAft>
              <a:buNone/>
              <a:tabLst>
                <a:tab algn="l" pos="0"/>
              </a:tabLst>
            </a:pPr>
            <a:r>
              <a:rPr b="0" lang="en-US" sz="1800" spc="-1" strike="noStrike">
                <a:solidFill>
                  <a:srgbClr val="ffffff"/>
                </a:solidFill>
                <a:latin typeface="Franklin Gothic Book"/>
              </a:rPr>
              <a:t>SIR SARFARAZ NATHA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482480" y="914400"/>
            <a:ext cx="8177760" cy="1264680"/>
          </a:xfrm>
          <a:prstGeom prst="rect">
            <a:avLst/>
          </a:prstGeom>
          <a:noFill/>
          <a:ln w="0">
            <a:noFill/>
          </a:ln>
        </p:spPr>
        <p:txBody>
          <a:bodyPr anchor="b">
            <a:normAutofit fontScale="77000"/>
          </a:bodyPr>
          <a:p>
            <a:pPr algn="ctr">
              <a:lnSpc>
                <a:spcPct val="89000"/>
              </a:lnSpc>
              <a:buNone/>
            </a:pPr>
            <a:r>
              <a:rPr b="0" lang="en-US" sz="7200" spc="-1" strike="noStrike" cap="all">
                <a:solidFill>
                  <a:srgbClr val="efede3"/>
                </a:solidFill>
                <a:latin typeface="Franklin Gothic Book"/>
              </a:rPr>
              <a:t>Our Achievements</a:t>
            </a:r>
            <a:endParaRPr b="0" lang="en-US" sz="7200" spc="-1" strike="noStrike">
              <a:solidFill>
                <a:srgbClr val="ffffff"/>
              </a:solidFill>
              <a:latin typeface="Franklin Gothic Book"/>
            </a:endParaRPr>
          </a:p>
        </p:txBody>
      </p:sp>
      <p:sp>
        <p:nvSpPr>
          <p:cNvPr id="111" name="PlaceHolder 2"/>
          <p:cNvSpPr>
            <a:spLocks noGrp="1"/>
          </p:cNvSpPr>
          <p:nvPr>
            <p:ph/>
          </p:nvPr>
        </p:nvSpPr>
        <p:spPr>
          <a:xfrm>
            <a:off x="914400" y="3200400"/>
            <a:ext cx="9612720" cy="1143000"/>
          </a:xfrm>
          <a:prstGeom prst="rect">
            <a:avLst/>
          </a:prstGeom>
          <a:noFill/>
          <a:ln w="0">
            <a:noFill/>
          </a:ln>
        </p:spPr>
        <p:txBody>
          <a:bodyPr anchor="t">
            <a:noAutofit/>
          </a:bodyPr>
          <a:p>
            <a:pPr algn="ctr">
              <a:lnSpc>
                <a:spcPct val="112000"/>
              </a:lnSpc>
              <a:buNone/>
              <a:tabLst>
                <a:tab algn="l" pos="0"/>
              </a:tabLst>
            </a:pPr>
            <a:r>
              <a:rPr b="0" lang="en-US" sz="2400" spc="-1" strike="noStrike">
                <a:solidFill>
                  <a:srgbClr val="efede3"/>
                </a:solidFill>
                <a:latin typeface="Franklin Gothic Book"/>
                <a:ea typeface="Noto Sans CJK SC"/>
              </a:rPr>
              <a:t>We are trying to bring together all the components of this manual distribution system into an online platform. Our biggest achievement is to promote small businesses and startups.</a:t>
            </a:r>
            <a:r>
              <a:rPr b="0" lang="en-US" sz="2400" spc="-1" strike="noStrike">
                <a:solidFill>
                  <a:srgbClr val="efede3"/>
                </a:solidFill>
                <a:latin typeface="Franklin Gothic Book"/>
              </a:rPr>
              <a:t> </a:t>
            </a:r>
            <a:endParaRPr b="0" lang="en-US" sz="24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320120" y="914400"/>
            <a:ext cx="8281080" cy="1370880"/>
          </a:xfrm>
          <a:prstGeom prst="rect">
            <a:avLst/>
          </a:prstGeom>
          <a:noFill/>
          <a:ln w="0">
            <a:noFill/>
          </a:ln>
        </p:spPr>
        <p:txBody>
          <a:bodyPr anchor="b">
            <a:noAutofit/>
          </a:bodyPr>
          <a:p>
            <a:pPr algn="ctr">
              <a:lnSpc>
                <a:spcPct val="89000"/>
              </a:lnSpc>
              <a:buNone/>
            </a:pPr>
            <a:r>
              <a:rPr b="0" lang="en-US" sz="7200" spc="-1" strike="noStrike" cap="all">
                <a:solidFill>
                  <a:srgbClr val="efede3"/>
                </a:solidFill>
                <a:latin typeface="Franklin Gothic Book"/>
              </a:rPr>
              <a:t>Profit &amp; Loss</a:t>
            </a:r>
            <a:endParaRPr b="0" lang="en-US" sz="7200" spc="-1" strike="noStrike">
              <a:solidFill>
                <a:srgbClr val="ffffff"/>
              </a:solidFill>
              <a:latin typeface="Franklin Gothic Book"/>
            </a:endParaRPr>
          </a:p>
        </p:txBody>
      </p:sp>
      <p:sp>
        <p:nvSpPr>
          <p:cNvPr id="113" name="PlaceHolder 2"/>
          <p:cNvSpPr>
            <a:spLocks noGrp="1"/>
          </p:cNvSpPr>
          <p:nvPr>
            <p:ph/>
          </p:nvPr>
        </p:nvSpPr>
        <p:spPr>
          <a:xfrm>
            <a:off x="765000" y="2660040"/>
            <a:ext cx="9612720" cy="2424240"/>
          </a:xfrm>
          <a:prstGeom prst="rect">
            <a:avLst/>
          </a:prstGeom>
          <a:noFill/>
          <a:ln w="0">
            <a:noFill/>
          </a:ln>
        </p:spPr>
        <p:txBody>
          <a:bodyPr anchor="t">
            <a:normAutofit fontScale="95000"/>
          </a:bodyPr>
          <a:p>
            <a:pPr algn="ctr">
              <a:lnSpc>
                <a:spcPct val="112000"/>
              </a:lnSpc>
              <a:buNone/>
              <a:tabLst>
                <a:tab algn="l" pos="0"/>
              </a:tabLst>
            </a:pPr>
            <a:r>
              <a:rPr b="0" lang="en-US" sz="2400" spc="-1" strike="noStrike">
                <a:solidFill>
                  <a:srgbClr val="efede3"/>
                </a:solidFill>
                <a:latin typeface="Franklin Gothic Book"/>
              </a:rPr>
              <a:t>Every business has two aspects, profit and loss. If you get </a:t>
            </a:r>
            <a:r>
              <a:rPr b="0" lang="en-US" sz="2400" spc="-1" strike="noStrike">
                <a:solidFill>
                  <a:srgbClr val="efede3"/>
                </a:solidFill>
                <a:latin typeface="Franklin Gothic Book"/>
              </a:rPr>
              <a:t>profit through your business, you must be ready to face the </a:t>
            </a:r>
            <a:r>
              <a:rPr b="0" lang="en-US" sz="2400" spc="-1" strike="noStrike">
                <a:solidFill>
                  <a:srgbClr val="efede3"/>
                </a:solidFill>
                <a:latin typeface="Franklin Gothic Book"/>
              </a:rPr>
              <a:t>loss too. Not necessary of-course, but losses may occur in a </a:t>
            </a:r>
            <a:r>
              <a:rPr b="0" lang="en-US" sz="2400" spc="-1" strike="noStrike">
                <a:solidFill>
                  <a:srgbClr val="efede3"/>
                </a:solidFill>
                <a:latin typeface="Franklin Gothic Book"/>
              </a:rPr>
              <a:t>business and an entrepreneur should remain emotionally and </a:t>
            </a:r>
            <a:r>
              <a:rPr b="0" lang="en-US" sz="2400" spc="-1" strike="noStrike">
                <a:solidFill>
                  <a:srgbClr val="efede3"/>
                </a:solidFill>
                <a:latin typeface="Franklin Gothic Book"/>
              </a:rPr>
              <a:t>financially stable to get over the loss and come up stronger </a:t>
            </a:r>
            <a:r>
              <a:rPr b="0" lang="en-US" sz="2400" spc="-1" strike="noStrike">
                <a:solidFill>
                  <a:srgbClr val="efede3"/>
                </a:solidFill>
                <a:latin typeface="Franklin Gothic Book"/>
              </a:rPr>
              <a:t>with profits.</a:t>
            </a:r>
            <a:endParaRPr b="0" lang="en-US" sz="24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2158200" y="914400"/>
            <a:ext cx="6300000" cy="1251360"/>
          </a:xfrm>
          <a:prstGeom prst="rect">
            <a:avLst/>
          </a:prstGeom>
          <a:noFill/>
          <a:ln w="0">
            <a:noFill/>
          </a:ln>
        </p:spPr>
        <p:txBody>
          <a:bodyPr anchor="b">
            <a:noAutofit/>
          </a:bodyPr>
          <a:p>
            <a:pPr algn="ctr">
              <a:lnSpc>
                <a:spcPct val="89000"/>
              </a:lnSpc>
              <a:buNone/>
            </a:pPr>
            <a:r>
              <a:rPr b="0" lang="en-US" sz="6200" spc="-1" strike="noStrike" cap="all">
                <a:solidFill>
                  <a:srgbClr val="efede3"/>
                </a:solidFill>
                <a:latin typeface="Franklin Gothic Book"/>
              </a:rPr>
              <a:t>Financials</a:t>
            </a:r>
            <a:endParaRPr b="0" lang="en-US" sz="6200" spc="-1" strike="noStrike">
              <a:solidFill>
                <a:srgbClr val="ffffff"/>
              </a:solidFill>
              <a:latin typeface="Franklin Gothic Book"/>
            </a:endParaRPr>
          </a:p>
        </p:txBody>
      </p:sp>
      <p:sp>
        <p:nvSpPr>
          <p:cNvPr id="115" name="PlaceHolder 2"/>
          <p:cNvSpPr>
            <a:spLocks noGrp="1"/>
          </p:cNvSpPr>
          <p:nvPr>
            <p:ph/>
          </p:nvPr>
        </p:nvSpPr>
        <p:spPr>
          <a:xfrm>
            <a:off x="765360" y="2660040"/>
            <a:ext cx="9612000" cy="2119320"/>
          </a:xfrm>
          <a:prstGeom prst="rect">
            <a:avLst/>
          </a:prstGeom>
          <a:noFill/>
          <a:ln w="0">
            <a:noFill/>
          </a:ln>
        </p:spPr>
        <p:txBody>
          <a:bodyPr anchor="t">
            <a:normAutofit fontScale="81000"/>
          </a:bodyPr>
          <a:p>
            <a:pPr marL="343080" indent="-343080">
              <a:lnSpc>
                <a:spcPct val="112000"/>
              </a:lnSpc>
              <a:buClr>
                <a:srgbClr val="efede3"/>
              </a:buClr>
              <a:buFont typeface="Arial"/>
              <a:buChar char="•"/>
              <a:tabLst>
                <a:tab algn="l" pos="0"/>
              </a:tabLst>
            </a:pPr>
            <a:r>
              <a:rPr b="0" lang="en-US" sz="2400" spc="-1" strike="noStrike">
                <a:solidFill>
                  <a:srgbClr val="efede3"/>
                </a:solidFill>
                <a:latin typeface="Franklin Gothic Book"/>
                <a:ea typeface="Noto Sans CJK SC"/>
              </a:rPr>
              <a:t>Our financial plans contain a very less investment strategy and higher profit. All we have to do is build a very powerful ERP system for our business and promote it. Further we will take orders from clients and hire the workers. Pay the workers as per their performance and time delivery while the rest of the order package will be our profit. </a:t>
            </a:r>
            <a:r>
              <a:rPr b="0" lang="en-US" sz="2400" spc="-1" strike="noStrike">
                <a:solidFill>
                  <a:srgbClr val="efede3"/>
                </a:solidFill>
                <a:latin typeface="Franklin Gothic Book"/>
              </a:rPr>
              <a:t>We can also earn through our website by taking PR advertisements for our website.</a:t>
            </a:r>
            <a:endParaRPr b="0" lang="en-US" sz="24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rcRect l="1273" t="5117" r="4975" b="0"/>
          <a:stretch/>
        </p:blipFill>
        <p:spPr>
          <a:xfrm>
            <a:off x="457560" y="1189440"/>
            <a:ext cx="11429640" cy="5439960"/>
          </a:xfrm>
          <a:prstGeom prst="rect">
            <a:avLst/>
          </a:prstGeom>
          <a:ln w="0">
            <a:noFill/>
          </a:ln>
        </p:spPr>
      </p:pic>
      <p:sp>
        <p:nvSpPr>
          <p:cNvPr id="117" name="Title 5"/>
          <p:cNvSpPr txBox="1"/>
          <p:nvPr/>
        </p:nvSpPr>
        <p:spPr>
          <a:xfrm>
            <a:off x="1828800" y="-61920"/>
            <a:ext cx="8128800" cy="1251360"/>
          </a:xfrm>
          <a:prstGeom prst="rect">
            <a:avLst/>
          </a:prstGeom>
          <a:noFill/>
          <a:ln w="0">
            <a:noFill/>
          </a:ln>
        </p:spPr>
        <p:txBody>
          <a:bodyPr anchor="b">
            <a:noAutofit/>
          </a:bodyPr>
          <a:p>
            <a:pPr algn="ctr">
              <a:lnSpc>
                <a:spcPct val="89000"/>
              </a:lnSpc>
              <a:buNone/>
            </a:pPr>
            <a:r>
              <a:rPr b="0" lang="en-US" sz="5200" spc="-1" strike="noStrike" cap="all">
                <a:solidFill>
                  <a:srgbClr val="efede3"/>
                </a:solidFill>
                <a:latin typeface="Franklin Gothic Book"/>
              </a:rPr>
              <a:t>Sales Dashboard</a:t>
            </a:r>
            <a:endParaRPr b="0" lang="en-US" sz="5200" spc="-1" strike="noStrike">
              <a:solidFill>
                <a:srgbClr val="ffffff"/>
              </a:solidFill>
              <a:latin typeface="Franklin Gothic Book"/>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371600" y="914400"/>
            <a:ext cx="7545600" cy="1264680"/>
          </a:xfrm>
          <a:prstGeom prst="rect">
            <a:avLst/>
          </a:prstGeom>
          <a:noFill/>
          <a:ln w="0">
            <a:noFill/>
          </a:ln>
        </p:spPr>
        <p:txBody>
          <a:bodyPr anchor="b">
            <a:noAutofit/>
          </a:bodyPr>
          <a:p>
            <a:pPr algn="r">
              <a:lnSpc>
                <a:spcPct val="89000"/>
              </a:lnSpc>
              <a:buNone/>
            </a:pPr>
            <a:r>
              <a:rPr b="0" lang="en-US" sz="7200" spc="-1" strike="noStrike" cap="all">
                <a:solidFill>
                  <a:srgbClr val="efede3"/>
                </a:solidFill>
                <a:latin typeface="Franklin Gothic Book"/>
              </a:rPr>
              <a:t>Our Goals</a:t>
            </a:r>
            <a:endParaRPr b="0" lang="en-US" sz="7200" spc="-1" strike="noStrike">
              <a:solidFill>
                <a:srgbClr val="ffffff"/>
              </a:solidFill>
              <a:latin typeface="Franklin Gothic Book"/>
            </a:endParaRPr>
          </a:p>
        </p:txBody>
      </p:sp>
      <p:sp>
        <p:nvSpPr>
          <p:cNvPr id="119" name="PlaceHolder 2"/>
          <p:cNvSpPr>
            <a:spLocks noGrp="1"/>
          </p:cNvSpPr>
          <p:nvPr>
            <p:ph/>
          </p:nvPr>
        </p:nvSpPr>
        <p:spPr>
          <a:xfrm>
            <a:off x="1143000" y="3200400"/>
            <a:ext cx="9612720" cy="1143000"/>
          </a:xfrm>
          <a:prstGeom prst="rect">
            <a:avLst/>
          </a:prstGeom>
          <a:noFill/>
          <a:ln w="0">
            <a:noFill/>
          </a:ln>
        </p:spPr>
        <p:txBody>
          <a:bodyPr anchor="t">
            <a:normAutofit fontScale="86000"/>
          </a:bodyPr>
          <a:p>
            <a:pPr>
              <a:lnSpc>
                <a:spcPct val="112000"/>
              </a:lnSpc>
              <a:buNone/>
              <a:tabLst>
                <a:tab algn="l" pos="0"/>
              </a:tabLst>
            </a:pPr>
            <a:r>
              <a:rPr b="0" lang="en-US" sz="2400" spc="-1" strike="noStrike">
                <a:solidFill>
                  <a:srgbClr val="efede3"/>
                </a:solidFill>
                <a:latin typeface="Franklin Gothic Book"/>
                <a:ea typeface="Noto Sans CJK SC"/>
              </a:rPr>
              <a:t>Our main goal is that our idea will reach all over the Pakistan </a:t>
            </a:r>
            <a:r>
              <a:rPr b="0" lang="en-US" sz="2400" spc="-1" strike="noStrike">
                <a:solidFill>
                  <a:srgbClr val="efede3"/>
                </a:solidFill>
                <a:latin typeface="Franklin Gothic Book"/>
                <a:ea typeface="Noto Sans CJK SC"/>
              </a:rPr>
              <a:t>so we can be successful in our idea to promote small </a:t>
            </a:r>
            <a:r>
              <a:rPr b="0" lang="en-US" sz="2400" spc="-1" strike="noStrike">
                <a:solidFill>
                  <a:srgbClr val="efede3"/>
                </a:solidFill>
                <a:latin typeface="Franklin Gothic Book"/>
                <a:ea typeface="Noto Sans CJK SC"/>
              </a:rPr>
              <a:t>businesses and startups.</a:t>
            </a:r>
            <a:r>
              <a:rPr b="0" lang="en-US" sz="2400" spc="-1" strike="noStrike">
                <a:solidFill>
                  <a:srgbClr val="efede3"/>
                </a:solidFill>
                <a:latin typeface="Franklin Gothic Book"/>
              </a:rPr>
              <a:t>  </a:t>
            </a:r>
            <a:endParaRPr b="0" lang="en-US" sz="24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2713680" y="2651760"/>
            <a:ext cx="5659920" cy="1264680"/>
          </a:xfrm>
          <a:prstGeom prst="rect">
            <a:avLst/>
          </a:prstGeom>
          <a:noFill/>
          <a:ln w="0">
            <a:noFill/>
          </a:ln>
        </p:spPr>
        <p:txBody>
          <a:bodyPr anchor="b">
            <a:normAutofit fontScale="77000"/>
          </a:bodyPr>
          <a:p>
            <a:pPr algn="r">
              <a:lnSpc>
                <a:spcPct val="89000"/>
              </a:lnSpc>
              <a:buNone/>
            </a:pPr>
            <a:r>
              <a:rPr b="0" lang="en-US" sz="7200" spc="-1" strike="noStrike" cap="all">
                <a:solidFill>
                  <a:srgbClr val="efede3"/>
                </a:solidFill>
                <a:latin typeface="Franklin Gothic Book"/>
              </a:rPr>
              <a:t>“</a:t>
            </a:r>
            <a:r>
              <a:rPr b="0" lang="en-US" sz="7200" spc="-1" strike="noStrike" cap="all">
                <a:solidFill>
                  <a:srgbClr val="efede3"/>
                </a:solidFill>
                <a:latin typeface="Franklin Gothic Book"/>
              </a:rPr>
              <a:t>Thank you” </a:t>
            </a:r>
            <a:endParaRPr b="0" lang="en-US" sz="7200" spc="-1" strike="noStrike">
              <a:solidFill>
                <a:srgbClr val="ffffff"/>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767240" y="887760"/>
            <a:ext cx="7607880" cy="1357560"/>
          </a:xfrm>
          <a:prstGeom prst="rect">
            <a:avLst/>
          </a:prstGeom>
          <a:noFill/>
          <a:ln w="0">
            <a:noFill/>
          </a:ln>
        </p:spPr>
        <p:txBody>
          <a:bodyPr anchor="b">
            <a:noAutofit/>
          </a:bodyPr>
          <a:p>
            <a:pPr algn="ctr">
              <a:lnSpc>
                <a:spcPct val="89000"/>
              </a:lnSpc>
              <a:buNone/>
            </a:pPr>
            <a:r>
              <a:rPr b="0" lang="en-US" sz="7200" spc="-1" strike="noStrike" cap="all">
                <a:solidFill>
                  <a:srgbClr val="efede3"/>
                </a:solidFill>
                <a:latin typeface="Franklin Gothic Book"/>
              </a:rPr>
              <a:t>Team Members</a:t>
            </a:r>
            <a:endParaRPr b="0" lang="en-US" sz="7200" spc="-1" strike="noStrike">
              <a:solidFill>
                <a:srgbClr val="ffffff"/>
              </a:solidFill>
              <a:latin typeface="Franklin Gothic Book"/>
            </a:endParaRPr>
          </a:p>
        </p:txBody>
      </p:sp>
      <p:sp>
        <p:nvSpPr>
          <p:cNvPr id="95" name="PlaceHolder 2"/>
          <p:cNvSpPr>
            <a:spLocks noGrp="1"/>
          </p:cNvSpPr>
          <p:nvPr>
            <p:ph/>
          </p:nvPr>
        </p:nvSpPr>
        <p:spPr>
          <a:xfrm>
            <a:off x="765000" y="3008160"/>
            <a:ext cx="9612720" cy="1993320"/>
          </a:xfrm>
          <a:prstGeom prst="rect">
            <a:avLst/>
          </a:prstGeom>
          <a:noFill/>
          <a:ln w="0">
            <a:noFill/>
          </a:ln>
        </p:spPr>
        <p:txBody>
          <a:bodyPr anchor="t">
            <a:normAutofit/>
          </a:bodyPr>
          <a:p>
            <a:pPr algn="ctr">
              <a:lnSpc>
                <a:spcPct val="112000"/>
              </a:lnSpc>
              <a:buNone/>
              <a:tabLst>
                <a:tab algn="l" pos="0"/>
              </a:tabLst>
            </a:pPr>
            <a:r>
              <a:rPr b="0" lang="en-US" sz="4000" spc="-1" strike="noStrike">
                <a:solidFill>
                  <a:srgbClr val="efede3"/>
                </a:solidFill>
                <a:latin typeface="Barlow ExtraLight"/>
              </a:rPr>
              <a:t>Muhammad Ali  (2020-SE-161) </a:t>
            </a:r>
            <a:endParaRPr b="0" lang="en-US" sz="4000" spc="-1" strike="noStrike">
              <a:solidFill>
                <a:srgbClr val="efede3"/>
              </a:solidFill>
              <a:latin typeface="Franklin Gothic Book"/>
            </a:endParaRPr>
          </a:p>
          <a:p>
            <a:pPr algn="ctr">
              <a:lnSpc>
                <a:spcPct val="112000"/>
              </a:lnSpc>
              <a:buNone/>
              <a:tabLst>
                <a:tab algn="l" pos="0"/>
              </a:tabLst>
            </a:pPr>
            <a:r>
              <a:rPr b="0" lang="en-US" sz="4000" spc="-1" strike="noStrike">
                <a:solidFill>
                  <a:srgbClr val="efede3"/>
                </a:solidFill>
                <a:latin typeface="Barlow ExtraLight"/>
              </a:rPr>
              <a:t>Zainab Attaria   (2020-SE-185) </a:t>
            </a:r>
            <a:endParaRPr b="0" lang="en-US" sz="4000" spc="-1" strike="noStrike">
              <a:solidFill>
                <a:srgbClr val="efede3"/>
              </a:solidFill>
              <a:latin typeface="Franklin Gothic Book"/>
            </a:endParaRPr>
          </a:p>
          <a:p>
            <a:pPr algn="ctr">
              <a:lnSpc>
                <a:spcPct val="112000"/>
              </a:lnSpc>
              <a:buNone/>
              <a:tabLst>
                <a:tab algn="l" pos="0"/>
              </a:tabLst>
            </a:pPr>
            <a:endParaRPr b="0" lang="en-US" sz="40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057400" y="2282400"/>
            <a:ext cx="7903800" cy="460800"/>
          </a:xfrm>
          <a:prstGeom prst="rect">
            <a:avLst/>
          </a:prstGeom>
          <a:noFill/>
          <a:ln w="0">
            <a:noFill/>
          </a:ln>
        </p:spPr>
        <p:txBody>
          <a:bodyPr anchor="b">
            <a:noAutofit/>
          </a:bodyPr>
          <a:p>
            <a:pPr algn="ctr">
              <a:buNone/>
            </a:pPr>
            <a:r>
              <a:rPr b="0" lang="en-US" sz="5000" spc="-1" strike="noStrike">
                <a:solidFill>
                  <a:srgbClr val="000000"/>
                </a:solidFill>
                <a:latin typeface="Franklin Gothic Book"/>
              </a:rPr>
              <a:t>COMPANY NAME</a:t>
            </a:r>
            <a:endParaRPr b="0" lang="en-US" sz="5000" spc="-1" strike="noStrike">
              <a:solidFill>
                <a:srgbClr val="000000"/>
              </a:solidFill>
              <a:latin typeface="Franklin Gothic Book"/>
            </a:endParaRPr>
          </a:p>
        </p:txBody>
      </p:sp>
      <p:sp>
        <p:nvSpPr>
          <p:cNvPr id="97" name="PlaceHolder 2"/>
          <p:cNvSpPr>
            <a:spLocks noGrp="1"/>
          </p:cNvSpPr>
          <p:nvPr>
            <p:ph type="subTitle"/>
          </p:nvPr>
        </p:nvSpPr>
        <p:spPr>
          <a:xfrm>
            <a:off x="3200400" y="3429000"/>
            <a:ext cx="5731560" cy="685800"/>
          </a:xfrm>
          <a:prstGeom prst="rect">
            <a:avLst/>
          </a:prstGeom>
          <a:noFill/>
          <a:ln w="0">
            <a:noFill/>
          </a:ln>
        </p:spPr>
        <p:txBody>
          <a:bodyPr anchor="t">
            <a:noAutofit/>
          </a:bodyPr>
          <a:p>
            <a:pPr algn="ctr">
              <a:buNone/>
            </a:pPr>
            <a:r>
              <a:rPr b="1" i="1" lang="en-US" sz="6000" spc="-1" strike="noStrike">
                <a:latin typeface="Arial"/>
              </a:rPr>
              <a:t>LeafMark</a:t>
            </a:r>
            <a:endParaRPr b="1" i="1" lang="en-US"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b0e"/>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2500920" y="436680"/>
            <a:ext cx="6665400" cy="1274040"/>
          </a:xfrm>
          <a:prstGeom prst="rect">
            <a:avLst/>
          </a:prstGeom>
          <a:noFill/>
          <a:ln w="0">
            <a:noFill/>
          </a:ln>
        </p:spPr>
        <p:txBody>
          <a:bodyPr anchor="b">
            <a:normAutofit fontScale="77000"/>
          </a:bodyPr>
          <a:p>
            <a:pPr algn="ctr">
              <a:lnSpc>
                <a:spcPct val="89000"/>
              </a:lnSpc>
              <a:buNone/>
            </a:pPr>
            <a:r>
              <a:rPr b="0" lang="en-US" sz="7200" spc="-1" strike="noStrike" cap="all">
                <a:solidFill>
                  <a:srgbClr val="efede3"/>
                </a:solidFill>
                <a:latin typeface="Franklin Gothic Book"/>
              </a:rPr>
              <a:t>INTRODUCTION</a:t>
            </a:r>
            <a:endParaRPr b="0" lang="en-US" sz="7200" spc="-1" strike="noStrike">
              <a:solidFill>
                <a:srgbClr val="ffffff"/>
              </a:solidFill>
              <a:latin typeface="Franklin Gothic Book"/>
            </a:endParaRPr>
          </a:p>
        </p:txBody>
      </p:sp>
      <p:sp>
        <p:nvSpPr>
          <p:cNvPr id="99" name="PlaceHolder 2"/>
          <p:cNvSpPr>
            <a:spLocks noGrp="1"/>
          </p:cNvSpPr>
          <p:nvPr>
            <p:ph/>
          </p:nvPr>
        </p:nvSpPr>
        <p:spPr>
          <a:xfrm>
            <a:off x="861840" y="2271960"/>
            <a:ext cx="9882360" cy="3747600"/>
          </a:xfrm>
          <a:prstGeom prst="rect">
            <a:avLst/>
          </a:prstGeom>
          <a:noFill/>
          <a:ln w="0">
            <a:noFill/>
          </a:ln>
        </p:spPr>
        <p:txBody>
          <a:bodyPr anchor="t">
            <a:noAutofit/>
          </a:bodyPr>
          <a:p>
            <a:pPr algn="ctr">
              <a:lnSpc>
                <a:spcPct val="112000"/>
              </a:lnSpc>
              <a:buNone/>
              <a:tabLst>
                <a:tab algn="l" pos="0"/>
              </a:tabLst>
            </a:pPr>
            <a:r>
              <a:rPr b="0" lang="en-US" sz="2000" spc="-1" strike="noStrike">
                <a:solidFill>
                  <a:srgbClr val="efede3"/>
                </a:solidFill>
                <a:latin typeface="Barlow ExtraLight"/>
              </a:rPr>
              <a:t>We being the software students, came up with the idea that Flyers and </a:t>
            </a:r>
            <a:r>
              <a:rPr b="0" lang="en-US" sz="2000" spc="-1" strike="noStrike">
                <a:solidFill>
                  <a:srgbClr val="efede3"/>
                </a:solidFill>
                <a:latin typeface="Barlow ExtraLight"/>
              </a:rPr>
              <a:t>Leaflets distribution services should be easily accessible through an </a:t>
            </a:r>
            <a:r>
              <a:rPr b="0" lang="en-US" sz="2000" spc="-1" strike="noStrike">
                <a:solidFill>
                  <a:srgbClr val="efede3"/>
                </a:solidFill>
                <a:latin typeface="Barlow ExtraLight"/>
              </a:rPr>
              <a:t>online platform. To invent a solution for this idea, we decided to </a:t>
            </a:r>
            <a:r>
              <a:rPr b="0" lang="en-US" sz="2000" spc="-1" strike="noStrike">
                <a:solidFill>
                  <a:srgbClr val="efede3"/>
                </a:solidFill>
                <a:latin typeface="Barlow ExtraLight"/>
              </a:rPr>
              <a:t>establish a company where anyone who wants to promote their </a:t>
            </a:r>
            <a:r>
              <a:rPr b="0" lang="en-US" sz="2000" spc="-1" strike="noStrike">
                <a:solidFill>
                  <a:srgbClr val="efede3"/>
                </a:solidFill>
                <a:latin typeface="Barlow ExtraLight"/>
              </a:rPr>
              <a:t>business, to do any advertisement of their products can contact us </a:t>
            </a:r>
            <a:r>
              <a:rPr b="0" lang="en-US" sz="2000" spc="-1" strike="noStrike">
                <a:solidFill>
                  <a:srgbClr val="efede3"/>
                </a:solidFill>
                <a:latin typeface="Barlow ExtraLight"/>
              </a:rPr>
              <a:t>through our online platform and our company will provide the workers </a:t>
            </a:r>
            <a:r>
              <a:rPr b="0" lang="en-US" sz="2000" spc="-1" strike="noStrike">
                <a:solidFill>
                  <a:srgbClr val="efede3"/>
                </a:solidFill>
                <a:latin typeface="Barlow ExtraLight"/>
              </a:rPr>
              <a:t>who will go lane to lane, home to home and will distribute the client’s </a:t>
            </a:r>
            <a:r>
              <a:rPr b="0" lang="en-US" sz="2000" spc="-1" strike="noStrike">
                <a:solidFill>
                  <a:srgbClr val="efede3"/>
                </a:solidFill>
                <a:latin typeface="Barlow ExtraLight"/>
              </a:rPr>
              <a:t>designed leaflets.</a:t>
            </a:r>
            <a:endParaRPr b="0" lang="en-US" sz="20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292640" y="790560"/>
            <a:ext cx="2557440" cy="973800"/>
          </a:xfrm>
          <a:prstGeom prst="rect">
            <a:avLst/>
          </a:prstGeom>
          <a:noFill/>
          <a:ln w="0">
            <a:noFill/>
          </a:ln>
        </p:spPr>
        <p:txBody>
          <a:bodyPr anchor="b">
            <a:normAutofit fontScale="89000"/>
          </a:bodyPr>
          <a:p>
            <a:pPr algn="r">
              <a:lnSpc>
                <a:spcPct val="89000"/>
              </a:lnSpc>
              <a:buNone/>
            </a:pPr>
            <a:r>
              <a:rPr b="0" lang="en-US" sz="7200" spc="-1" strike="noStrike" cap="all">
                <a:solidFill>
                  <a:srgbClr val="efede3"/>
                </a:solidFill>
                <a:latin typeface="Franklin Gothic Book"/>
              </a:rPr>
              <a:t>PITCH</a:t>
            </a:r>
            <a:endParaRPr b="0" lang="en-US" sz="7200" spc="-1" strike="noStrike">
              <a:solidFill>
                <a:srgbClr val="ffffff"/>
              </a:solidFill>
              <a:latin typeface="Franklin Gothic Book"/>
            </a:endParaRPr>
          </a:p>
        </p:txBody>
      </p:sp>
      <p:sp>
        <p:nvSpPr>
          <p:cNvPr id="101" name="PlaceHolder 2"/>
          <p:cNvSpPr>
            <a:spLocks noGrp="1"/>
          </p:cNvSpPr>
          <p:nvPr>
            <p:ph/>
          </p:nvPr>
        </p:nvSpPr>
        <p:spPr>
          <a:xfrm>
            <a:off x="709560" y="1779840"/>
            <a:ext cx="10262880" cy="3935160"/>
          </a:xfrm>
          <a:prstGeom prst="rect">
            <a:avLst/>
          </a:prstGeom>
          <a:noFill/>
          <a:ln w="0">
            <a:noFill/>
          </a:ln>
        </p:spPr>
        <p:txBody>
          <a:bodyPr lIns="0" rIns="0" tIns="0" bIns="0" anchor="t">
            <a:noAutofit/>
          </a:bodyPr>
          <a:p>
            <a:pPr>
              <a:lnSpc>
                <a:spcPct val="112000"/>
              </a:lnSpc>
              <a:buNone/>
            </a:pPr>
            <a:endParaRPr b="0" lang="en-US" sz="2000" spc="-1" strike="noStrike">
              <a:solidFill>
                <a:srgbClr val="efede3"/>
              </a:solidFill>
              <a:latin typeface="Franklin Gothic Book"/>
              <a:ea typeface="Noto Sans CJK SC"/>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The main idea behind our business is that Flyers and Leaflets distribution </a:t>
            </a:r>
            <a:r>
              <a:rPr b="0" lang="en-US" sz="2000" spc="-1" strike="noStrike">
                <a:solidFill>
                  <a:srgbClr val="efede3"/>
                </a:solidFill>
                <a:latin typeface="Franklin Gothic Book"/>
              </a:rPr>
              <a:t>services should be easily accessible through an online platform. </a:t>
            </a:r>
            <a:endParaRPr b="0" lang="en-US" sz="2000" spc="-1" strike="noStrike">
              <a:solidFill>
                <a:srgbClr val="efede3"/>
              </a:solidFill>
              <a:latin typeface="Franklin Gothic Book"/>
              <a:ea typeface="Noto Sans CJK SC"/>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To invent a solution for this idea, we decided to establish a company </a:t>
            </a:r>
            <a:r>
              <a:rPr b="0" lang="en-US" sz="2000" spc="-1" strike="noStrike">
                <a:solidFill>
                  <a:srgbClr val="efede3"/>
                </a:solidFill>
                <a:latin typeface="Franklin Gothic Book"/>
              </a:rPr>
              <a:t>where anyone who wants to promote their business, to do any </a:t>
            </a:r>
            <a:r>
              <a:rPr b="0" lang="en-US" sz="2000" spc="-1" strike="noStrike">
                <a:solidFill>
                  <a:srgbClr val="efede3"/>
                </a:solidFill>
                <a:latin typeface="Franklin Gothic Book"/>
              </a:rPr>
              <a:t>advertisement of their products can contact us through our online </a:t>
            </a:r>
            <a:r>
              <a:rPr b="0" lang="en-US" sz="2000" spc="-1" strike="noStrike">
                <a:solidFill>
                  <a:srgbClr val="efede3"/>
                </a:solidFill>
                <a:latin typeface="Franklin Gothic Book"/>
              </a:rPr>
              <a:t>platform and our company will provide the workers who will go lane to </a:t>
            </a:r>
            <a:r>
              <a:rPr b="0" lang="en-US" sz="2000" spc="-1" strike="noStrike">
                <a:solidFill>
                  <a:srgbClr val="efede3"/>
                </a:solidFill>
                <a:latin typeface="Franklin Gothic Book"/>
              </a:rPr>
              <a:t>lane, home to home and will distribute the client’s designed leaflets.</a:t>
            </a:r>
            <a:endParaRPr b="0" lang="en-US" sz="2000" spc="-1" strike="noStrike">
              <a:solidFill>
                <a:srgbClr val="efede3"/>
              </a:solidFill>
              <a:latin typeface="Franklin Gothic Book"/>
              <a:ea typeface="Noto Sans CJK SC"/>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How it will work : we will create a website where the client can login and </a:t>
            </a:r>
            <a:r>
              <a:rPr b="0" lang="en-US" sz="2000" spc="-1" strike="noStrike">
                <a:solidFill>
                  <a:srgbClr val="efede3"/>
                </a:solidFill>
                <a:latin typeface="Franklin Gothic Book"/>
              </a:rPr>
              <a:t>can make an order for his leaflet/brocher/pamphlet/flyer distribution.</a:t>
            </a:r>
            <a:endParaRPr b="0" lang="en-US" sz="2000" spc="-1" strike="noStrike">
              <a:solidFill>
                <a:srgbClr val="efede3"/>
              </a:solidFill>
              <a:latin typeface="Franklin Gothic Book"/>
              <a:ea typeface="Noto Sans CJK SC"/>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The client can send his flyers in hard copy to our company and our </a:t>
            </a:r>
            <a:r>
              <a:rPr b="0" lang="en-US" sz="2000" spc="-1" strike="noStrike">
                <a:solidFill>
                  <a:srgbClr val="efede3"/>
                </a:solidFill>
                <a:latin typeface="Franklin Gothic Book"/>
              </a:rPr>
              <a:t>company will hire workers to distribute those flyers.</a:t>
            </a:r>
            <a:endParaRPr b="0" lang="en-US" sz="2000" spc="-1" strike="noStrike">
              <a:solidFill>
                <a:srgbClr val="efede3"/>
              </a:solidFill>
              <a:latin typeface="Franklin Gothic Book"/>
              <a:ea typeface="Noto Sans CJK S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292640" y="790560"/>
            <a:ext cx="2557440" cy="973800"/>
          </a:xfrm>
          <a:prstGeom prst="rect">
            <a:avLst/>
          </a:prstGeom>
          <a:noFill/>
          <a:ln w="0">
            <a:noFill/>
          </a:ln>
        </p:spPr>
        <p:txBody>
          <a:bodyPr anchor="b">
            <a:normAutofit fontScale="89000"/>
          </a:bodyPr>
          <a:p>
            <a:pPr algn="r">
              <a:lnSpc>
                <a:spcPct val="89000"/>
              </a:lnSpc>
              <a:buNone/>
            </a:pPr>
            <a:r>
              <a:rPr b="0" lang="en-US" sz="7200" spc="-1" strike="noStrike" cap="all">
                <a:solidFill>
                  <a:srgbClr val="efede3"/>
                </a:solidFill>
                <a:latin typeface="Franklin Gothic Book"/>
              </a:rPr>
              <a:t>PITCH</a:t>
            </a:r>
            <a:endParaRPr b="0" lang="en-US" sz="7200" spc="-1" strike="noStrike">
              <a:solidFill>
                <a:srgbClr val="ffffff"/>
              </a:solidFill>
              <a:latin typeface="Franklin Gothic Book"/>
            </a:endParaRPr>
          </a:p>
        </p:txBody>
      </p:sp>
      <p:sp>
        <p:nvSpPr>
          <p:cNvPr id="103" name="PlaceHolder 2"/>
          <p:cNvSpPr>
            <a:spLocks noGrp="1"/>
          </p:cNvSpPr>
          <p:nvPr>
            <p:ph/>
          </p:nvPr>
        </p:nvSpPr>
        <p:spPr>
          <a:xfrm>
            <a:off x="709560" y="1967040"/>
            <a:ext cx="10262880" cy="3879000"/>
          </a:xfrm>
          <a:prstGeom prst="rect">
            <a:avLst/>
          </a:prstGeom>
          <a:noFill/>
          <a:ln w="0">
            <a:noFill/>
          </a:ln>
        </p:spPr>
        <p:txBody>
          <a:bodyPr anchor="t">
            <a:normAutofit/>
          </a:bodyPr>
          <a:p>
            <a:pPr marL="343080" indent="-343080">
              <a:lnSpc>
                <a:spcPct val="112000"/>
              </a:lnSpc>
              <a:buClr>
                <a:srgbClr val="efede3"/>
              </a:buClr>
              <a:buFont typeface="Arial"/>
              <a:buChar char="•"/>
            </a:pPr>
            <a:r>
              <a:rPr b="0" lang="en-US" sz="2000" spc="-1" strike="noStrike">
                <a:solidFill>
                  <a:srgbClr val="efede3"/>
                </a:solidFill>
                <a:latin typeface="Franklin Gothic Book"/>
              </a:rPr>
              <a:t>The client can also send the softcopy of his flyer/leaflet and we will </a:t>
            </a:r>
            <a:r>
              <a:rPr b="0" lang="en-US" sz="2000" spc="-1" strike="noStrike">
                <a:solidFill>
                  <a:srgbClr val="efede3"/>
                </a:solidFill>
                <a:latin typeface="Franklin Gothic Book"/>
              </a:rPr>
              <a:t>print it out as per the client’s defined quantity and then our workers </a:t>
            </a:r>
            <a:r>
              <a:rPr b="0" lang="en-US" sz="2000" spc="-1" strike="noStrike">
                <a:solidFill>
                  <a:srgbClr val="efede3"/>
                </a:solidFill>
                <a:latin typeface="Franklin Gothic Book"/>
              </a:rPr>
              <a:t>will distribute it.</a:t>
            </a:r>
            <a:endParaRPr b="0" lang="en-US" sz="2000" spc="-1" strike="noStrike">
              <a:solidFill>
                <a:srgbClr val="efede3"/>
              </a:solidFill>
              <a:latin typeface="Franklin Gothic Book"/>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We will track the distributor workers for their performance and </a:t>
            </a:r>
            <a:r>
              <a:rPr b="0" lang="en-US" sz="2000" spc="-1" strike="noStrike">
                <a:solidFill>
                  <a:srgbClr val="efede3"/>
                </a:solidFill>
                <a:latin typeface="Franklin Gothic Book"/>
              </a:rPr>
              <a:t>distribution progress. </a:t>
            </a:r>
            <a:endParaRPr b="0" lang="en-US" sz="2000" spc="-1" strike="noStrike">
              <a:solidFill>
                <a:srgbClr val="efede3"/>
              </a:solidFill>
              <a:latin typeface="Franklin Gothic Book"/>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The client can also track the progress of their distribution order and </a:t>
            </a:r>
            <a:r>
              <a:rPr b="0" lang="en-US" sz="2000" spc="-1" strike="noStrike">
                <a:solidFill>
                  <a:srgbClr val="efede3"/>
                </a:solidFill>
                <a:latin typeface="Franklin Gothic Book"/>
              </a:rPr>
              <a:t>see where the workers are distributing his leaflets/flyers at the </a:t>
            </a:r>
            <a:r>
              <a:rPr b="0" lang="en-US" sz="2000" spc="-1" strike="noStrike">
                <a:solidFill>
                  <a:srgbClr val="efede3"/>
                </a:solidFill>
                <a:latin typeface="Franklin Gothic Book"/>
              </a:rPr>
              <a:t>current moment.</a:t>
            </a:r>
            <a:endParaRPr b="0" lang="en-US" sz="2000" spc="-1" strike="noStrike">
              <a:solidFill>
                <a:srgbClr val="efede3"/>
              </a:solidFill>
              <a:latin typeface="Franklin Gothic Book"/>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Our regional managers will generate proper progress reports about </a:t>
            </a:r>
            <a:r>
              <a:rPr b="0" lang="en-US" sz="2000" spc="-1" strike="noStrike">
                <a:solidFill>
                  <a:srgbClr val="efede3"/>
                </a:solidFill>
                <a:latin typeface="Franklin Gothic Book"/>
              </a:rPr>
              <a:t>the client’s order and it will be shown to client on his order page so </a:t>
            </a:r>
            <a:r>
              <a:rPr b="0" lang="en-US" sz="2000" spc="-1" strike="noStrike">
                <a:solidFill>
                  <a:srgbClr val="efede3"/>
                </a:solidFill>
                <a:latin typeface="Franklin Gothic Book"/>
              </a:rPr>
              <a:t>that we can build trust with our clients.</a:t>
            </a:r>
            <a:endParaRPr b="0" lang="en-US" sz="20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292640" y="790560"/>
            <a:ext cx="2557440" cy="973800"/>
          </a:xfrm>
          <a:prstGeom prst="rect">
            <a:avLst/>
          </a:prstGeom>
          <a:noFill/>
          <a:ln w="0">
            <a:noFill/>
          </a:ln>
        </p:spPr>
        <p:txBody>
          <a:bodyPr anchor="b">
            <a:normAutofit fontScale="89000"/>
          </a:bodyPr>
          <a:p>
            <a:pPr algn="r">
              <a:lnSpc>
                <a:spcPct val="89000"/>
              </a:lnSpc>
              <a:buNone/>
            </a:pPr>
            <a:r>
              <a:rPr b="0" lang="en-US" sz="7200" spc="-1" strike="noStrike" cap="all">
                <a:solidFill>
                  <a:srgbClr val="efede3"/>
                </a:solidFill>
                <a:latin typeface="Franklin Gothic Book"/>
              </a:rPr>
              <a:t>PITCH</a:t>
            </a:r>
            <a:endParaRPr b="0" lang="en-US" sz="7200" spc="-1" strike="noStrike">
              <a:solidFill>
                <a:srgbClr val="ffffff"/>
              </a:solidFill>
              <a:latin typeface="Franklin Gothic Book"/>
            </a:endParaRPr>
          </a:p>
        </p:txBody>
      </p:sp>
      <p:sp>
        <p:nvSpPr>
          <p:cNvPr id="105" name="PlaceHolder 2"/>
          <p:cNvSpPr>
            <a:spLocks noGrp="1"/>
          </p:cNvSpPr>
          <p:nvPr>
            <p:ph/>
          </p:nvPr>
        </p:nvSpPr>
        <p:spPr>
          <a:xfrm>
            <a:off x="709560" y="1967040"/>
            <a:ext cx="10262880" cy="3879000"/>
          </a:xfrm>
          <a:prstGeom prst="rect">
            <a:avLst/>
          </a:prstGeom>
          <a:noFill/>
          <a:ln w="0">
            <a:noFill/>
          </a:ln>
        </p:spPr>
        <p:txBody>
          <a:bodyPr anchor="t">
            <a:normAutofit/>
          </a:bodyPr>
          <a:p>
            <a:pPr marL="343080" indent="-343080">
              <a:lnSpc>
                <a:spcPct val="112000"/>
              </a:lnSpc>
              <a:buClr>
                <a:srgbClr val="efede3"/>
              </a:buClr>
              <a:buFont typeface="Arial"/>
              <a:buChar char="•"/>
            </a:pPr>
            <a:r>
              <a:rPr b="0" lang="en-US" sz="2000" spc="-1" strike="noStrike">
                <a:solidFill>
                  <a:srgbClr val="efede3"/>
                </a:solidFill>
                <a:latin typeface="Franklin Gothic Book"/>
              </a:rPr>
              <a:t>How it will benefit us with business prospect: We will take orders from </a:t>
            </a:r>
            <a:r>
              <a:rPr b="0" lang="en-US" sz="2000" spc="-1" strike="noStrike">
                <a:solidFill>
                  <a:srgbClr val="efede3"/>
                </a:solidFill>
                <a:latin typeface="Franklin Gothic Book"/>
              </a:rPr>
              <a:t>clients and hire the workers. Pay the workers as per their performance </a:t>
            </a:r>
            <a:r>
              <a:rPr b="0" lang="en-US" sz="2000" spc="-1" strike="noStrike">
                <a:solidFill>
                  <a:srgbClr val="efede3"/>
                </a:solidFill>
                <a:latin typeface="Franklin Gothic Book"/>
              </a:rPr>
              <a:t>and time delivery while the rest of the order package will be our profit.</a:t>
            </a:r>
            <a:endParaRPr b="0" lang="en-US" sz="2000" spc="-1" strike="noStrike">
              <a:solidFill>
                <a:srgbClr val="efede3"/>
              </a:solidFill>
              <a:latin typeface="Franklin Gothic Book"/>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Our company will also be good at providing jobs to common man with no </a:t>
            </a:r>
            <a:r>
              <a:rPr b="0" lang="en-US" sz="2000" spc="-1" strike="noStrike">
                <a:solidFill>
                  <a:srgbClr val="efede3"/>
                </a:solidFill>
                <a:latin typeface="Franklin Gothic Book"/>
              </a:rPr>
              <a:t>professional experience as this job doesn’t need any top-tier qualification </a:t>
            </a:r>
            <a:r>
              <a:rPr b="0" lang="en-US" sz="2000" spc="-1" strike="noStrike">
                <a:solidFill>
                  <a:srgbClr val="efede3"/>
                </a:solidFill>
                <a:latin typeface="Franklin Gothic Book"/>
              </a:rPr>
              <a:t>set.</a:t>
            </a:r>
            <a:endParaRPr b="0" lang="en-US" sz="2000" spc="-1" strike="noStrike">
              <a:solidFill>
                <a:srgbClr val="efede3"/>
              </a:solidFill>
              <a:latin typeface="Franklin Gothic Book"/>
            </a:endParaRPr>
          </a:p>
          <a:p>
            <a:pPr marL="343080" indent="-343080">
              <a:lnSpc>
                <a:spcPct val="112000"/>
              </a:lnSpc>
              <a:buClr>
                <a:srgbClr val="efede3"/>
              </a:buClr>
              <a:buFont typeface="Arial"/>
              <a:buChar char="•"/>
            </a:pPr>
            <a:r>
              <a:rPr b="0" lang="en-US" sz="2000" spc="-1" strike="noStrike">
                <a:solidFill>
                  <a:srgbClr val="efede3"/>
                </a:solidFill>
                <a:latin typeface="Franklin Gothic Book"/>
              </a:rPr>
              <a:t>Also, when our web portal will be popular to run among the businesses, </a:t>
            </a:r>
            <a:r>
              <a:rPr b="0" lang="en-US" sz="2000" spc="-1" strike="noStrike">
                <a:solidFill>
                  <a:srgbClr val="efede3"/>
                </a:solidFill>
                <a:latin typeface="Franklin Gothic Book"/>
              </a:rPr>
              <a:t>we will get a lot of PR advertisements for our website. We can earn </a:t>
            </a:r>
            <a:r>
              <a:rPr b="0" lang="en-US" sz="2000" spc="-1" strike="noStrike">
                <a:solidFill>
                  <a:srgbClr val="efede3"/>
                </a:solidFill>
                <a:latin typeface="Franklin Gothic Book"/>
              </a:rPr>
              <a:t>through clients too and also through our website.</a:t>
            </a:r>
            <a:endParaRPr b="0" lang="en-US" sz="20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85040" y="914400"/>
            <a:ext cx="8058960" cy="1330920"/>
          </a:xfrm>
          <a:prstGeom prst="rect">
            <a:avLst/>
          </a:prstGeom>
          <a:noFill/>
          <a:ln w="0">
            <a:noFill/>
          </a:ln>
        </p:spPr>
        <p:txBody>
          <a:bodyPr anchor="b">
            <a:noAutofit/>
          </a:bodyPr>
          <a:p>
            <a:pPr algn="r">
              <a:lnSpc>
                <a:spcPct val="89000"/>
              </a:lnSpc>
              <a:buNone/>
            </a:pPr>
            <a:r>
              <a:rPr b="0" lang="en-US" sz="7200" spc="-1" strike="noStrike" cap="all">
                <a:solidFill>
                  <a:srgbClr val="efede3"/>
                </a:solidFill>
                <a:latin typeface="Franklin Gothic Book"/>
              </a:rPr>
              <a:t>What We Do?</a:t>
            </a:r>
            <a:endParaRPr b="0" lang="en-US" sz="7200" spc="-1" strike="noStrike">
              <a:solidFill>
                <a:srgbClr val="ffffff"/>
              </a:solidFill>
              <a:latin typeface="Franklin Gothic Book"/>
            </a:endParaRPr>
          </a:p>
        </p:txBody>
      </p:sp>
      <p:sp>
        <p:nvSpPr>
          <p:cNvPr id="107" name="PlaceHolder 2"/>
          <p:cNvSpPr>
            <a:spLocks noGrp="1"/>
          </p:cNvSpPr>
          <p:nvPr>
            <p:ph/>
          </p:nvPr>
        </p:nvSpPr>
        <p:spPr>
          <a:xfrm>
            <a:off x="765000" y="2603520"/>
            <a:ext cx="9612720" cy="2577600"/>
          </a:xfrm>
          <a:prstGeom prst="rect">
            <a:avLst/>
          </a:prstGeom>
          <a:noFill/>
          <a:ln w="0">
            <a:noFill/>
          </a:ln>
        </p:spPr>
        <p:txBody>
          <a:bodyPr anchor="t">
            <a:noAutofit/>
          </a:bodyPr>
          <a:p>
            <a:pPr algn="ctr">
              <a:lnSpc>
                <a:spcPct val="112000"/>
              </a:lnSpc>
              <a:buNone/>
              <a:tabLst>
                <a:tab algn="l" pos="0"/>
              </a:tabLst>
            </a:pPr>
            <a:r>
              <a:rPr b="0" i="1" lang="en-US" sz="2400" spc="-1" strike="noStrike">
                <a:solidFill>
                  <a:srgbClr val="efede3"/>
                </a:solidFill>
                <a:latin typeface="Franklin Gothic Book"/>
              </a:rPr>
              <a:t>We are the students of Software Engineering ( Sir Syed University Of Engineering &amp; Technology ), and we are here today to talk to you about our company LeafMark. How we are planning to implement our idea into online service and how it will benefit the startups, small business and youth of Pakistan.</a:t>
            </a:r>
            <a:endParaRPr b="0" lang="en-US" sz="24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94760" y="685800"/>
            <a:ext cx="7592040" cy="1304640"/>
          </a:xfrm>
          <a:prstGeom prst="rect">
            <a:avLst/>
          </a:prstGeom>
          <a:noFill/>
          <a:ln w="0">
            <a:noFill/>
          </a:ln>
        </p:spPr>
        <p:txBody>
          <a:bodyPr anchor="b">
            <a:noAutofit/>
          </a:bodyPr>
          <a:p>
            <a:pPr algn="r">
              <a:lnSpc>
                <a:spcPct val="89000"/>
              </a:lnSpc>
              <a:buNone/>
            </a:pPr>
            <a:r>
              <a:rPr b="0" lang="en-US" sz="7200" spc="-1" strike="noStrike" cap="all">
                <a:solidFill>
                  <a:srgbClr val="efede3"/>
                </a:solidFill>
                <a:latin typeface="Franklin Gothic Book"/>
              </a:rPr>
              <a:t>Our Targets</a:t>
            </a:r>
            <a:endParaRPr b="0" lang="en-US" sz="7200" spc="-1" strike="noStrike">
              <a:solidFill>
                <a:srgbClr val="ffffff"/>
              </a:solidFill>
              <a:latin typeface="Franklin Gothic Book"/>
            </a:endParaRPr>
          </a:p>
        </p:txBody>
      </p:sp>
      <p:sp>
        <p:nvSpPr>
          <p:cNvPr id="109" name="PlaceHolder 2"/>
          <p:cNvSpPr>
            <a:spLocks noGrp="1"/>
          </p:cNvSpPr>
          <p:nvPr>
            <p:ph/>
          </p:nvPr>
        </p:nvSpPr>
        <p:spPr>
          <a:xfrm>
            <a:off x="765000" y="2372040"/>
            <a:ext cx="9612720" cy="2987280"/>
          </a:xfrm>
          <a:prstGeom prst="rect">
            <a:avLst/>
          </a:prstGeom>
          <a:noFill/>
          <a:ln w="0">
            <a:noFill/>
          </a:ln>
        </p:spPr>
        <p:txBody>
          <a:bodyPr anchor="t">
            <a:noAutofit/>
          </a:bodyPr>
          <a:p>
            <a:pPr marL="343080" indent="-343080" algn="just">
              <a:lnSpc>
                <a:spcPct val="112000"/>
              </a:lnSpc>
              <a:buClr>
                <a:srgbClr val="efede3"/>
              </a:buClr>
              <a:buFont typeface="Wingdings" charset="2"/>
              <a:buChar char=""/>
            </a:pPr>
            <a:r>
              <a:rPr b="0" lang="en-US" sz="2400" spc="-1" strike="noStrike">
                <a:solidFill>
                  <a:srgbClr val="efede3"/>
                </a:solidFill>
                <a:latin typeface="Franklin Gothic Book"/>
              </a:rPr>
              <a:t>To make it easier for individual businesses to promote their business </a:t>
            </a:r>
            <a:r>
              <a:rPr b="0" lang="en-US" sz="2400" spc="-1" strike="noStrike">
                <a:solidFill>
                  <a:srgbClr val="efede3"/>
                </a:solidFill>
                <a:latin typeface="Franklin Gothic Book"/>
              </a:rPr>
              <a:t>and products.</a:t>
            </a:r>
            <a:endParaRPr b="0" lang="en-US" sz="2400" spc="-1" strike="noStrike">
              <a:solidFill>
                <a:srgbClr val="efede3"/>
              </a:solidFill>
              <a:latin typeface="Franklin Gothic Book"/>
            </a:endParaRPr>
          </a:p>
          <a:p>
            <a:pPr marL="343080" indent="-343080" algn="just">
              <a:lnSpc>
                <a:spcPct val="112000"/>
              </a:lnSpc>
              <a:buClr>
                <a:srgbClr val="efede3"/>
              </a:buClr>
              <a:buFont typeface="Wingdings" charset="2"/>
              <a:buChar char=""/>
            </a:pPr>
            <a:r>
              <a:rPr b="0" lang="en-US" sz="2400" spc="-1" strike="noStrike">
                <a:solidFill>
                  <a:srgbClr val="efede3"/>
                </a:solidFill>
                <a:latin typeface="Franklin Gothic Book"/>
              </a:rPr>
              <a:t>To make advertisements and promotions easier for the small </a:t>
            </a:r>
            <a:r>
              <a:rPr b="0" lang="en-US" sz="2400" spc="-1" strike="noStrike">
                <a:solidFill>
                  <a:srgbClr val="efede3"/>
                </a:solidFill>
                <a:latin typeface="Franklin Gothic Book"/>
              </a:rPr>
              <a:t>business owners and startups.</a:t>
            </a:r>
            <a:endParaRPr b="0" lang="en-US" sz="2400" spc="-1" strike="noStrike">
              <a:solidFill>
                <a:srgbClr val="efede3"/>
              </a:solidFill>
              <a:latin typeface="Franklin Gothic Book"/>
            </a:endParaRPr>
          </a:p>
          <a:p>
            <a:pPr marL="343080" indent="-343080" algn="just">
              <a:lnSpc>
                <a:spcPct val="112000"/>
              </a:lnSpc>
              <a:buClr>
                <a:srgbClr val="efede3"/>
              </a:buClr>
              <a:buFont typeface="Wingdings" charset="2"/>
              <a:buChar char=""/>
            </a:pPr>
            <a:r>
              <a:rPr b="0" lang="en-US" sz="2400" spc="-1" strike="noStrike">
                <a:solidFill>
                  <a:srgbClr val="efede3"/>
                </a:solidFill>
                <a:latin typeface="Franklin Gothic Book"/>
              </a:rPr>
              <a:t>To make the manual marketing easier for people with less man </a:t>
            </a:r>
            <a:r>
              <a:rPr b="0" lang="en-US" sz="2400" spc="-1" strike="noStrike">
                <a:solidFill>
                  <a:srgbClr val="efede3"/>
                </a:solidFill>
                <a:latin typeface="Franklin Gothic Book"/>
              </a:rPr>
              <a:t>power.</a:t>
            </a:r>
            <a:endParaRPr b="0" lang="en-US" sz="2400" spc="-1" strike="noStrike">
              <a:solidFill>
                <a:srgbClr val="efede3"/>
              </a:solidFill>
              <a:latin typeface="Franklin Gothic Book"/>
            </a:endParaRPr>
          </a:p>
          <a:p>
            <a:pPr marL="343080" indent="-343080" algn="just">
              <a:lnSpc>
                <a:spcPct val="112000"/>
              </a:lnSpc>
              <a:buClr>
                <a:srgbClr val="efede3"/>
              </a:buClr>
              <a:buFont typeface="Wingdings" charset="2"/>
              <a:buChar char=""/>
            </a:pPr>
            <a:r>
              <a:rPr b="0" lang="en-US" sz="2400" spc="-1" strike="noStrike">
                <a:solidFill>
                  <a:srgbClr val="efede3"/>
                </a:solidFill>
                <a:latin typeface="Franklin Gothic Book"/>
              </a:rPr>
              <a:t>To modernize the manual leaflet distribution marketing.</a:t>
            </a:r>
            <a:endParaRPr b="0" lang="en-US" sz="2400" spc="-1" strike="noStrike">
              <a:solidFill>
                <a:srgbClr val="efede3"/>
              </a:solidFill>
              <a:latin typeface="Franklin Gothic Book"/>
            </a:endParaRPr>
          </a:p>
          <a:p>
            <a:pPr marL="343080" indent="-343080" algn="just">
              <a:lnSpc>
                <a:spcPct val="112000"/>
              </a:lnSpc>
              <a:buClr>
                <a:srgbClr val="efede3"/>
              </a:buClr>
              <a:buFont typeface="Wingdings" charset="2"/>
              <a:buChar char=""/>
            </a:pPr>
            <a:r>
              <a:rPr b="0" lang="en-US" sz="2400" spc="-1" strike="noStrike">
                <a:solidFill>
                  <a:srgbClr val="efede3"/>
                </a:solidFill>
                <a:latin typeface="Franklin Gothic Book"/>
              </a:rPr>
              <a:t>To enable the business owners to track their marketing progress </a:t>
            </a:r>
            <a:r>
              <a:rPr b="0" lang="en-US" sz="2400" spc="-1" strike="noStrike">
                <a:solidFill>
                  <a:srgbClr val="efede3"/>
                </a:solidFill>
                <a:latin typeface="Franklin Gothic Book"/>
              </a:rPr>
              <a:t>through our online platform.</a:t>
            </a:r>
            <a:endParaRPr b="0" lang="en-US" sz="2400" spc="-1" strike="noStrike">
              <a:solidFill>
                <a:srgbClr val="efede3"/>
              </a:solidFill>
              <a:latin typeface="Franklin Gothic Book"/>
            </a:endParaRPr>
          </a:p>
          <a:p>
            <a:pPr algn="just">
              <a:lnSpc>
                <a:spcPct val="112000"/>
              </a:lnSpc>
              <a:buNone/>
            </a:pPr>
            <a:endParaRPr b="0" lang="en-US" sz="2400" spc="-1" strike="noStrike">
              <a:solidFill>
                <a:srgbClr val="efede3"/>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9A38F-9A2C-42E5-9013-4C4B1FFCB4F6}">
  <ds:schemaRef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16c05727-aa75-4e4a-9b5f-8a80a1165891"/>
    <ds:schemaRef ds:uri="http://purl.org/dc/elements/1.1/"/>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 design</Template>
  <TotalTime>98</TotalTime>
  <Application>LibreOffice/7.3.7.2$Linux_X86_64 LibreOffice_project/30$Build-2</Application>
  <AppVersion>15.0000</AppVersion>
  <Words>572</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2023-01-14T15:34:46Z</dcterms:created>
  <dc:creator/>
  <dc:description/>
  <dc:language>en-US</dc:language>
  <cp:lastModifiedBy/>
  <dcterms:modified xsi:type="dcterms:W3CDTF">2023-01-16T00:31:34Z</dcterms:modified>
  <cp:revision>22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14</vt:i4>
  </property>
</Properties>
</file>