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0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DEC0D-AA25-3A1D-C61D-7008DBEF29A2}" v="942" dt="2021-01-03T16:06:29.7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E1"/>
          </a:solidFill>
        </a:fill>
      </a:tcStyle>
    </a:wholeTbl>
    <a:band2H>
      <a:tcTxStyle/>
      <a:tcStyle>
        <a:tcBdr/>
        <a:fill>
          <a:solidFill>
            <a:srgbClr val="E7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E1"/>
          </a:solidFill>
        </a:fill>
      </a:tcStyle>
    </a:wholeTbl>
    <a:band2H>
      <a:tcTxStyle/>
      <a:tcStyle>
        <a:tcBdr/>
        <a:fill>
          <a:solidFill>
            <a:srgbClr val="E7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0DA"/>
          </a:solidFill>
        </a:fill>
      </a:tcStyle>
    </a:wholeTbl>
    <a:band2H>
      <a:tcTxStyle/>
      <a:tcStyle>
        <a:tcBdr/>
        <a:fill>
          <a:solidFill>
            <a:srgbClr val="E8E9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9"/>
    <p:restoredTop sz="94624"/>
  </p:normalViewPr>
  <p:slideViewPr>
    <p:cSldViewPr snapToGrid="0">
      <p:cViewPr>
        <p:scale>
          <a:sx n="68" d="100"/>
          <a:sy n="68" d="100"/>
        </p:scale>
        <p:origin x="15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u Duc Thanh 20176873" userId="S::thanh.ld176873@sis.hust.edu.vn::5ec2faf4-20fd-4b48-b61a-6a53cd1fadaa" providerId="AD" clId="Web-{B2EDEC0D-AA25-3A1D-C61D-7008DBEF29A2}"/>
    <pc:docChg chg="addSld delSld modSld addMainMaster delMainMaster">
      <pc:chgData name="Luu Duc Thanh 20176873" userId="S::thanh.ld176873@sis.hust.edu.vn::5ec2faf4-20fd-4b48-b61a-6a53cd1fadaa" providerId="AD" clId="Web-{B2EDEC0D-AA25-3A1D-C61D-7008DBEF29A2}" dt="2021-01-03T16:06:29.709" v="935" actId="20577"/>
      <pc:docMkLst>
        <pc:docMk/>
      </pc:docMkLst>
      <pc:sldChg chg="addSp delSp modSp mod setBg modClrScheme delDesignElem chgLayout">
        <pc:chgData name="Luu Duc Thanh 20176873" userId="S::thanh.ld176873@sis.hust.edu.vn::5ec2faf4-20fd-4b48-b61a-6a53cd1fadaa" providerId="AD" clId="Web-{B2EDEC0D-AA25-3A1D-C61D-7008DBEF29A2}" dt="2021-01-03T13:41:21.274" v="100" actId="1076"/>
        <pc:sldMkLst>
          <pc:docMk/>
          <pc:sldMk cId="0" sldId="256"/>
        </pc:sldMkLst>
        <pc:spChg chg="mod">
          <ac:chgData name="Luu Duc Thanh 20176873" userId="S::thanh.ld176873@sis.hust.edu.vn::5ec2faf4-20fd-4b48-b61a-6a53cd1fadaa" providerId="AD" clId="Web-{B2EDEC0D-AA25-3A1D-C61D-7008DBEF29A2}" dt="2021-01-03T13:41:07.273" v="97" actId="20577"/>
          <ac:spMkLst>
            <pc:docMk/>
            <pc:sldMk cId="0" sldId="256"/>
            <ac:spMk id="82" creationId="{00000000-0000-0000-0000-000000000000}"/>
          </ac:spMkLst>
        </pc:spChg>
        <pc:spChg chg="mod">
          <ac:chgData name="Luu Duc Thanh 20176873" userId="S::thanh.ld176873@sis.hust.edu.vn::5ec2faf4-20fd-4b48-b61a-6a53cd1fadaa" providerId="AD" clId="Web-{B2EDEC0D-AA25-3A1D-C61D-7008DBEF29A2}" dt="2021-01-03T13:41:21.274" v="100" actId="1076"/>
          <ac:spMkLst>
            <pc:docMk/>
            <pc:sldMk cId="0" sldId="256"/>
            <ac:spMk id="83" creationId="{00000000-0000-0000-0000-000000000000}"/>
          </ac:spMkLst>
        </pc:spChg>
        <pc:spChg chg="mod">
          <ac:chgData name="Luu Duc Thanh 20176873" userId="S::thanh.ld176873@sis.hust.edu.vn::5ec2faf4-20fd-4b48-b61a-6a53cd1fadaa" providerId="AD" clId="Web-{B2EDEC0D-AA25-3A1D-C61D-7008DBEF29A2}" dt="2021-01-03T13:40:28.679" v="90" actId="1076"/>
          <ac:spMkLst>
            <pc:docMk/>
            <pc:sldMk cId="0" sldId="256"/>
            <ac:spMk id="84" creationId="{00000000-0000-0000-0000-000000000000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46.327" v="41"/>
          <ac:spMkLst>
            <pc:docMk/>
            <pc:sldMk cId="0" sldId="256"/>
            <ac:spMk id="89" creationId="{C162DF2A-64D1-4AA9-BA42-8A4063EADE09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46.327" v="41"/>
          <ac:spMkLst>
            <pc:docMk/>
            <pc:sldMk cId="0" sldId="256"/>
            <ac:spMk id="91" creationId="{5D7C1373-63AF-4A75-909E-990E05356670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46.327" v="41"/>
          <ac:spMkLst>
            <pc:docMk/>
            <pc:sldMk cId="0" sldId="256"/>
            <ac:spMk id="93" creationId="{2F4AD318-2FB6-4C6E-931E-58E404FA18CD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46.327" v="41"/>
          <ac:spMkLst>
            <pc:docMk/>
            <pc:sldMk cId="0" sldId="256"/>
            <ac:spMk id="95" creationId="{1A118E35-1CBF-4863-8497-F4DF1A166D2D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46.327" v="41"/>
          <ac:spMkLst>
            <pc:docMk/>
            <pc:sldMk cId="0" sldId="256"/>
            <ac:spMk id="97" creationId="{6E187274-5DC2-4BE0-AF99-925D6D973550}"/>
          </ac:spMkLst>
        </pc:spChg>
        <pc:picChg chg="add mod">
          <ac:chgData name="Luu Duc Thanh 20176873" userId="S::thanh.ld176873@sis.hust.edu.vn::5ec2faf4-20fd-4b48-b61a-6a53cd1fadaa" providerId="AD" clId="Web-{B2EDEC0D-AA25-3A1D-C61D-7008DBEF29A2}" dt="2021-01-03T13:41:17.399" v="99" actId="1076"/>
          <ac:picMkLst>
            <pc:docMk/>
            <pc:sldMk cId="0" sldId="256"/>
            <ac:picMk id="2" creationId="{B81592F6-FE0D-4BC0-8D11-6B125B44F01A}"/>
          </ac:picMkLst>
        </pc:picChg>
      </pc:sldChg>
      <pc:sldChg chg="modSp mod modClrScheme chgLayout">
        <pc:chgData name="Luu Duc Thanh 20176873" userId="S::thanh.ld176873@sis.hust.edu.vn::5ec2faf4-20fd-4b48-b61a-6a53cd1fadaa" providerId="AD" clId="Web-{B2EDEC0D-AA25-3A1D-C61D-7008DBEF29A2}" dt="2021-01-03T13:36:09.922" v="43" actId="1076"/>
        <pc:sldMkLst>
          <pc:docMk/>
          <pc:sldMk cId="0" sldId="257"/>
        </pc:sldMkLst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0" sldId="257"/>
            <ac:spMk id="86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0" sldId="257"/>
            <ac:spMk id="87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9.922" v="43" actId="1076"/>
          <ac:spMkLst>
            <pc:docMk/>
            <pc:sldMk cId="0" sldId="257"/>
            <ac:spMk id="88" creationId="{00000000-0000-0000-0000-000000000000}"/>
          </ac:spMkLst>
        </pc:spChg>
      </pc:sldChg>
      <pc:sldChg chg="addSp delSp modSp mod setBg modClrScheme chgLayout">
        <pc:chgData name="Luu Duc Thanh 20176873" userId="S::thanh.ld176873@sis.hust.edu.vn::5ec2faf4-20fd-4b48-b61a-6a53cd1fadaa" providerId="AD" clId="Web-{B2EDEC0D-AA25-3A1D-C61D-7008DBEF29A2}" dt="2021-01-03T13:38:16.113" v="53" actId="1076"/>
        <pc:sldMkLst>
          <pc:docMk/>
          <pc:sldMk cId="0" sldId="258"/>
        </pc:sldMkLst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0" sldId="258"/>
            <ac:spMk id="90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0" sldId="258"/>
            <ac:spMk id="91" creationId="{00000000-0000-0000-0000-000000000000}"/>
          </ac:spMkLst>
        </pc:spChg>
        <pc:spChg chg="del mod ord">
          <ac:chgData name="Luu Duc Thanh 20176873" userId="S::thanh.ld176873@sis.hust.edu.vn::5ec2faf4-20fd-4b48-b61a-6a53cd1fadaa" providerId="AD" clId="Web-{B2EDEC0D-AA25-3A1D-C61D-7008DBEF29A2}" dt="2021-01-03T13:38:05.925" v="50"/>
          <ac:spMkLst>
            <pc:docMk/>
            <pc:sldMk cId="0" sldId="258"/>
            <ac:spMk id="92" creationId="{00000000-0000-0000-0000-000000000000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5.998" v="31"/>
          <ac:spMkLst>
            <pc:docMk/>
            <pc:sldMk cId="0" sldId="258"/>
            <ac:spMk id="97" creationId="{A35CBD63-8F8F-47DC-9CE7-159E6161D872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5.998" v="31"/>
          <ac:spMkLst>
            <pc:docMk/>
            <pc:sldMk cId="0" sldId="258"/>
            <ac:spMk id="99" creationId="{CA0E3486-FD49-4921-B4F4-E5BB5C88AC79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5.998" v="31"/>
          <ac:spMkLst>
            <pc:docMk/>
            <pc:sldMk cId="0" sldId="258"/>
            <ac:spMk id="101" creationId="{83B4A72C-2924-4CE2-8674-7E02E182ED6D}"/>
          </ac:spMkLst>
        </pc:spChg>
        <pc:picChg chg="mod">
          <ac:chgData name="Luu Duc Thanh 20176873" userId="S::thanh.ld176873@sis.hust.edu.vn::5ec2faf4-20fd-4b48-b61a-6a53cd1fadaa" providerId="AD" clId="Web-{B2EDEC0D-AA25-3A1D-C61D-7008DBEF29A2}" dt="2021-01-03T13:38:16.113" v="53" actId="1076"/>
          <ac:picMkLst>
            <pc:docMk/>
            <pc:sldMk cId="0" sldId="258"/>
            <ac:picMk id="3" creationId="{345B7DC9-E2CA-44C4-9045-5242DF5DD043}"/>
          </ac:picMkLst>
        </pc:picChg>
      </pc:sldChg>
      <pc:sldChg chg="modSp mod modClrScheme chgLayout">
        <pc:chgData name="Luu Duc Thanh 20176873" userId="S::thanh.ld176873@sis.hust.edu.vn::5ec2faf4-20fd-4b48-b61a-6a53cd1fadaa" providerId="AD" clId="Web-{B2EDEC0D-AA25-3A1D-C61D-7008DBEF29A2}" dt="2021-01-03T13:38:29.394" v="55" actId="1076"/>
        <pc:sldMkLst>
          <pc:docMk/>
          <pc:sldMk cId="0" sldId="259"/>
        </pc:sldMkLst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0" sldId="259"/>
            <ac:spMk id="94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0" sldId="259"/>
            <ac:spMk id="95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0" sldId="259"/>
            <ac:spMk id="96" creationId="{00000000-0000-0000-0000-000000000000}"/>
          </ac:spMkLst>
        </pc:spChg>
        <pc:picChg chg="mod">
          <ac:chgData name="Luu Duc Thanh 20176873" userId="S::thanh.ld176873@sis.hust.edu.vn::5ec2faf4-20fd-4b48-b61a-6a53cd1fadaa" providerId="AD" clId="Web-{B2EDEC0D-AA25-3A1D-C61D-7008DBEF29A2}" dt="2021-01-03T13:38:29.394" v="55" actId="1076"/>
          <ac:picMkLst>
            <pc:docMk/>
            <pc:sldMk cId="0" sldId="259"/>
            <ac:picMk id="3" creationId="{DD917066-2521-4521-9270-BD8833487EFE}"/>
          </ac:picMkLst>
        </pc:picChg>
      </pc:sldChg>
      <pc:sldChg chg="addSp delSp modSp mod setBg modClrScheme chgLayout">
        <pc:chgData name="Luu Duc Thanh 20176873" userId="S::thanh.ld176873@sis.hust.edu.vn::5ec2faf4-20fd-4b48-b61a-6a53cd1fadaa" providerId="AD" clId="Web-{B2EDEC0D-AA25-3A1D-C61D-7008DBEF29A2}" dt="2021-01-03T15:57:03.657" v="250" actId="14100"/>
        <pc:sldMkLst>
          <pc:docMk/>
          <pc:sldMk cId="0" sldId="260"/>
        </pc:sldMkLst>
        <pc:spChg chg="mod ord">
          <ac:chgData name="Luu Duc Thanh 20176873" userId="S::thanh.ld176873@sis.hust.edu.vn::5ec2faf4-20fd-4b48-b61a-6a53cd1fadaa" providerId="AD" clId="Web-{B2EDEC0D-AA25-3A1D-C61D-7008DBEF29A2}" dt="2021-01-03T15:56:28.219" v="241"/>
          <ac:spMkLst>
            <pc:docMk/>
            <pc:sldMk cId="0" sldId="260"/>
            <ac:spMk id="98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5:56:28.219" v="241"/>
          <ac:spMkLst>
            <pc:docMk/>
            <pc:sldMk cId="0" sldId="260"/>
            <ac:spMk id="99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5:57:03.657" v="250" actId="14100"/>
          <ac:spMkLst>
            <pc:docMk/>
            <pc:sldMk cId="0" sldId="260"/>
            <ac:spMk id="100" creationId="{00000000-0000-0000-0000-000000000000}"/>
          </ac:spMkLst>
        </pc:spChg>
        <pc:graphicFrameChg chg="del">
          <ac:chgData name="Luu Duc Thanh 20176873" userId="S::thanh.ld176873@sis.hust.edu.vn::5ec2faf4-20fd-4b48-b61a-6a53cd1fadaa" providerId="AD" clId="Web-{B2EDEC0D-AA25-3A1D-C61D-7008DBEF29A2}" dt="2021-01-03T13:41:55.275" v="101"/>
          <ac:graphicFrameMkLst>
            <pc:docMk/>
            <pc:sldMk cId="0" sldId="260"/>
            <ac:graphicFrameMk id="101" creationId="{00000000-0000-0000-0000-000000000000}"/>
          </ac:graphicFrameMkLst>
        </pc:graphicFrameChg>
        <pc:picChg chg="add del mod">
          <ac:chgData name="Luu Duc Thanh 20176873" userId="S::thanh.ld176873@sis.hust.edu.vn::5ec2faf4-20fd-4b48-b61a-6a53cd1fadaa" providerId="AD" clId="Web-{B2EDEC0D-AA25-3A1D-C61D-7008DBEF29A2}" dt="2021-01-03T15:56:16.281" v="239"/>
          <ac:picMkLst>
            <pc:docMk/>
            <pc:sldMk cId="0" sldId="260"/>
            <ac:picMk id="2" creationId="{301C728D-DD3D-45EB-AB4B-208B88A560E5}"/>
          </ac:picMkLst>
        </pc:picChg>
        <pc:picChg chg="add mod">
          <ac:chgData name="Luu Duc Thanh 20176873" userId="S::thanh.ld176873@sis.hust.edu.vn::5ec2faf4-20fd-4b48-b61a-6a53cd1fadaa" providerId="AD" clId="Web-{B2EDEC0D-AA25-3A1D-C61D-7008DBEF29A2}" dt="2021-01-03T15:56:38.266" v="243" actId="1076"/>
          <ac:picMkLst>
            <pc:docMk/>
            <pc:sldMk cId="0" sldId="260"/>
            <ac:picMk id="3" creationId="{9B9EAFDB-F5FF-4093-A584-70855BE78BB8}"/>
          </ac:picMkLst>
        </pc:picChg>
      </pc:sldChg>
      <pc:sldChg chg="addSp delSp modSp mod setBg modClrScheme chgLayout">
        <pc:chgData name="Luu Duc Thanh 20176873" userId="S::thanh.ld176873@sis.hust.edu.vn::5ec2faf4-20fd-4b48-b61a-6a53cd1fadaa" providerId="AD" clId="Web-{B2EDEC0D-AA25-3A1D-C61D-7008DBEF29A2}" dt="2021-01-03T13:36:45.063" v="48" actId="14100"/>
        <pc:sldMkLst>
          <pc:docMk/>
          <pc:sldMk cId="2744260468" sldId="261"/>
        </pc:sldMkLst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2744260468" sldId="261"/>
            <ac:spMk id="90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2744260468" sldId="261"/>
            <ac:spMk id="91" creationId="{00000000-0000-0000-0000-000000000000}"/>
          </ac:spMkLst>
        </pc:spChg>
        <pc:spChg chg="add del mod ord">
          <ac:chgData name="Luu Duc Thanh 20176873" userId="S::thanh.ld176873@sis.hust.edu.vn::5ec2faf4-20fd-4b48-b61a-6a53cd1fadaa" providerId="AD" clId="Web-{B2EDEC0D-AA25-3A1D-C61D-7008DBEF29A2}" dt="2021-01-03T13:36:36.079" v="46"/>
          <ac:spMkLst>
            <pc:docMk/>
            <pc:sldMk cId="2744260468" sldId="261"/>
            <ac:spMk id="92" creationId="{00000000-0000-0000-0000-000000000000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6.467" v="32"/>
          <ac:spMkLst>
            <pc:docMk/>
            <pc:sldMk cId="2744260468" sldId="261"/>
            <ac:spMk id="97" creationId="{DB8424AB-D56B-4256-866A-5B54DE93C20F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6.467" v="32"/>
          <ac:spMkLst>
            <pc:docMk/>
            <pc:sldMk cId="2744260468" sldId="261"/>
            <ac:spMk id="99" creationId="{FC999C28-AD33-4EB7-A5F1-C06D10A5FDF7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6.467" v="32"/>
          <ac:spMkLst>
            <pc:docMk/>
            <pc:sldMk cId="2744260468" sldId="261"/>
            <ac:spMk id="101" creationId="{0864E5C9-52C9-4572-AC75-548B9B9C2648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6.467" v="32"/>
          <ac:spMkLst>
            <pc:docMk/>
            <pc:sldMk cId="2744260468" sldId="261"/>
            <ac:spMk id="103" creationId="{45CC6500-4DBD-4C34-BC14-2387FB483BEB}"/>
          </ac:spMkLst>
        </pc:spChg>
        <pc:spChg chg="add del">
          <ac:chgData name="Luu Duc Thanh 20176873" userId="S::thanh.ld176873@sis.hust.edu.vn::5ec2faf4-20fd-4b48-b61a-6a53cd1fadaa" providerId="AD" clId="Web-{B2EDEC0D-AA25-3A1D-C61D-7008DBEF29A2}" dt="2021-01-03T13:35:16.467" v="32"/>
          <ac:spMkLst>
            <pc:docMk/>
            <pc:sldMk cId="2744260468" sldId="261"/>
            <ac:spMk id="105" creationId="{4E34A3B6-BAD2-4156-BDC6-4736248BFDE0}"/>
          </ac:spMkLst>
        </pc:spChg>
        <pc:picChg chg="mod">
          <ac:chgData name="Luu Duc Thanh 20176873" userId="S::thanh.ld176873@sis.hust.edu.vn::5ec2faf4-20fd-4b48-b61a-6a53cd1fadaa" providerId="AD" clId="Web-{B2EDEC0D-AA25-3A1D-C61D-7008DBEF29A2}" dt="2021-01-03T13:36:45.063" v="48" actId="14100"/>
          <ac:picMkLst>
            <pc:docMk/>
            <pc:sldMk cId="2744260468" sldId="261"/>
            <ac:picMk id="3" creationId="{B58C1D66-CB80-445A-8D4F-C8A493316A5D}"/>
          </ac:picMkLst>
        </pc:picChg>
      </pc:sldChg>
      <pc:sldChg chg="modSp mod modClrScheme chgLayout">
        <pc:chgData name="Luu Duc Thanh 20176873" userId="S::thanh.ld176873@sis.hust.edu.vn::5ec2faf4-20fd-4b48-b61a-6a53cd1fadaa" providerId="AD" clId="Web-{B2EDEC0D-AA25-3A1D-C61D-7008DBEF29A2}" dt="2021-01-03T13:39:08.145" v="65" actId="1076"/>
        <pc:sldMkLst>
          <pc:docMk/>
          <pc:sldMk cId="2427950067" sldId="262"/>
        </pc:sldMkLst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2427950067" sldId="262"/>
            <ac:spMk id="94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9:00.020" v="62" actId="20577"/>
          <ac:spMkLst>
            <pc:docMk/>
            <pc:sldMk cId="2427950067" sldId="262"/>
            <ac:spMk id="95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2427950067" sldId="262"/>
            <ac:spMk id="96" creationId="{00000000-0000-0000-0000-000000000000}"/>
          </ac:spMkLst>
        </pc:spChg>
        <pc:picChg chg="mod">
          <ac:chgData name="Luu Duc Thanh 20176873" userId="S::thanh.ld176873@sis.hust.edu.vn::5ec2faf4-20fd-4b48-b61a-6a53cd1fadaa" providerId="AD" clId="Web-{B2EDEC0D-AA25-3A1D-C61D-7008DBEF29A2}" dt="2021-01-03T13:39:08.145" v="65" actId="1076"/>
          <ac:picMkLst>
            <pc:docMk/>
            <pc:sldMk cId="2427950067" sldId="262"/>
            <ac:picMk id="5" creationId="{E82A7FFF-0720-4300-8F9F-9E4D555DBE97}"/>
          </ac:picMkLst>
        </pc:picChg>
      </pc:sldChg>
      <pc:sldChg chg="modSp mod modClrScheme chgLayout">
        <pc:chgData name="Luu Duc Thanh 20176873" userId="S::thanh.ld176873@sis.hust.edu.vn::5ec2faf4-20fd-4b48-b61a-6a53cd1fadaa" providerId="AD" clId="Web-{B2EDEC0D-AA25-3A1D-C61D-7008DBEF29A2}" dt="2021-01-03T13:36:01.328" v="42"/>
        <pc:sldMkLst>
          <pc:docMk/>
          <pc:sldMk cId="2347114510" sldId="263"/>
        </pc:sldMkLst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2347114510" sldId="263"/>
            <ac:spMk id="86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2347114510" sldId="263"/>
            <ac:spMk id="87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2347114510" sldId="263"/>
            <ac:spMk id="88" creationId="{00000000-0000-0000-0000-000000000000}"/>
          </ac:spMkLst>
        </pc:spChg>
      </pc:sldChg>
      <pc:sldChg chg="delSp modSp mod modClrScheme chgLayout">
        <pc:chgData name="Luu Duc Thanh 20176873" userId="S::thanh.ld176873@sis.hust.edu.vn::5ec2faf4-20fd-4b48-b61a-6a53cd1fadaa" providerId="AD" clId="Web-{B2EDEC0D-AA25-3A1D-C61D-7008DBEF29A2}" dt="2021-01-03T13:40:15.881" v="88" actId="20577"/>
        <pc:sldMkLst>
          <pc:docMk/>
          <pc:sldMk cId="3372325721" sldId="264"/>
        </pc:sldMkLst>
        <pc:spChg chg="mod">
          <ac:chgData name="Luu Duc Thanh 20176873" userId="S::thanh.ld176873@sis.hust.edu.vn::5ec2faf4-20fd-4b48-b61a-6a53cd1fadaa" providerId="AD" clId="Web-{B2EDEC0D-AA25-3A1D-C61D-7008DBEF29A2}" dt="2021-01-03T13:40:15.881" v="88" actId="20577"/>
          <ac:spMkLst>
            <pc:docMk/>
            <pc:sldMk cId="3372325721" sldId="264"/>
            <ac:spMk id="2" creationId="{2D61DA64-C276-4310-BA69-58B3F8BDAB97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3372325721" sldId="264"/>
            <ac:spMk id="86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3372325721" sldId="264"/>
            <ac:spMk id="87" creationId="{00000000-0000-0000-0000-000000000000}"/>
          </ac:spMkLst>
        </pc:spChg>
        <pc:spChg chg="del mod ord">
          <ac:chgData name="Luu Duc Thanh 20176873" userId="S::thanh.ld176873@sis.hust.edu.vn::5ec2faf4-20fd-4b48-b61a-6a53cd1fadaa" providerId="AD" clId="Web-{B2EDEC0D-AA25-3A1D-C61D-7008DBEF29A2}" dt="2021-01-03T13:39:43.865" v="76"/>
          <ac:spMkLst>
            <pc:docMk/>
            <pc:sldMk cId="3372325721" sldId="264"/>
            <ac:spMk id="88" creationId="{00000000-0000-0000-0000-000000000000}"/>
          </ac:spMkLst>
        </pc:spChg>
      </pc:sldChg>
      <pc:sldChg chg="modSp mod modClrScheme chgLayout">
        <pc:chgData name="Luu Duc Thanh 20176873" userId="S::thanh.ld176873@sis.hust.edu.vn::5ec2faf4-20fd-4b48-b61a-6a53cd1fadaa" providerId="AD" clId="Web-{B2EDEC0D-AA25-3A1D-C61D-7008DBEF29A2}" dt="2021-01-03T13:39:35.146" v="75" actId="14100"/>
        <pc:sldMkLst>
          <pc:docMk/>
          <pc:sldMk cId="871698779" sldId="265"/>
        </pc:sldMkLst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871698779" sldId="265"/>
            <ac:spMk id="94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9:26.740" v="71" actId="20577"/>
          <ac:spMkLst>
            <pc:docMk/>
            <pc:sldMk cId="871698779" sldId="265"/>
            <ac:spMk id="95" creationId="{00000000-0000-0000-0000-000000000000}"/>
          </ac:spMkLst>
        </pc:spChg>
        <pc:spChg chg="mod ord">
          <ac:chgData name="Luu Duc Thanh 20176873" userId="S::thanh.ld176873@sis.hust.edu.vn::5ec2faf4-20fd-4b48-b61a-6a53cd1fadaa" providerId="AD" clId="Web-{B2EDEC0D-AA25-3A1D-C61D-7008DBEF29A2}" dt="2021-01-03T13:36:01.328" v="42"/>
          <ac:spMkLst>
            <pc:docMk/>
            <pc:sldMk cId="871698779" sldId="265"/>
            <ac:spMk id="96" creationId="{00000000-0000-0000-0000-000000000000}"/>
          </ac:spMkLst>
        </pc:spChg>
        <pc:picChg chg="mod">
          <ac:chgData name="Luu Duc Thanh 20176873" userId="S::thanh.ld176873@sis.hust.edu.vn::5ec2faf4-20fd-4b48-b61a-6a53cd1fadaa" providerId="AD" clId="Web-{B2EDEC0D-AA25-3A1D-C61D-7008DBEF29A2}" dt="2021-01-03T13:39:35.146" v="75" actId="14100"/>
          <ac:picMkLst>
            <pc:docMk/>
            <pc:sldMk cId="871698779" sldId="265"/>
            <ac:picMk id="3" creationId="{D2A9515C-F07E-4238-9443-453597C18D0D}"/>
          </ac:picMkLst>
        </pc:picChg>
      </pc:sldChg>
      <pc:sldChg chg="delSp modSp add replId">
        <pc:chgData name="Luu Duc Thanh 20176873" userId="S::thanh.ld176873@sis.hust.edu.vn::5ec2faf4-20fd-4b48-b61a-6a53cd1fadaa" providerId="AD" clId="Web-{B2EDEC0D-AA25-3A1D-C61D-7008DBEF29A2}" dt="2021-01-03T16:06:28.443" v="933" actId="20577"/>
        <pc:sldMkLst>
          <pc:docMk/>
          <pc:sldMk cId="687447479" sldId="266"/>
        </pc:sldMkLst>
        <pc:spChg chg="mod">
          <ac:chgData name="Luu Duc Thanh 20176873" userId="S::thanh.ld176873@sis.hust.edu.vn::5ec2faf4-20fd-4b48-b61a-6a53cd1fadaa" providerId="AD" clId="Web-{B2EDEC0D-AA25-3A1D-C61D-7008DBEF29A2}" dt="2021-01-03T16:06:28.443" v="933" actId="20577"/>
          <ac:spMkLst>
            <pc:docMk/>
            <pc:sldMk cId="687447479" sldId="266"/>
            <ac:spMk id="100" creationId="{00000000-0000-0000-0000-000000000000}"/>
          </ac:spMkLst>
        </pc:spChg>
        <pc:picChg chg="del">
          <ac:chgData name="Luu Duc Thanh 20176873" userId="S::thanh.ld176873@sis.hust.edu.vn::5ec2faf4-20fd-4b48-b61a-6a53cd1fadaa" providerId="AD" clId="Web-{B2EDEC0D-AA25-3A1D-C61D-7008DBEF29A2}" dt="2021-01-03T15:56:57.860" v="248"/>
          <ac:picMkLst>
            <pc:docMk/>
            <pc:sldMk cId="687447479" sldId="266"/>
            <ac:picMk id="3" creationId="{9B9EAFDB-F5FF-4093-A584-70855BE78BB8}"/>
          </ac:picMkLst>
        </pc:picChg>
      </pc:sldChg>
      <pc:sldChg chg="new del">
        <pc:chgData name="Luu Duc Thanh 20176873" userId="S::thanh.ld176873@sis.hust.edu.vn::5ec2faf4-20fd-4b48-b61a-6a53cd1fadaa" providerId="AD" clId="Web-{B2EDEC0D-AA25-3A1D-C61D-7008DBEF29A2}" dt="2021-01-03T15:58:17.205" v="283"/>
        <pc:sldMkLst>
          <pc:docMk/>
          <pc:sldMk cId="813459820" sldId="267"/>
        </pc:sldMkLst>
      </pc:sldChg>
      <pc:sldChg chg="addSp modSp add replId">
        <pc:chgData name="Luu Duc Thanh 20176873" userId="S::thanh.ld176873@sis.hust.edu.vn::5ec2faf4-20fd-4b48-b61a-6a53cd1fadaa" providerId="AD" clId="Web-{B2EDEC0D-AA25-3A1D-C61D-7008DBEF29A2}" dt="2021-01-03T16:02:16.867" v="702"/>
        <pc:sldMkLst>
          <pc:docMk/>
          <pc:sldMk cId="1207696943" sldId="267"/>
        </pc:sldMkLst>
        <pc:spChg chg="mod">
          <ac:chgData name="Luu Duc Thanh 20176873" userId="S::thanh.ld176873@sis.hust.edu.vn::5ec2faf4-20fd-4b48-b61a-6a53cd1fadaa" providerId="AD" clId="Web-{B2EDEC0D-AA25-3A1D-C61D-7008DBEF29A2}" dt="2021-01-03T15:58:28.784" v="290" actId="20577"/>
          <ac:spMkLst>
            <pc:docMk/>
            <pc:sldMk cId="1207696943" sldId="267"/>
            <ac:spMk id="100" creationId="{00000000-0000-0000-0000-000000000000}"/>
          </ac:spMkLst>
        </pc:spChg>
        <pc:graphicFrameChg chg="add mod modGraphic">
          <ac:chgData name="Luu Duc Thanh 20176873" userId="S::thanh.ld176873@sis.hust.edu.vn::5ec2faf4-20fd-4b48-b61a-6a53cd1fadaa" providerId="AD" clId="Web-{B2EDEC0D-AA25-3A1D-C61D-7008DBEF29A2}" dt="2021-01-03T16:02:16.867" v="702"/>
          <ac:graphicFrameMkLst>
            <pc:docMk/>
            <pc:sldMk cId="1207696943" sldId="267"/>
            <ac:graphicFrameMk id="2" creationId="{F7B4F2E3-B121-41B8-AB34-BC3B3BF8DE0E}"/>
          </ac:graphicFrameMkLst>
        </pc:graphicFrameChg>
      </pc:sldChg>
      <pc:sldMasterChg chg="del delSldLayout">
        <pc:chgData name="Luu Duc Thanh 20176873" userId="S::thanh.ld176873@sis.hust.edu.vn::5ec2faf4-20fd-4b48-b61a-6a53cd1fadaa" providerId="AD" clId="Web-{B2EDEC0D-AA25-3A1D-C61D-7008DBEF29A2}" dt="2021-01-03T13:31:59.775" v="0"/>
        <pc:sldMasterMkLst>
          <pc:docMk/>
          <pc:sldMasterMk cId="0" sldId="2147483648"/>
        </pc:sldMasterMkLst>
        <pc:sldLayoutChg chg="del">
          <pc:chgData name="Luu Duc Thanh 20176873" userId="S::thanh.ld176873@sis.hust.edu.vn::5ec2faf4-20fd-4b48-b61a-6a53cd1fadaa" providerId="AD" clId="Web-{B2EDEC0D-AA25-3A1D-C61D-7008DBEF29A2}" dt="2021-01-03T13:31:59.775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uu Duc Thanh 20176873" userId="S::thanh.ld176873@sis.hust.edu.vn::5ec2faf4-20fd-4b48-b61a-6a53cd1fadaa" providerId="AD" clId="Web-{B2EDEC0D-AA25-3A1D-C61D-7008DBEF29A2}" dt="2021-01-03T13:31:59.775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uu Duc Thanh 20176873" userId="S::thanh.ld176873@sis.hust.edu.vn::5ec2faf4-20fd-4b48-b61a-6a53cd1fadaa" providerId="AD" clId="Web-{B2EDEC0D-AA25-3A1D-C61D-7008DBEF29A2}" dt="2021-01-03T13:31:59.775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uu Duc Thanh 20176873" userId="S::thanh.ld176873@sis.hust.edu.vn::5ec2faf4-20fd-4b48-b61a-6a53cd1fadaa" providerId="AD" clId="Web-{B2EDEC0D-AA25-3A1D-C61D-7008DBEF29A2}" dt="2021-01-03T13:31:59.775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uu Duc Thanh 20176873" userId="S::thanh.ld176873@sis.hust.edu.vn::5ec2faf4-20fd-4b48-b61a-6a53cd1fadaa" providerId="AD" clId="Web-{B2EDEC0D-AA25-3A1D-C61D-7008DBEF29A2}" dt="2021-01-03T13:31:59.775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uu Duc Thanh 20176873" userId="S::thanh.ld176873@sis.hust.edu.vn::5ec2faf4-20fd-4b48-b61a-6a53cd1fadaa" providerId="AD" clId="Web-{B2EDEC0D-AA25-3A1D-C61D-7008DBEF29A2}" dt="2021-01-03T13:31:59.775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uu Duc Thanh 20176873" userId="S::thanh.ld176873@sis.hust.edu.vn::5ec2faf4-20fd-4b48-b61a-6a53cd1fadaa" providerId="AD" clId="Web-{B2EDEC0D-AA25-3A1D-C61D-7008DBEF29A2}" dt="2021-01-03T13:31:59.775" v="0"/>
          <pc:sldLayoutMkLst>
            <pc:docMk/>
            <pc:sldMasterMk cId="0" sldId="2147483648"/>
            <pc:sldLayoutMk cId="0" sldId="2147483655"/>
          </pc:sldLayoutMkLst>
        </pc:sldLayoutChg>
      </pc:sldMasterChg>
      <pc:sldMasterChg chg="add del addSldLayout delSldLayout modSldLayout">
        <pc:chgData name="Luu Duc Thanh 20176873" userId="S::thanh.ld176873@sis.hust.edu.vn::5ec2faf4-20fd-4b48-b61a-6a53cd1fadaa" providerId="AD" clId="Web-{B2EDEC0D-AA25-3A1D-C61D-7008DBEF29A2}" dt="2021-01-03T13:32:16.712" v="1"/>
        <pc:sldMasterMkLst>
          <pc:docMk/>
          <pc:sldMasterMk cId="2946258953" sldId="2147483656"/>
        </pc:sldMasterMkLst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3575029067" sldId="2147483657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1712904385" sldId="2147483658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4249740699" sldId="2147483659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327627785" sldId="2147483660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2263817968" sldId="2147483661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1055165260" sldId="2147483662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1654048598" sldId="2147483663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2405165923" sldId="2147483664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545434694" sldId="2147483665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1898862881" sldId="2147483666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2:16.712" v="1"/>
          <pc:sldLayoutMkLst>
            <pc:docMk/>
            <pc:sldMasterMk cId="2946258953" sldId="2147483656"/>
            <pc:sldLayoutMk cId="418685596" sldId="2147483667"/>
          </pc:sldLayoutMkLst>
        </pc:sldLayoutChg>
      </pc:sldMasterChg>
      <pc:sldMasterChg chg="add del addSldLayout delSldLayout modSldLayout">
        <pc:chgData name="Luu Duc Thanh 20176873" userId="S::thanh.ld176873@sis.hust.edu.vn::5ec2faf4-20fd-4b48-b61a-6a53cd1fadaa" providerId="AD" clId="Web-{B2EDEC0D-AA25-3A1D-C61D-7008DBEF29A2}" dt="2021-01-03T13:35:46.327" v="41"/>
        <pc:sldMasterMkLst>
          <pc:docMk/>
          <pc:sldMasterMk cId="3623115405" sldId="2147483668"/>
        </pc:sldMasterMkLst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3451307462" sldId="2147483669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2167166753" sldId="2147483670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1959430658" sldId="2147483671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1872694887" sldId="2147483672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3543000793" sldId="2147483673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1579854056" sldId="2147483674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2125969322" sldId="2147483675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1319355731" sldId="2147483676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2450444891" sldId="2147483677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3488312275" sldId="2147483678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5:46.327" v="41"/>
          <pc:sldLayoutMkLst>
            <pc:docMk/>
            <pc:sldMasterMk cId="3623115405" sldId="2147483668"/>
            <pc:sldLayoutMk cId="2806346019" sldId="2147483679"/>
          </pc:sldLayoutMkLst>
        </pc:sldLayoutChg>
      </pc:sldMasterChg>
      <pc:sldMasterChg chg="add del addSldLayout delSldLayout modSldLayout">
        <pc:chgData name="Luu Duc Thanh 20176873" userId="S::thanh.ld176873@sis.hust.edu.vn::5ec2faf4-20fd-4b48-b61a-6a53cd1fadaa" providerId="AD" clId="Web-{B2EDEC0D-AA25-3A1D-C61D-7008DBEF29A2}" dt="2021-01-03T13:36:01.328" v="42"/>
        <pc:sldMasterMkLst>
          <pc:docMk/>
          <pc:sldMasterMk cId="2181519550" sldId="2147483680"/>
        </pc:sldMasterMkLst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1567809717" sldId="2147483681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2823582975" sldId="2147483682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3599739764" sldId="2147483683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420368005" sldId="2147483684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614730320" sldId="2147483685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1830590277" sldId="2147483686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3898289794" sldId="2147483687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4033135624" sldId="2147483688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3064611623" sldId="2147483689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3660271569" sldId="2147483690"/>
          </pc:sldLayoutMkLst>
        </pc:sldLayoutChg>
        <pc:sldLayoutChg chg="add del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2181519550" sldId="2147483680"/>
            <pc:sldLayoutMk cId="1980727428" sldId="2147483691"/>
          </pc:sldLayoutMkLst>
        </pc:sldLayoutChg>
      </pc:sldMasterChg>
      <pc:sldMasterChg chg="add addSldLayout modSldLayout">
        <pc:chgData name="Luu Duc Thanh 20176873" userId="S::thanh.ld176873@sis.hust.edu.vn::5ec2faf4-20fd-4b48-b61a-6a53cd1fadaa" providerId="AD" clId="Web-{B2EDEC0D-AA25-3A1D-C61D-7008DBEF29A2}" dt="2021-01-03T13:36:01.328" v="42"/>
        <pc:sldMasterMkLst>
          <pc:docMk/>
          <pc:sldMasterMk cId="4246072844" sldId="2147483692"/>
        </pc:sldMasterMkLst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2466160038" sldId="2147483693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1108264553" sldId="2147483694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174332898" sldId="2147483695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1418366411" sldId="2147483696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2268255487" sldId="2147483697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4134821548" sldId="2147483698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4164384700" sldId="2147483699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1815225688" sldId="2147483700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871865357" sldId="2147483701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1301418177" sldId="2147483702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2668101180" sldId="2147483703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2331243578" sldId="2147483704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448527290" sldId="2147483705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839335835" sldId="2147483706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3207338154" sldId="2147483707"/>
          </pc:sldLayoutMkLst>
        </pc:sldLayoutChg>
        <pc:sldLayoutChg chg="add mod replId">
          <pc:chgData name="Luu Duc Thanh 20176873" userId="S::thanh.ld176873@sis.hust.edu.vn::5ec2faf4-20fd-4b48-b61a-6a53cd1fadaa" providerId="AD" clId="Web-{B2EDEC0D-AA25-3A1D-C61D-7008DBEF29A2}" dt="2021-01-03T13:36:01.328" v="42"/>
          <pc:sldLayoutMkLst>
            <pc:docMk/>
            <pc:sldMasterMk cId="4246072844" sldId="2147483692"/>
            <pc:sldLayoutMk cId="4259416797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4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3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7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5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8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/>
          <p:nvPr/>
        </p:nvSpPr>
        <p:spPr>
          <a:xfrm>
            <a:off x="802386" y="1298448"/>
            <a:ext cx="5292333" cy="28924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algn="r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100" kern="1200" spc="-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Capstone Project Presentation</a:t>
            </a:r>
          </a:p>
          <a:p>
            <a:pPr algn="r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kern="1200" spc="-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Subject: ITSS Software Development</a:t>
            </a:r>
          </a:p>
        </p:txBody>
      </p:sp>
      <p:sp>
        <p:nvSpPr>
          <p:cNvPr id="83" name="TextBox 1"/>
          <p:cNvSpPr txBox="1"/>
          <p:nvPr/>
        </p:nvSpPr>
        <p:spPr>
          <a:xfrm>
            <a:off x="2510781" y="4236976"/>
            <a:ext cx="2248832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Aft>
                <a:spcPts val="600"/>
              </a:spcAf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vi-VN" sz="2000" dirty="0"/>
              <a:t>Trinh Thu Hai</a:t>
            </a:r>
            <a:br>
              <a:rPr sz="2000" dirty="0"/>
            </a:br>
            <a:r>
              <a:rPr lang="vi-VN" sz="2000" dirty="0"/>
              <a:t>Nguyen Huy Hoang</a:t>
            </a:r>
            <a:br>
              <a:rPr sz="2000" dirty="0"/>
            </a:br>
            <a:r>
              <a:rPr lang="vi-VN" sz="2000" dirty="0"/>
              <a:t>Bui Thanh Tung</a:t>
            </a:r>
            <a:endParaRPr lang="en-US" sz="2000" dirty="0"/>
          </a:p>
        </p:txBody>
      </p:sp>
      <p:sp>
        <p:nvSpPr>
          <p:cNvPr id="84" name="TextBox 4"/>
          <p:cNvSpPr txBox="1"/>
          <p:nvPr/>
        </p:nvSpPr>
        <p:spPr>
          <a:xfrm>
            <a:off x="1506990" y="4236976"/>
            <a:ext cx="1003791" cy="372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spcAft>
                <a:spcPts val="600"/>
              </a:spcAft>
            </a:pPr>
            <a:r>
              <a:t>Group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Design Considerations</a:t>
            </a:r>
          </a:p>
        </p:txBody>
      </p:sp>
      <p:sp>
        <p:nvSpPr>
          <p:cNvPr id="100" name="Content Placeholder 4"/>
          <p:cNvSpPr txBox="1">
            <a:spLocks noGrp="1"/>
          </p:cNvSpPr>
          <p:nvPr>
            <p:ph idx="1"/>
          </p:nvPr>
        </p:nvSpPr>
        <p:spPr>
          <a:xfrm>
            <a:off x="508251" y="1494266"/>
            <a:ext cx="4066739" cy="559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Design Patterns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8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/>
              <a:pPr>
                <a:spcAft>
                  <a:spcPts val="600"/>
                </a:spcAft>
              </a:pPr>
              <a:t>10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B4F2E3-B121-41B8-AB34-BC3B3BF8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54232"/>
              </p:ext>
            </p:extLst>
          </p:nvPr>
        </p:nvGraphicFramePr>
        <p:xfrm>
          <a:off x="603315" y="2060475"/>
          <a:ext cx="6900625" cy="3218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747">
                  <a:extLst>
                    <a:ext uri="{9D8B030D-6E8A-4147-A177-3AD203B41FA5}">
                      <a16:colId xmlns:a16="http://schemas.microsoft.com/office/drawing/2014/main" val="3369259948"/>
                    </a:ext>
                  </a:extLst>
                </a:gridCol>
                <a:gridCol w="2179316">
                  <a:extLst>
                    <a:ext uri="{9D8B030D-6E8A-4147-A177-3AD203B41FA5}">
                      <a16:colId xmlns:a16="http://schemas.microsoft.com/office/drawing/2014/main" val="1982110539"/>
                    </a:ext>
                  </a:extLst>
                </a:gridCol>
                <a:gridCol w="1283618">
                  <a:extLst>
                    <a:ext uri="{9D8B030D-6E8A-4147-A177-3AD203B41FA5}">
                      <a16:colId xmlns:a16="http://schemas.microsoft.com/office/drawing/2014/main" val="1238272584"/>
                    </a:ext>
                  </a:extLst>
                </a:gridCol>
                <a:gridCol w="2165944">
                  <a:extLst>
                    <a:ext uri="{9D8B030D-6E8A-4147-A177-3AD203B41FA5}">
                      <a16:colId xmlns:a16="http://schemas.microsoft.com/office/drawing/2014/main" val="1719428932"/>
                    </a:ext>
                  </a:extLst>
                </a:gridCol>
              </a:tblGrid>
              <a:tr h="749630">
                <a:tc>
                  <a:txBody>
                    <a:bodyPr/>
                    <a:lstStyle/>
                    <a:p>
                      <a:r>
                        <a:rPr lang="en-US" dirty="0"/>
                        <a:t>Singleton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Controllers, </a:t>
                      </a:r>
                      <a:r>
                        <a:rPr lang="en-US" dirty="0" err="1"/>
                        <a:t>DataSource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08274"/>
                  </a:ext>
                </a:extLst>
              </a:tr>
              <a:tr h="7773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Factory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Rental Strategy Factory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 Transfer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From Controller To Screen Handler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15956"/>
                  </a:ext>
                </a:extLst>
              </a:tr>
              <a:tr h="777394">
                <a:tc>
                  <a:txBody>
                    <a:bodyPr/>
                    <a:lstStyle/>
                    <a:p>
                      <a:r>
                        <a:rPr lang="en-US"/>
                        <a:t>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Rental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Observer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Screen and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 List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9181"/>
                  </a:ext>
                </a:extLst>
              </a:tr>
              <a:tr h="777394">
                <a:tc>
                  <a:txBody>
                    <a:bodyPr/>
                    <a:lstStyle/>
                    <a:p>
                      <a:r>
                        <a:rPr lang="en-US"/>
                        <a:t>Facade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Template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Screen Handler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6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9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Demo</a:t>
            </a:r>
            <a:endParaRPr dirty="0"/>
          </a:p>
        </p:txBody>
      </p:sp>
      <p:sp>
        <p:nvSpPr>
          <p:cNvPr id="88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77823">
              <a:lnSpc>
                <a:spcPct val="150000"/>
              </a:lnSpc>
              <a:spcBef>
                <a:spcPts val="600"/>
              </a:spcBef>
              <a:buNone/>
              <a:defRPr sz="2112"/>
            </a:pPr>
            <a:endParaRPr dirty="0"/>
          </a:p>
        </p:txBody>
      </p:sp>
      <p:sp>
        <p:nvSpPr>
          <p:cNvPr id="86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11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6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1DA64-C276-4310-BA69-58B3F8BDAB97}"/>
              </a:ext>
            </a:extLst>
          </p:cNvPr>
          <p:cNvSpPr/>
          <p:nvPr/>
        </p:nvSpPr>
        <p:spPr>
          <a:xfrm>
            <a:off x="555521" y="2967335"/>
            <a:ext cx="716211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Thank you for listening!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Member Contribution</a:t>
            </a:r>
          </a:p>
        </p:txBody>
      </p:sp>
      <p:sp>
        <p:nvSpPr>
          <p:cNvPr id="88" name="Content Placeholder 4"/>
          <p:cNvSpPr txBox="1">
            <a:spLocks noGrp="1"/>
          </p:cNvSpPr>
          <p:nvPr>
            <p:ph idx="1"/>
          </p:nvPr>
        </p:nvSpPr>
        <p:spPr>
          <a:xfrm>
            <a:off x="609599" y="1277639"/>
            <a:ext cx="6347714" cy="34357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7238" indent="-307238" defTabSz="877823">
              <a:lnSpc>
                <a:spcPct val="150000"/>
              </a:lnSpc>
              <a:spcBef>
                <a:spcPts val="600"/>
              </a:spcBef>
              <a:defRPr sz="2112"/>
            </a:pPr>
            <a:r>
              <a:rPr dirty="0"/>
              <a:t> </a:t>
            </a:r>
            <a:r>
              <a:rPr lang="en-US" dirty="0"/>
              <a:t>Trinh Thu Hai</a:t>
            </a:r>
            <a:r>
              <a:rPr dirty="0"/>
              <a:t>: </a:t>
            </a:r>
            <a:r>
              <a:rPr lang="vi-VN" dirty="0"/>
              <a:t>25</a:t>
            </a:r>
            <a:r>
              <a:rPr dirty="0"/>
              <a:t>% </a:t>
            </a:r>
            <a:br>
              <a:rPr dirty="0"/>
            </a:br>
            <a:r>
              <a:rPr lang="en-US" sz="2112" dirty="0" err="1"/>
              <a:t>RentBikeController</a:t>
            </a:r>
            <a:r>
              <a:rPr lang="en-US" sz="2112" dirty="0"/>
              <a:t>, Subsystem, </a:t>
            </a:r>
            <a:r>
              <a:rPr lang="en-US" sz="2112" dirty="0" err="1"/>
              <a:t>CreditCard</a:t>
            </a:r>
            <a:endParaRPr lang="en-US" dirty="0"/>
          </a:p>
          <a:p>
            <a:pPr marL="307238" indent="-307238" defTabSz="877823">
              <a:lnSpc>
                <a:spcPct val="150000"/>
              </a:lnSpc>
              <a:spcBef>
                <a:spcPts val="600"/>
              </a:spcBef>
              <a:defRPr sz="2112"/>
            </a:pPr>
            <a:r>
              <a:rPr lang="en-US" dirty="0"/>
              <a:t>Nguyen </a:t>
            </a:r>
            <a:r>
              <a:rPr lang="en-US" dirty="0" err="1"/>
              <a:t>Huy</a:t>
            </a:r>
            <a:r>
              <a:rPr lang="en-US" dirty="0"/>
              <a:t> Hoang: 38% </a:t>
            </a:r>
            <a:br>
              <a:rPr lang="en-US" dirty="0"/>
            </a:br>
            <a:r>
              <a:rPr lang="en-US" sz="2112" dirty="0" err="1"/>
              <a:t>ReturnBikeController</a:t>
            </a:r>
            <a:r>
              <a:rPr lang="en-US" sz="2112" dirty="0"/>
              <a:t>, </a:t>
            </a:r>
            <a:r>
              <a:rPr lang="en-US" sz="2112" dirty="0" err="1"/>
              <a:t>ViewRentalController</a:t>
            </a:r>
            <a:r>
              <a:rPr lang="en-US" sz="2112" dirty="0"/>
              <a:t>, Rental, Payment</a:t>
            </a:r>
            <a:endParaRPr lang="en-US" dirty="0"/>
          </a:p>
          <a:p>
            <a:pPr marL="307238" indent="-307238" defTabSz="877823">
              <a:lnSpc>
                <a:spcPct val="150000"/>
              </a:lnSpc>
              <a:spcBef>
                <a:spcPts val="600"/>
              </a:spcBef>
              <a:defRPr sz="2112"/>
            </a:pPr>
            <a:r>
              <a:rPr lang="en-US" dirty="0"/>
              <a:t>Bui Thanh Tung: 37% </a:t>
            </a:r>
            <a:br>
              <a:rPr lang="en-US" dirty="0"/>
            </a:br>
            <a:r>
              <a:rPr lang="en-US" dirty="0" err="1"/>
              <a:t>ViewDockController</a:t>
            </a:r>
            <a:r>
              <a:rPr lang="en-US" dirty="0"/>
              <a:t>, Bike, Station, Screens</a:t>
            </a:r>
          </a:p>
        </p:txBody>
      </p:sp>
      <p:sp>
        <p:nvSpPr>
          <p:cNvPr id="86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90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F2CE7-C775-D34F-89DF-CB0C928E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84" y="1380468"/>
            <a:ext cx="6214231" cy="48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Interaction Diagram (Rent Bike Use case)</a:t>
            </a:r>
          </a:p>
        </p:txBody>
      </p:sp>
      <p:sp>
        <p:nvSpPr>
          <p:cNvPr id="90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4</a:t>
            </a:fld>
            <a:endParaRPr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52934AC8-15ED-4E8C-942E-DA3F071E6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867"/>
            <a:ext cx="9144000" cy="5102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</a:p>
        </p:txBody>
      </p:sp>
      <p:sp>
        <p:nvSpPr>
          <p:cNvPr id="96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</a:lstStyle>
          <a:p>
            <a:pPr marL="0" indent="0">
              <a:buNone/>
            </a:pPr>
            <a:endParaRPr dirty="0"/>
          </a:p>
        </p:txBody>
      </p:sp>
      <p:sp>
        <p:nvSpPr>
          <p:cNvPr id="94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D917066-2521-4521-9270-BD8833487E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2" y="1237230"/>
            <a:ext cx="7849810" cy="4979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Class Diagram</a:t>
            </a:r>
            <a:r>
              <a:rPr lang="en-US" dirty="0"/>
              <a:t> (Controller)</a:t>
            </a:r>
            <a:endParaRPr dirty="0"/>
          </a:p>
        </p:txBody>
      </p:sp>
      <p:pic>
        <p:nvPicPr>
          <p:cNvPr id="3" name="Content Placeholder 2" descr="Diagram, schematic&#10;&#10;Description automatically generated">
            <a:extLst>
              <a:ext uri="{FF2B5EF4-FFF2-40B4-BE49-F238E27FC236}">
                <a16:creationId xmlns:a16="http://schemas.microsoft.com/office/drawing/2014/main" id="{D42D74A3-DC71-46AC-9162-A1C81A675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6974"/>
            <a:ext cx="7886700" cy="3728639"/>
          </a:xfrm>
          <a:prstGeom prst="rect">
            <a:avLst/>
          </a:prstGeom>
        </p:spPr>
      </p:pic>
      <p:sp>
        <p:nvSpPr>
          <p:cNvPr id="94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9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Diagram</a:t>
            </a:r>
            <a:r>
              <a:rPr lang="en-US" dirty="0"/>
              <a:t>(Rental)</a:t>
            </a:r>
            <a:endParaRPr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AF77E0E6-D538-4C85-B410-7C610ABB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00" y="1825625"/>
            <a:ext cx="6246600" cy="4351338"/>
          </a:xfrm>
          <a:prstGeom prst="rect">
            <a:avLst/>
          </a:prstGeom>
        </p:spPr>
      </p:pic>
      <p:sp>
        <p:nvSpPr>
          <p:cNvPr id="94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169233" y="1236057"/>
            <a:ext cx="203023" cy="2888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69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Design Considerations</a:t>
            </a:r>
          </a:p>
        </p:txBody>
      </p:sp>
      <p:sp>
        <p:nvSpPr>
          <p:cNvPr id="100" name="Content Placeholder 4"/>
          <p:cNvSpPr txBox="1">
            <a:spLocks noGrp="1"/>
          </p:cNvSpPr>
          <p:nvPr>
            <p:ph idx="1"/>
          </p:nvPr>
        </p:nvSpPr>
        <p:spPr>
          <a:xfrm>
            <a:off x="508251" y="1494266"/>
            <a:ext cx="3820712" cy="620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 Multi-tier</a:t>
            </a:r>
            <a:r>
              <a:rPr dirty="0"/>
              <a:t> architecture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8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/>
              <a:pPr>
                <a:spcAft>
                  <a:spcPts val="600"/>
                </a:spcAft>
              </a:pPr>
              <a:t>8</a:t>
            </a:fld>
            <a:endParaRPr/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9EAFDB-F5FF-4093-A584-70855BE7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7" r="10121" b="1"/>
          <a:stretch/>
        </p:blipFill>
        <p:spPr>
          <a:xfrm>
            <a:off x="1666377" y="2169582"/>
            <a:ext cx="4067572" cy="3882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Design Considerations</a:t>
            </a:r>
          </a:p>
        </p:txBody>
      </p:sp>
      <p:sp>
        <p:nvSpPr>
          <p:cNvPr id="100" name="Content Placeholder 4"/>
          <p:cNvSpPr txBox="1">
            <a:spLocks noGrp="1"/>
          </p:cNvSpPr>
          <p:nvPr>
            <p:ph idx="1"/>
          </p:nvPr>
        </p:nvSpPr>
        <p:spPr>
          <a:xfrm>
            <a:off x="508251" y="1494266"/>
            <a:ext cx="6865294" cy="3532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SOLID principles</a:t>
            </a:r>
          </a:p>
          <a:p>
            <a:pPr lvl="1"/>
            <a:r>
              <a:rPr lang="en-US"/>
              <a:t>Applying new requirements, SOLID principles are held</a:t>
            </a:r>
          </a:p>
          <a:p>
            <a:endParaRPr lang="en-US" dirty="0"/>
          </a:p>
          <a:p>
            <a:r>
              <a:rPr lang="en-US"/>
              <a:t>Coupling and Cohesion</a:t>
            </a:r>
            <a:endParaRPr lang="en-US" dirty="0"/>
          </a:p>
          <a:p>
            <a:pPr lvl="1"/>
            <a:r>
              <a:rPr lang="en-US"/>
              <a:t>Coupling: Mostly data coupling</a:t>
            </a:r>
            <a:endParaRPr lang="en-US" dirty="0"/>
          </a:p>
          <a:p>
            <a:pPr lvl="1"/>
            <a:r>
              <a:rPr lang="en-US"/>
              <a:t>Cohesion: Mostly sequential and temporal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8" name="TextBox 6"/>
          <p:cNvSpPr txBox="1"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/>
              <a:pPr>
                <a:spcAft>
                  <a:spcPts val="600"/>
                </a:spcAft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4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175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Member Contribution</vt:lpstr>
      <vt:lpstr>Use Case Diagram</vt:lpstr>
      <vt:lpstr>Interaction Diagram (Rent Bike Use case)</vt:lpstr>
      <vt:lpstr>Class Diagram</vt:lpstr>
      <vt:lpstr>Class Diagram (Controller)</vt:lpstr>
      <vt:lpstr>Class Diagram(Rental)</vt:lpstr>
      <vt:lpstr>Design Considerations</vt:lpstr>
      <vt:lpstr>Design Considerations</vt:lpstr>
      <vt:lpstr>Design Considerations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TRINH THU HAI 20184255</cp:lastModifiedBy>
  <cp:revision>129</cp:revision>
  <dcterms:modified xsi:type="dcterms:W3CDTF">2022-01-08T13:41:58Z</dcterms:modified>
</cp:coreProperties>
</file>