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8" r:id="rId2"/>
    <p:sldId id="349" r:id="rId3"/>
    <p:sldId id="269" r:id="rId4"/>
    <p:sldId id="350" r:id="rId5"/>
    <p:sldId id="272" r:id="rId6"/>
    <p:sldId id="351" r:id="rId7"/>
    <p:sldId id="352" r:id="rId8"/>
    <p:sldId id="353" r:id="rId9"/>
    <p:sldId id="354" r:id="rId10"/>
    <p:sldId id="355" r:id="rId11"/>
    <p:sldId id="356" r:id="rId12"/>
    <p:sldId id="280" r:id="rId13"/>
    <p:sldId id="281" r:id="rId14"/>
    <p:sldId id="282" r:id="rId15"/>
    <p:sldId id="283" r:id="rId16"/>
    <p:sldId id="284" r:id="rId17"/>
    <p:sldId id="357" r:id="rId18"/>
    <p:sldId id="286" r:id="rId19"/>
    <p:sldId id="285" r:id="rId20"/>
    <p:sldId id="294" r:id="rId21"/>
    <p:sldId id="295" r:id="rId22"/>
    <p:sldId id="358" r:id="rId23"/>
    <p:sldId id="298" r:id="rId24"/>
    <p:sldId id="359" r:id="rId25"/>
    <p:sldId id="360" r:id="rId26"/>
    <p:sldId id="306" r:id="rId27"/>
    <p:sldId id="361" r:id="rId28"/>
    <p:sldId id="307" r:id="rId29"/>
    <p:sldId id="362" r:id="rId30"/>
    <p:sldId id="310" r:id="rId31"/>
    <p:sldId id="363" r:id="rId32"/>
    <p:sldId id="316" r:id="rId33"/>
    <p:sldId id="364" r:id="rId34"/>
    <p:sldId id="321" r:id="rId35"/>
    <p:sldId id="34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razade Bakarally" initials="SB" lastIdx="20" clrIdx="0">
    <p:extLst>
      <p:ext uri="{19B8F6BF-5375-455C-9EA6-DF929625EA0E}">
        <p15:presenceInfo xmlns:p15="http://schemas.microsoft.com/office/powerpoint/2012/main" userId="S-1-5-21-2570627339-595396017-2782738742-850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90D79B"/>
    <a:srgbClr val="1F497D"/>
    <a:srgbClr val="A8B3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6158" autoAdjust="0"/>
  </p:normalViewPr>
  <p:slideViewPr>
    <p:cSldViewPr snapToGrid="0">
      <p:cViewPr varScale="1">
        <p:scale>
          <a:sx n="110" d="100"/>
          <a:sy n="110" d="100"/>
        </p:scale>
        <p:origin x="120" y="408"/>
      </p:cViewPr>
      <p:guideLst/>
    </p:cSldViewPr>
  </p:slideViewPr>
  <p:outlineViewPr>
    <p:cViewPr>
      <p:scale>
        <a:sx n="33" d="100"/>
        <a:sy n="33" d="100"/>
      </p:scale>
      <p:origin x="0" y="-32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67AE1-3769-4709-B39E-A578F3D2B0A3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DEC5E-1BCB-4374-9348-0428B728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DEC5E-1BCB-4374-9348-0428B7289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1F497D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rgbClr val="90D79B"/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455F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7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68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7112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F6899-85A7-429F-A972-8F973572C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2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F497D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rgbClr val="90D79B"/>
          </a:solidFill>
        </p:spPr>
        <p:txBody>
          <a:bodyPr/>
          <a:lstStyle>
            <a:lvl1pPr marL="0" indent="0">
              <a:buNone/>
              <a:defRPr sz="2400">
                <a:solidFill>
                  <a:srgbClr val="455F5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53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84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7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4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08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4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2364"/>
            <a:ext cx="12192000" cy="273095"/>
          </a:xfrm>
          <a:prstGeom prst="rect">
            <a:avLst/>
          </a:prstGeom>
          <a:solidFill>
            <a:srgbClr val="90D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49"/>
            <a:ext cx="24765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87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55F51"/>
                </a:solidFill>
              </a:defRPr>
            </a:lvl1pPr>
          </a:lstStyle>
          <a:p>
            <a:fld id="{52B1F438-B7AE-4702-B141-CE19DA8A8758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8" y="6402363"/>
            <a:ext cx="2014635" cy="2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F497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F497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F49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27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Fundamentals – 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Java Arrays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173532"/>
            <a:ext cx="11382103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eclare a named constant 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Argument List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825625"/>
            <a:ext cx="1138210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declare arrays as follows: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ARRAY_SIZE = 10;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[ARRAY_SIZE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you can first declare a named constant of an integral type,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named constant to specify the size of the array.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147411"/>
            <a:ext cx="1119922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Array Size during Program Execution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183" y="1825625"/>
            <a:ext cx="10998926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program execution,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prompt the user to specify the size of the array and then instantiate the object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size of the array: ");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2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console.nextInt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//Line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7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F2BA0D-D558-4F74-ADC6-6B07D8FD0CA7}" type="slidenum">
              <a:rPr lang="en-US" altLang="en-US" sz="1400" b="0"/>
              <a:pPr eaLnBrk="1" hangingPunct="1"/>
              <a:t>12</a:t>
            </a:fld>
            <a:endParaRPr lang="en-US" altLang="en-US" sz="1400" b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473" y="1672046"/>
            <a:ext cx="10946675" cy="45763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Java statement declares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array,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elements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initializes those elements to specific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sales = {12.25, 32.50, 16.90, 23, 45.68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	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values,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initial values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are placed between braces and separated by commas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sales[0]= 12.25, sales[1]= 32.50, sales[2]= 16.90, sales[3]= 23.00, and sales[4]= 45.68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74317" y="161106"/>
            <a:ext cx="112767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0" dirty="0"/>
              <a:t>Array Initialization during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8E0C7B-E9E2-4FC5-8D43-1A054ABAFF54}" type="slidenum">
              <a:rPr lang="en-US" altLang="en-US" sz="1400" b="0"/>
              <a:pPr eaLnBrk="1" hangingPunct="1"/>
              <a:t>13</a:t>
            </a:fld>
            <a:endParaRPr lang="en-US" altLang="en-US" sz="1400" b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148050"/>
            <a:ext cx="1097279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Initialization during Declaration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891" y="1752600"/>
            <a:ext cx="10972799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arrays, the size of the array is determined by the number of initial values within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 array is declared and initialized simultaneously, we do not use the operator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instantiate the array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1E8F4A-DDEC-4C80-8675-31CA25F93600}" type="slidenum">
              <a:rPr lang="en-US" altLang="en-US" sz="1400" b="0"/>
              <a:pPr eaLnBrk="1" hangingPunct="1"/>
              <a:t>14</a:t>
            </a:fld>
            <a:endParaRPr lang="en-US" altLang="en-US" sz="1400" b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057" y="1752600"/>
            <a:ext cx="10998926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array that has been instantiated, there is a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instance variable length</a:t>
            </a:r>
          </a:p>
          <a:p>
            <a:pPr algn="just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length contains the size of the array </a:t>
            </a:r>
          </a:p>
          <a:p>
            <a:pPr algn="just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length can be directly accessed in a program using the array name and the dot operator</a:t>
            </a:r>
          </a:p>
          <a:p>
            <a:pPr algn="just">
              <a:lnSpc>
                <a:spcPct val="80000"/>
              </a:lnSpc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{10, 20, 30, 40, 50, 60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creates the array list of six elements and initializes the elements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given. Here,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6.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>
          <a:xfrm>
            <a:off x="463342" y="139337"/>
            <a:ext cx="11101642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and the Instance Variable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A55AD8-9C3E-4F55-8E23-7BAAC1066A7B}" type="slidenum">
              <a:rPr lang="en-US" altLang="en-US" sz="1400" b="0"/>
              <a:pPr eaLnBrk="1" hangingPunct="1"/>
              <a:t>15</a:t>
            </a:fld>
            <a:endParaRPr lang="en-US" altLang="en-US" sz="1400" b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75063" y="147409"/>
            <a:ext cx="10796451" cy="9934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and the Instance Variable length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063" y="1611086"/>
            <a:ext cx="10796451" cy="4522334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creates the array list of six components and initializes the components using the values given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 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creates the array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10 components and initializes each component to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number of elements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10, the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numList.length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AE8A8F-7511-45B6-892D-F671987D9E9F}" type="slidenum">
              <a:rPr lang="en-US" altLang="en-US" sz="1400" b="0"/>
              <a:pPr eaLnBrk="1" hangingPunct="1"/>
              <a:t>16</a:t>
            </a:fld>
            <a:endParaRPr lang="en-US" altLang="en-US" sz="1400" b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8309" y="1600200"/>
            <a:ext cx="10964091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numList.length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5;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10;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15;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20;</a:t>
            </a: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statements store 5, 10, 15, and 20, respectively, in the first four components of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store the number of filled elements, that is, the actual number of elements, in the array in a variable, say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numOfElement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common practice for a program to keep track of the number of filled elements in an array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18309" y="150219"/>
            <a:ext cx="10964091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and the Instance Variable length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5" y="147415"/>
            <a:ext cx="10964091" cy="91503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5" y="1825625"/>
            <a:ext cx="1096409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array is instantiated, its size remains fixed. In other words, if you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instantiated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5 elements, the number of elements of the array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remains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increase the size of the array, then you must instantiate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desired size and copy the data stored in the first array into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8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CDA723-63EF-4651-93A8-D492BF1D7805}" type="slidenum">
              <a:rPr lang="en-US" altLang="en-US" sz="1400" b="0"/>
              <a:pPr eaLnBrk="1" hangingPunct="1"/>
              <a:t>18</a:t>
            </a:fld>
            <a:endParaRPr lang="en-US" altLang="en-US" sz="1400" b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83" y="152400"/>
            <a:ext cx="10990217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83" y="1295400"/>
            <a:ext cx="10990217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operations performed on a one-dimensional array are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array,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into the array,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output data in the array, and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largest and/ or smallest element in the array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used to step through elements in array and perform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lvl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sales =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double[10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457200" lvl="1" indent="0">
              <a:buNone/>
            </a:pP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index;</a:t>
            </a:r>
          </a:p>
          <a:p>
            <a:pPr marL="457200" lvl="1" indent="0">
              <a:buNone/>
            </a:pP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largestSale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sum, average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0; index &lt;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sales.length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index++) {     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sales[index] = 10.00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53CD04-5FD3-442F-9956-B0AEBEC42CCB}" type="slidenum">
              <a:rPr lang="en-US" altLang="en-US" sz="1400" b="0"/>
              <a:pPr eaLnBrk="1" hangingPunct="1"/>
              <a:t>19</a:t>
            </a:fld>
            <a:endParaRPr lang="en-US" altLang="en-US" sz="1400" b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71155"/>
            <a:ext cx="10972800" cy="5286102"/>
          </a:xfrm>
        </p:spPr>
        <p:txBody>
          <a:bodyPr>
            <a:noAutofit/>
          </a:bodyPr>
          <a:lstStyle/>
          <a:p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	</a:t>
            </a:r>
            <a:r>
              <a:rPr 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is an array of size 100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for loop steps through each element of the array list, starting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list: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count++)   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//process </a:t>
            </a:r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list[</a:t>
            </a:r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statements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100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from the keyboard and store the numbers into list: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0;  count &lt;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count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list[count]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console.nextInt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for loop outputs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0;  count &lt;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count++)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(list[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" "); 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7881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173530"/>
            <a:ext cx="10999304" cy="1325563"/>
          </a:xfrm>
        </p:spPr>
        <p:txBody>
          <a:bodyPr/>
          <a:lstStyle/>
          <a:p>
            <a:r>
              <a:rPr lang="en-US" dirty="0">
                <a:solidFill>
                  <a:srgbClr val="338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3 - Unit 2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825625"/>
            <a:ext cx="10999304" cy="435133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Learn about arrays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Explore how to declare and manipulate data into arrays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Understand the meaning of “array index out of bounds”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Become familiar with the restrictions on array processing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how to pass an array as a parameter to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dirty="0" smtClean="0"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A027B4-A5FF-464C-AAFF-9FCE3583D264}" type="slidenum">
              <a:rPr lang="en-US" altLang="en-US" sz="1400" b="0"/>
              <a:pPr eaLnBrk="1" hangingPunct="1"/>
              <a:t>20</a:t>
            </a:fld>
            <a:endParaRPr lang="en-US" altLang="en-US" sz="1400" b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83" y="141510"/>
            <a:ext cx="11007634" cy="81642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Index Out of Bounds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83" y="1393371"/>
            <a:ext cx="11007634" cy="485502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if an array index goes out of bounds during program execution, it throws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exception. If the program does not handle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 terminates with an appropriate error message.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bounds if: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&lt;= index &lt;=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index &lt; 0 or index &gt;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is thrown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address: memory location of first component in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607690-C899-4E84-A29C-0860D4EB0EC2}" type="slidenum">
              <a:rPr lang="en-US" altLang="en-US" sz="1400" b="0"/>
              <a:pPr eaLnBrk="1" hangingPunct="1"/>
              <a:t>21</a:t>
            </a:fld>
            <a:endParaRPr lang="en-US" altLang="en-US" sz="1400" b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83474" y="145869"/>
            <a:ext cx="1097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Arrays as Formal Parameters to Methods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474" y="1143000"/>
            <a:ext cx="10972800" cy="499654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other data types, you can declare arrays as formal parameters to methods.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to declare an array as a formal parameter is: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arraysAsFormalParameter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doubleNumList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double[15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statement calls the method with actual parameters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doubleNumList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number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arraysAsFormalParameter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doubleNumList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138704"/>
            <a:ext cx="11086012" cy="99341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Operators and 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74" y="1567543"/>
            <a:ext cx="11086012" cy="47888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statements: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{5, 10, 15, 20, 25, 30, 35}; //Line 1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//Line 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assignment operator to assign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 results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expect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reference 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a reference, that is, a memory address. Therefore, the preceding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copies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after this statement executes, both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the same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the shallow copying of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22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6" y="1593651"/>
            <a:ext cx="3648891" cy="1251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76" y="3625123"/>
            <a:ext cx="3965691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D5A1C0-7304-4438-B8A5-F190EE4C4F3E}" type="slidenum">
              <a:rPr lang="en-US" altLang="en-US" sz="1400" b="0"/>
              <a:pPr eaLnBrk="1" hangingPunct="1"/>
              <a:t>23</a:t>
            </a:fld>
            <a:endParaRPr lang="en-US" altLang="en-US" sz="1400" b="0"/>
          </a:p>
        </p:txBody>
      </p:sp>
      <p:sp>
        <p:nvSpPr>
          <p:cNvPr id="34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27017" y="137160"/>
            <a:ext cx="10981509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Operators and Arrays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7017" y="1524000"/>
            <a:ext cx="10981509" cy="47984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copy the elements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corresponding elements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need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element-by-element copy, as shown by the following loop: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0; index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index++)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[index]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statement executes,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refers to its own array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copied into the corresponding elements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deep copying of data.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36" y="5050165"/>
            <a:ext cx="4345122" cy="1198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0"/>
            <a:ext cx="10515600" cy="1071789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and Arrays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960"/>
            <a:ext cx="10805160" cy="459200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  <a:p>
            <a:pPr lvl="1">
              <a:buFontTx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if the values of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same and thus determines whether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the same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the same elements, you need to compare them component by component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write a method that returns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two 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 contain the same elements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8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147411"/>
            <a:ext cx="10955383" cy="1028246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as Parameter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393372"/>
            <a:ext cx="10955383" cy="489421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other objects, arrays can be passed as parameters to methods.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as an argument any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outputs the data stored in each 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0;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index++)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(list[index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 ");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as a formal parameter, we declare another formal parameter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elements in the array, as in the following method: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printArray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0; index &lt;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numOfElements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index++)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(list[index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DD471E-E56B-44EF-8E9B-16CF6D295DCE}" type="slidenum">
              <a:rPr lang="en-US" altLang="en-US" sz="1400" b="0"/>
              <a:pPr eaLnBrk="1" hangingPunct="1"/>
              <a:t>26</a:t>
            </a:fld>
            <a:endParaRPr lang="en-US" altLang="en-US" sz="1400" b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8308" y="1201783"/>
            <a:ext cx="10929257" cy="50770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list for a given item is one of the most common operations performed on a 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the sequential search or linear search.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implies, you search the array sequentially starting from the first array element.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elements in the array (the list) and continue the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either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find the item or no more data is left in the list to compare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want to determine whether 27 is in the list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you compare 27 with list[0]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list[0] ≠ 27, you then compare 27 with list[1]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list[1] ≠ 27, you compare 27 with list[2]; because list[2] = 27, the search stops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search is successful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8307" y="154574"/>
            <a:ext cx="10929257" cy="9165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 Array for a Specific Item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DD471E-E56B-44EF-8E9B-16CF6D295DCE}" type="slidenum">
              <a:rPr lang="en-US" altLang="en-US" sz="1400" b="0"/>
              <a:pPr eaLnBrk="1" hangingPunct="1"/>
              <a:t>27</a:t>
            </a:fld>
            <a:endParaRPr lang="en-US" altLang="en-US" sz="1400" b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8308" y="1201783"/>
            <a:ext cx="10929257" cy="507709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want to determine whether 27 is in the list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you compare 27 with list[0]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list[0] ≠ 27, you then compare 27 with list[1]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list[1] ≠ 27, you compare 27 with list[2]; because list[2] = 27, the search stops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search is successful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8307" y="154574"/>
            <a:ext cx="10929257" cy="9165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 Array for a Specific Item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08" y="3286559"/>
            <a:ext cx="631595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EAFB23-0193-4A37-92C4-B693ED1562AC}" type="slidenum">
              <a:rPr lang="en-US" altLang="en-US" sz="1400" b="0"/>
              <a:pPr eaLnBrk="1" hangingPunct="1"/>
              <a:t>28</a:t>
            </a:fld>
            <a:endParaRPr lang="en-US" altLang="en-US" sz="1400" b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35726" y="1349828"/>
            <a:ext cx="10937964" cy="4746171"/>
          </a:xfrm>
        </p:spPr>
        <p:txBody>
          <a:bodyPr/>
          <a:lstStyle/>
          <a:p>
            <a:pPr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earch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starts at the first element in the list, that is, at list[0]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the search item, which is 10, is compared with every item in the list; eventually, no more data is left in the list to compare with the search item; this is an unsuccessful search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5725" y="139338"/>
            <a:ext cx="10937965" cy="8969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 Array for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34" y="1521348"/>
            <a:ext cx="6315956" cy="92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5" y="165459"/>
            <a:ext cx="10937965" cy="82731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Sequential search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5726" y="1323703"/>
            <a:ext cx="10937964" cy="49638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altLang="en-US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seqSearch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list, </a:t>
            </a:r>
            <a:r>
              <a:rPr lang="en-US" altLang="en-US" sz="14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listLength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searchItem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=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listLength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!found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(list[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searchItem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found =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(found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</a:t>
            </a:r>
          </a:p>
          <a:p>
            <a:pPr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F6899-85A7-429F-A972-8F973572C89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3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E21E85-8524-45AF-9D31-D6F9A9329BD9}" type="slidenum">
              <a:rPr lang="en-US" altLang="en-US" sz="1400" b="0"/>
              <a:pPr eaLnBrk="1" hangingPunct="1"/>
              <a:t>3</a:t>
            </a:fld>
            <a:endParaRPr lang="en-US" altLang="en-US" sz="14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609" y="147414"/>
            <a:ext cx="10906539" cy="99340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Definition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609" y="1981200"/>
            <a:ext cx="10906539" cy="4114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structured data type with a fixed number of elements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array are also called components of the array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is of the same type</a:t>
            </a:r>
          </a:p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accessed using their relative positions in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844859-A70D-49A0-8845-6803FAABE216}" type="slidenum">
              <a:rPr lang="en-US" altLang="en-US" sz="1400" b="0"/>
              <a:pPr eaLnBrk="1" hangingPunct="1"/>
              <a:t>30</a:t>
            </a:fld>
            <a:endParaRPr lang="en-US" altLang="en-US" sz="1400" b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152400"/>
            <a:ext cx="10559497" cy="80554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String Objects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891" y="957943"/>
            <a:ext cx="11051178" cy="529045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String[5]; 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"Amanda Green"; </a:t>
            </a: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"Vijay Arora"; </a:t>
            </a: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"Sheila Mann"; </a:t>
            </a: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"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Sharma"; </a:t>
            </a: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"Mandy Johnson";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07" y="1756088"/>
            <a:ext cx="4286848" cy="2657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164826"/>
            <a:ext cx="10744200" cy="93245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Variable Length Parameter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1611086"/>
            <a:ext cx="10744200" cy="45920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parameter (list). The syntax to declare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 (list) is: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declares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 variable length formal parameter.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array wherein each element is of type double, and 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depends on the number of arguments passed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6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7ADE14-86E3-4806-BCD5-38688864BAE1}" type="slidenum">
              <a:rPr lang="en-US" altLang="en-US" sz="1400" b="0"/>
              <a:pPr eaLnBrk="1" hangingPunct="1"/>
              <a:t>32</a:t>
            </a:fld>
            <a:endParaRPr lang="en-US" altLang="en-US" sz="1400" b="0"/>
          </a:p>
        </p:txBody>
      </p:sp>
      <p:sp>
        <p:nvSpPr>
          <p:cNvPr id="53252" name="Rectangle 8"/>
          <p:cNvSpPr>
            <a:spLocks noGrp="1" noChangeArrowheads="1"/>
          </p:cNvSpPr>
          <p:nvPr>
            <p:ph type="title"/>
          </p:nvPr>
        </p:nvSpPr>
        <p:spPr>
          <a:xfrm>
            <a:off x="661851" y="158928"/>
            <a:ext cx="10929258" cy="9906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Variable Length Parameter List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851" y="1219200"/>
            <a:ext cx="10929258" cy="512063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5" y="156116"/>
            <a:ext cx="10929257" cy="723446"/>
          </a:xfrm>
        </p:spPr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5" y="1193074"/>
            <a:ext cx="10929257" cy="505967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process the elements of an array one-by-one, starting at the first element,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index variable, initialized to 0, and a loop.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to process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array, list, you can use a for loop, such as the following: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index; index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to use this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process the elements of an array is: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identifier 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is a variable, and the data type of identifier is the same as the data type of the array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3F2BC6-5FAB-4445-946B-55D1A8F7DF28}" type="slidenum">
              <a:rPr lang="en-US" altLang="en-US" sz="1400" b="0"/>
              <a:pPr eaLnBrk="1" hangingPunct="1"/>
              <a:t>34</a:t>
            </a:fld>
            <a:endParaRPr lang="en-US" altLang="en-US" sz="1400" b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09" y="156750"/>
            <a:ext cx="10964091" cy="7663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309" y="1027612"/>
            <a:ext cx="10964091" cy="5144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0;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list) 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= sum +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Line 2 is read: for each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list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identifier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initialized to list[0]</a:t>
            </a:r>
          </a:p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iteration, the value of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list[1], and so 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(max &lt;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max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3AA2FD-2CF4-4C23-8978-C931B23FFBB5}" type="slidenum">
              <a:rPr lang="en-US" altLang="en-US" sz="1400" b="0"/>
              <a:pPr eaLnBrk="1" hangingPunct="1"/>
              <a:t>35</a:t>
            </a:fld>
            <a:endParaRPr lang="en-US" altLang="en-US" sz="1400" b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71989"/>
            <a:ext cx="10929257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Summary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676400"/>
            <a:ext cx="10929257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arrays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processing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and methods performed on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data in arrays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64818"/>
            <a:ext cx="11039061" cy="979489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Declaration &amp; Initialization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344614"/>
            <a:ext cx="11039061" cy="483234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to declare a one-dimensional array is: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//Line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syntax to instantiate an array object is: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expression that evaluates to a positive integer. Also,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intExp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number of elements in the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combine the statements in Lines 1 and 2 into one statement as follows: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3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F6D925-C907-43A6-B096-99090EAD7FC2}" type="slidenum">
              <a:rPr lang="en-US" altLang="en-US" sz="1400" b="0"/>
              <a:pPr eaLnBrk="1" hangingPunct="1"/>
              <a:t>5</a:t>
            </a:fld>
            <a:endParaRPr lang="en-US" altLang="en-US" sz="1400" b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348" y="164818"/>
            <a:ext cx="1098605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57801"/>
            <a:ext cx="8229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6348" y="1563757"/>
            <a:ext cx="10986052" cy="46132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(syntax) used to access an array element is: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index, is an expression whose value is a nonnegative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size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[] is an operator called the array subscripting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8" y="156118"/>
            <a:ext cx="10999304" cy="81431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&amp;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Array Consisting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5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179444"/>
            <a:ext cx="10999304" cy="4997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and creates the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is of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int.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accessed as num[0], num[1], num[2], num[3], and num[4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3499378"/>
            <a:ext cx="3241999" cy="2767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5" y="4068516"/>
            <a:ext cx="782929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96" y="163688"/>
            <a:ext cx="11012556" cy="8143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96" y="1302268"/>
            <a:ext cx="11012556" cy="50540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(syntax) used to access an array element is: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index, is an expression whose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nonnegative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size of the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[] is an operator called the array subscripting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164818"/>
            <a:ext cx="11131826" cy="8408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(2)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05948"/>
            <a:ext cx="11131826" cy="49710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list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statement: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list[5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34;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34 into list[5], which is the sixth element of the array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2" y="2239618"/>
            <a:ext cx="6601746" cy="1020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4903304"/>
            <a:ext cx="6315956" cy="1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51" y="164826"/>
            <a:ext cx="10955383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After Assignment Element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51" y="1825625"/>
            <a:ext cx="1095538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statements: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list[3] = 10;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list[6] = 35;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list[5] = list[3] + list[6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statement stores 10 into list[3], the second statement stores 35 into list[6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statement adds the contents of list[3] and list[6] and stores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F438-B7AE-4702-B141-CE19DA8A8758}" type="slidenum">
              <a:rPr lang="en-CA" smtClean="0"/>
              <a:t>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08" y="4903935"/>
            <a:ext cx="645885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D Template" id="{B73D90AF-53BF-4BE5-997E-A04962ADB2FB}" vid="{48428A66-8C84-4E1C-ACA9-B826A42DA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1650</Words>
  <Application>Microsoft Office PowerPoint</Application>
  <PresentationFormat>Widescreen</PresentationFormat>
  <Paragraphs>302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MS Mincho</vt:lpstr>
      <vt:lpstr>Times New Roman</vt:lpstr>
      <vt:lpstr>Office Theme</vt:lpstr>
      <vt:lpstr>Programming Fundamentals – Arrays</vt:lpstr>
      <vt:lpstr>Module 3 - Unit 2 Objectives</vt:lpstr>
      <vt:lpstr>Array Definition</vt:lpstr>
      <vt:lpstr>Arrays Declaration &amp; Initialization</vt:lpstr>
      <vt:lpstr>Accessing Array Elements</vt:lpstr>
      <vt:lpstr>Declaring &amp; Creating Array Consisting of 5 Elements </vt:lpstr>
      <vt:lpstr>Accessing Array Elements</vt:lpstr>
      <vt:lpstr>Accessing Array Elements (2)</vt:lpstr>
      <vt:lpstr>Array List After Assignment Element Values</vt:lpstr>
      <vt:lpstr>Declare a named constant as Array Argument List </vt:lpstr>
      <vt:lpstr>Specifying Array Size during Program Execution</vt:lpstr>
      <vt:lpstr>PowerPoint Presentation</vt:lpstr>
      <vt:lpstr>Array Initialization during Declaration (2)</vt:lpstr>
      <vt:lpstr>Arrays and the Instance Variable length</vt:lpstr>
      <vt:lpstr>Arrays and the Instance Variable length (2)</vt:lpstr>
      <vt:lpstr>Arrays and the Instance Variable length (3)</vt:lpstr>
      <vt:lpstr>Array Size</vt:lpstr>
      <vt:lpstr>Operations Performed on an Array</vt:lpstr>
      <vt:lpstr>Processing An Arrays</vt:lpstr>
      <vt:lpstr>Array Index Out of Bounds </vt:lpstr>
      <vt:lpstr>Declaring Arrays as Formal Parameters to Methods</vt:lpstr>
      <vt:lpstr>The Assignment Operators and Arrays</vt:lpstr>
      <vt:lpstr>The Assignment Operators and Arrays (2)</vt:lpstr>
      <vt:lpstr>Relational Operators and Arrays</vt:lpstr>
      <vt:lpstr>Arrays as Parameter Methods</vt:lpstr>
      <vt:lpstr>Searching an Array for a Specific Item</vt:lpstr>
      <vt:lpstr>Searching an Array for a Specific Item</vt:lpstr>
      <vt:lpstr>Searching an Array for a Specific Item (2)</vt:lpstr>
      <vt:lpstr>Array Sequential search Method</vt:lpstr>
      <vt:lpstr>Array of String Objects</vt:lpstr>
      <vt:lpstr>Arrays and Variable Length Parameter List</vt:lpstr>
      <vt:lpstr>Arrays and Variable Length Parameter List (2)</vt:lpstr>
      <vt:lpstr>foreach Loop </vt:lpstr>
      <vt:lpstr>foreach loop (2)</vt:lpstr>
      <vt:lpstr>Unit Summary</vt:lpstr>
    </vt:vector>
  </TitlesOfParts>
  <Company>Datsco Training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Language</dc:title>
  <dc:creator>Khattar Daou</dc:creator>
  <cp:lastModifiedBy>Khattar Daou</cp:lastModifiedBy>
  <cp:revision>132</cp:revision>
  <dcterms:created xsi:type="dcterms:W3CDTF">2015-10-28T02:26:51Z</dcterms:created>
  <dcterms:modified xsi:type="dcterms:W3CDTF">2016-02-17T16:54:07Z</dcterms:modified>
</cp:coreProperties>
</file>