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0" r:id="rId11"/>
    <p:sldId id="27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075" y="-5248"/>
            <a:ext cx="10544964" cy="68524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01" y="1629411"/>
            <a:ext cx="5432620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Ribbon challenge</a:t>
            </a:r>
          </a:p>
        </p:txBody>
      </p:sp>
    </p:spTree>
    <p:extLst>
      <p:ext uri="{BB962C8B-B14F-4D97-AF65-F5344CB8AC3E}">
        <p14:creationId xmlns:p14="http://schemas.microsoft.com/office/powerpoint/2010/main" val="35714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27" y="-1"/>
            <a:ext cx="10409007" cy="5169159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750674" y="4380658"/>
            <a:ext cx="6819285" cy="65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Images &amp; Database challenge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28" y="5368740"/>
            <a:ext cx="10303930" cy="1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0" y="31879"/>
            <a:ext cx="10251347" cy="54354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5671502"/>
            <a:ext cx="11651024" cy="109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862" y="1344186"/>
            <a:ext cx="4098771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Treeview challenge</a:t>
            </a:r>
          </a:p>
        </p:txBody>
      </p:sp>
    </p:spTree>
    <p:extLst>
      <p:ext uri="{BB962C8B-B14F-4D97-AF65-F5344CB8AC3E}">
        <p14:creationId xmlns:p14="http://schemas.microsoft.com/office/powerpoint/2010/main" val="390177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611" y="636451"/>
            <a:ext cx="8925886" cy="7298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Open a Word or Excel document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70" y="1686187"/>
            <a:ext cx="9424142" cy="244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have the necessary .</a:t>
            </a:r>
            <a:r>
              <a:rPr lang="en-US" dirty="0" err="1"/>
              <a:t>dll</a:t>
            </a:r>
            <a:r>
              <a:rPr lang="en-US" dirty="0"/>
              <a:t> file to use </a:t>
            </a:r>
            <a:r>
              <a:rPr lang="en-US" dirty="0" err="1"/>
              <a:t>Microsoft.Office</a:t>
            </a:r>
            <a:r>
              <a:rPr lang="en-US" dirty="0"/>
              <a:t> components, so first of all we need to add the </a:t>
            </a:r>
            <a:r>
              <a:rPr lang="en-US" dirty="0" err="1"/>
              <a:t>dll</a:t>
            </a:r>
            <a:r>
              <a:rPr lang="en-US" dirty="0"/>
              <a:t> file:</a:t>
            </a:r>
          </a:p>
          <a:p>
            <a:r>
              <a:rPr lang="en-US" dirty="0"/>
              <a:t>On the Project menu, click Add Reference.</a:t>
            </a:r>
          </a:p>
          <a:p>
            <a:r>
              <a:rPr lang="en-US" dirty="0"/>
              <a:t>On the COM tab, locate Microsoft Word or Excel Object Library, and then Select it on the COM tab.</a:t>
            </a:r>
          </a:p>
          <a:p>
            <a:r>
              <a:rPr lang="en-US" dirty="0"/>
              <a:t>Click OK in the Add References dialog box to accept your selections.</a:t>
            </a:r>
          </a:p>
          <a:p>
            <a:r>
              <a:rPr lang="en-US" dirty="0"/>
              <a:t>Add the following chunk of code to open the Word document.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0" y="4584630"/>
            <a:ext cx="8127220" cy="20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report</a:t>
            </a:r>
          </a:p>
          <a:p>
            <a:r>
              <a:rPr lang="en-US" dirty="0"/>
              <a:t>Adding a window for about page</a:t>
            </a:r>
          </a:p>
          <a:p>
            <a:r>
              <a:rPr lang="en-US" dirty="0"/>
              <a:t>Making more powerful search for Order page</a:t>
            </a:r>
          </a:p>
          <a:p>
            <a:r>
              <a:rPr lang="en-US" dirty="0"/>
              <a:t>Adding Barcode</a:t>
            </a:r>
          </a:p>
          <a:p>
            <a:r>
              <a:rPr lang="en-US" dirty="0"/>
              <a:t>Making more </a:t>
            </a:r>
            <a:r>
              <a:rPr lang="en-US"/>
              <a:t>powerful field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8" y="1351118"/>
            <a:ext cx="3207227" cy="1568251"/>
          </a:xfrm>
        </p:spPr>
        <p:txBody>
          <a:bodyPr>
            <a:normAutofit/>
          </a:bodyPr>
          <a:lstStyle/>
          <a:p>
            <a:r>
              <a:rPr lang="en-US" dirty="0"/>
              <a:t>Dashboard -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90" y="41897"/>
            <a:ext cx="6830350" cy="6786678"/>
          </a:xfrm>
        </p:spPr>
      </p:pic>
    </p:spTree>
    <p:extLst>
      <p:ext uri="{BB962C8B-B14F-4D97-AF65-F5344CB8AC3E}">
        <p14:creationId xmlns:p14="http://schemas.microsoft.com/office/powerpoint/2010/main" val="180880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64" y="1349633"/>
            <a:ext cx="9848222" cy="4929870"/>
          </a:xfrm>
        </p:spPr>
      </p:pic>
    </p:spTree>
    <p:extLst>
      <p:ext uri="{BB962C8B-B14F-4D97-AF65-F5344CB8AC3E}">
        <p14:creationId xmlns:p14="http://schemas.microsoft.com/office/powerpoint/2010/main" val="1568370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167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Small Store System Presentation</vt:lpstr>
      <vt:lpstr>Login page</vt:lpstr>
      <vt:lpstr>Admin - File</vt:lpstr>
      <vt:lpstr>Admin - Dashboard</vt:lpstr>
      <vt:lpstr>Admin - Help</vt:lpstr>
      <vt:lpstr>Dashboard - Category</vt:lpstr>
      <vt:lpstr>Dashboard - Products</vt:lpstr>
      <vt:lpstr>Dashboard - Employee</vt:lpstr>
      <vt:lpstr>Dashboard - Report</vt:lpstr>
      <vt:lpstr>Ribbon challenge</vt:lpstr>
      <vt:lpstr>PowerPoint Presentation</vt:lpstr>
      <vt:lpstr>Treeview challenge</vt:lpstr>
      <vt:lpstr>Open a Word or Excel document challenge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Ali Torabi</cp:lastModifiedBy>
  <cp:revision>18</cp:revision>
  <dcterms:created xsi:type="dcterms:W3CDTF">2016-09-15T16:44:42Z</dcterms:created>
  <dcterms:modified xsi:type="dcterms:W3CDTF">2016-09-16T03:37:06Z</dcterms:modified>
</cp:coreProperties>
</file>