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4" r:id="rId5"/>
    <p:sldId id="265" r:id="rId6"/>
    <p:sldId id="270" r:id="rId7"/>
    <p:sldId id="263" r:id="rId8"/>
    <p:sldId id="271" r:id="rId9"/>
    <p:sldId id="266" r:id="rId10"/>
    <p:sldId id="272" r:id="rId11"/>
    <p:sldId id="273" r:id="rId12"/>
    <p:sldId id="27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853579"/>
            <a:ext cx="7527910" cy="3290583"/>
          </a:xfrm>
        </p:spPr>
        <p:txBody>
          <a:bodyPr>
            <a:normAutofit/>
          </a:bodyPr>
          <a:lstStyle/>
          <a:p>
            <a:r>
              <a:rPr lang="en-US" sz="6000" dirty="0"/>
              <a:t>Small Store System</a:t>
            </a:r>
            <a:br>
              <a:rPr lang="en-US" sz="6000" dirty="0"/>
            </a:br>
            <a:r>
              <a:rPr lang="en-US" sz="6000"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7821525" cy="1690533"/>
          </a:xfrm>
        </p:spPr>
        <p:txBody>
          <a:bodyPr>
            <a:normAutofit/>
          </a:bodyPr>
          <a:lstStyle/>
          <a:p>
            <a:r>
              <a:rPr lang="en-US" dirty="0"/>
              <a:t>An application for who needs to manage his business systematically in a simple, applied and smart way</a:t>
            </a:r>
          </a:p>
          <a:p>
            <a:endParaRPr lang="en-US" dirty="0"/>
          </a:p>
          <a:p>
            <a:r>
              <a:rPr lang="en-US" dirty="0"/>
              <a:t>By:	Ali Torabi	,	</a:t>
            </a:r>
            <a:r>
              <a:rPr lang="en-US" dirty="0" err="1"/>
              <a:t>Behnaz</a:t>
            </a:r>
            <a:r>
              <a:rPr lang="en-US" dirty="0"/>
              <a:t> </a:t>
            </a:r>
            <a:r>
              <a:rPr lang="en-US" dirty="0" err="1"/>
              <a:t>A.Afshar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549" y="147031"/>
            <a:ext cx="8911687" cy="1280890"/>
          </a:xfrm>
        </p:spPr>
        <p:txBody>
          <a:bodyPr/>
          <a:lstStyle/>
          <a:p>
            <a:r>
              <a:rPr lang="en-CA" dirty="0"/>
              <a:t>Payment Form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92696" y="4738908"/>
            <a:ext cx="10844451" cy="1781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2800" dirty="0"/>
              <a:t>Until now the shopping is not happened after press submit button and view pdf bill if is not any error or exception all data registered in database(shopping happened)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097" y="787476"/>
            <a:ext cx="4941358" cy="3778250"/>
          </a:xfrm>
        </p:spPr>
      </p:pic>
    </p:spTree>
    <p:extLst>
      <p:ext uri="{BB962C8B-B14F-4D97-AF65-F5344CB8AC3E}">
        <p14:creationId xmlns:p14="http://schemas.microsoft.com/office/powerpoint/2010/main" val="96788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135" y="765263"/>
            <a:ext cx="3992732" cy="576262"/>
          </a:xfrm>
        </p:spPr>
        <p:txBody>
          <a:bodyPr/>
          <a:lstStyle/>
          <a:p>
            <a:r>
              <a:rPr lang="en-CA" b="1" dirty="0">
                <a:solidFill>
                  <a:srgbClr val="002060"/>
                </a:solidFill>
              </a:rPr>
              <a:t>Payment form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443" y="1359874"/>
            <a:ext cx="5729830" cy="419278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28555" y="752011"/>
            <a:ext cx="3999001" cy="576262"/>
          </a:xfrm>
        </p:spPr>
        <p:txBody>
          <a:bodyPr/>
          <a:lstStyle/>
          <a:p>
            <a:r>
              <a:rPr lang="en-CA" b="1" dirty="0">
                <a:solidFill>
                  <a:srgbClr val="002060"/>
                </a:solidFill>
              </a:rPr>
              <a:t>Receipt (pdf file)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58736" y="1359876"/>
            <a:ext cx="3873089" cy="4192786"/>
          </a:xfrm>
        </p:spPr>
      </p:pic>
    </p:spTree>
    <p:extLst>
      <p:ext uri="{BB962C8B-B14F-4D97-AF65-F5344CB8AC3E}">
        <p14:creationId xmlns:p14="http://schemas.microsoft.com/office/powerpoint/2010/main" val="233377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40660" y="212035"/>
            <a:ext cx="9437251" cy="6281530"/>
          </a:xfrm>
        </p:spPr>
      </p:pic>
      <p:sp>
        <p:nvSpPr>
          <p:cNvPr id="8" name="TextBox 7"/>
          <p:cNvSpPr txBox="1"/>
          <p:nvPr/>
        </p:nvSpPr>
        <p:spPr>
          <a:xfrm>
            <a:off x="251793" y="1391478"/>
            <a:ext cx="23948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>
                <a:solidFill>
                  <a:srgbClr val="002060"/>
                </a:solidFill>
              </a:rPr>
              <a:t>Transaction steps for submit order</a:t>
            </a:r>
          </a:p>
        </p:txBody>
      </p:sp>
    </p:spTree>
    <p:extLst>
      <p:ext uri="{BB962C8B-B14F-4D97-AF65-F5344CB8AC3E}">
        <p14:creationId xmlns:p14="http://schemas.microsoft.com/office/powerpoint/2010/main" val="2545337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089" y="2537280"/>
            <a:ext cx="10895522" cy="1618146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97217" y="767035"/>
            <a:ext cx="10148078" cy="120244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75" y="4442997"/>
            <a:ext cx="11484929" cy="14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3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147" y="887532"/>
            <a:ext cx="7142922" cy="953003"/>
          </a:xfrm>
        </p:spPr>
        <p:txBody>
          <a:bodyPr>
            <a:normAutofit/>
          </a:bodyPr>
          <a:lstStyle/>
          <a:p>
            <a:r>
              <a:rPr lang="en-US" dirty="0"/>
              <a:t>Login page for all employees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305" y="1590261"/>
            <a:ext cx="6608657" cy="3922643"/>
          </a:xfrm>
        </p:spPr>
      </p:pic>
    </p:spTree>
    <p:extLst>
      <p:ext uri="{BB962C8B-B14F-4D97-AF65-F5344CB8AC3E}">
        <p14:creationId xmlns:p14="http://schemas.microsoft.com/office/powerpoint/2010/main" val="284849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612" y="292805"/>
            <a:ext cx="8911687" cy="1280890"/>
          </a:xfrm>
        </p:spPr>
        <p:txBody>
          <a:bodyPr/>
          <a:lstStyle/>
          <a:p>
            <a:r>
              <a:rPr lang="en-CA" dirty="0"/>
              <a:t>Cashier 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549" y="1150848"/>
            <a:ext cx="9530930" cy="5263203"/>
          </a:xfrm>
        </p:spPr>
      </p:pic>
    </p:spTree>
    <p:extLst>
      <p:ext uri="{BB962C8B-B14F-4D97-AF65-F5344CB8AC3E}">
        <p14:creationId xmlns:p14="http://schemas.microsoft.com/office/powerpoint/2010/main" val="302298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product with barcode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757" y="1577534"/>
            <a:ext cx="9300243" cy="4147406"/>
          </a:xfrm>
        </p:spPr>
      </p:pic>
    </p:spTree>
    <p:extLst>
      <p:ext uri="{BB962C8B-B14F-4D97-AF65-F5344CB8AC3E}">
        <p14:creationId xmlns:p14="http://schemas.microsoft.com/office/powerpoint/2010/main" val="201046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product with product name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885" y="2279280"/>
            <a:ext cx="10290728" cy="3445659"/>
          </a:xfrm>
        </p:spPr>
      </p:pic>
    </p:spTree>
    <p:extLst>
      <p:ext uri="{BB962C8B-B14F-4D97-AF65-F5344CB8AC3E}">
        <p14:creationId xmlns:p14="http://schemas.microsoft.com/office/powerpoint/2010/main" val="315344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issues in Cashier Side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287" y="1683026"/>
            <a:ext cx="9755325" cy="4228196"/>
          </a:xfrm>
        </p:spPr>
        <p:txBody>
          <a:bodyPr>
            <a:normAutofit/>
          </a:bodyPr>
          <a:lstStyle/>
          <a:p>
            <a:r>
              <a:rPr lang="en-CA" sz="2800" dirty="0"/>
              <a:t>Calculated values(columns) in </a:t>
            </a:r>
            <a:r>
              <a:rPr lang="en-CA" sz="2800" dirty="0" err="1"/>
              <a:t>Datagrids</a:t>
            </a:r>
            <a:r>
              <a:rPr lang="en-CA" sz="2800" dirty="0"/>
              <a:t> that don’t  exist in DB(in tables)</a:t>
            </a:r>
          </a:p>
          <a:p>
            <a:r>
              <a:rPr lang="en-CA" sz="2800" dirty="0"/>
              <a:t>Db Transaction for submitting customer Order and receipt</a:t>
            </a:r>
          </a:p>
          <a:p>
            <a:r>
              <a:rPr lang="en-CA" sz="2800" dirty="0"/>
              <a:t>Pdf-printing for receipt and reports</a:t>
            </a:r>
          </a:p>
        </p:txBody>
      </p:sp>
    </p:spTree>
    <p:extLst>
      <p:ext uri="{BB962C8B-B14F-4D97-AF65-F5344CB8AC3E}">
        <p14:creationId xmlns:p14="http://schemas.microsoft.com/office/powerpoint/2010/main" val="184955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227" y="332562"/>
            <a:ext cx="10389704" cy="1280890"/>
          </a:xfrm>
        </p:spPr>
        <p:txBody>
          <a:bodyPr/>
          <a:lstStyle/>
          <a:p>
            <a:pPr algn="ctr"/>
            <a:r>
              <a:rPr lang="en-CA" dirty="0"/>
              <a:t>Daily price (Update price)- </a:t>
            </a:r>
            <a:r>
              <a:rPr lang="en-CA" sz="2400" dirty="0">
                <a:solidFill>
                  <a:srgbClr val="0070C0"/>
                </a:solidFill>
              </a:rPr>
              <a:t>Calculated column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323" y="1113348"/>
            <a:ext cx="8931964" cy="5109819"/>
          </a:xfrm>
        </p:spPr>
      </p:pic>
    </p:spTree>
    <p:extLst>
      <p:ext uri="{BB962C8B-B14F-4D97-AF65-F5344CB8AC3E}">
        <p14:creationId xmlns:p14="http://schemas.microsoft.com/office/powerpoint/2010/main" val="77778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05" y="955415"/>
            <a:ext cx="10853529" cy="1280890"/>
          </a:xfrm>
        </p:spPr>
        <p:txBody>
          <a:bodyPr/>
          <a:lstStyle/>
          <a:p>
            <a:pPr algn="r"/>
            <a:r>
              <a:rPr lang="en-CA" dirty="0"/>
              <a:t>Price based on quantity of items-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sz="2700" dirty="0">
                <a:solidFill>
                  <a:srgbClr val="0070C0"/>
                </a:solidFill>
              </a:rPr>
              <a:t>Calculated column </a:t>
            </a:r>
            <a:endParaRPr lang="en-CA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868" y="2442335"/>
            <a:ext cx="9214205" cy="1789165"/>
          </a:xfrm>
        </p:spPr>
      </p:pic>
    </p:spTree>
    <p:extLst>
      <p:ext uri="{BB962C8B-B14F-4D97-AF65-F5344CB8AC3E}">
        <p14:creationId xmlns:p14="http://schemas.microsoft.com/office/powerpoint/2010/main" val="287204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332" y="584353"/>
            <a:ext cx="10298664" cy="767368"/>
          </a:xfrm>
        </p:spPr>
        <p:txBody>
          <a:bodyPr>
            <a:normAutofit fontScale="90000"/>
          </a:bodyPr>
          <a:lstStyle/>
          <a:p>
            <a:r>
              <a:rPr lang="en-CA" dirty="0"/>
              <a:t>Transfer data between </a:t>
            </a:r>
            <a:r>
              <a:rPr lang="en-CA" dirty="0" err="1"/>
              <a:t>datagrids</a:t>
            </a:r>
            <a:br>
              <a:rPr lang="en-CA" dirty="0"/>
            </a:br>
            <a:endParaRPr lang="en-CA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09" y="1351721"/>
            <a:ext cx="10543869" cy="2449756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19163" y="4084232"/>
            <a:ext cx="10919791" cy="232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>
                <a:latin typeface="Calibri" panose="020F0502020204030204" pitchFamily="34" charset="0"/>
              </a:rPr>
              <a:t>Data just add/delete between  </a:t>
            </a:r>
            <a:r>
              <a:rPr lang="en-CA" sz="2800" dirty="0" err="1">
                <a:latin typeface="Calibri" panose="020F0502020204030204" pitchFamily="34" charset="0"/>
              </a:rPr>
              <a:t>Ordergrid</a:t>
            </a:r>
            <a:r>
              <a:rPr lang="en-CA" sz="2800" dirty="0">
                <a:latin typeface="Calibri" panose="020F0502020204030204" pitchFamily="34" charset="0"/>
              </a:rPr>
              <a:t> and </a:t>
            </a:r>
            <a:r>
              <a:rPr lang="en-CA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Productgrid</a:t>
            </a:r>
            <a:r>
              <a:rPr lang="en-CA" sz="2800" dirty="0">
                <a:solidFill>
                  <a:srgbClr val="0070C0"/>
                </a:solidFill>
                <a:latin typeface="Calibri" panose="020F0502020204030204" pitchFamily="34" charset="0"/>
              </a:rPr>
              <a:t> (just in view</a:t>
            </a:r>
            <a:r>
              <a:rPr lang="en-CA" sz="2800" dirty="0">
                <a:latin typeface="Calibri" panose="020F0502020204030204" pitchFamily="34" charset="0"/>
              </a:rPr>
              <a:t>) but no change is not happened in tables for real data</a:t>
            </a:r>
          </a:p>
          <a:p>
            <a:r>
              <a:rPr lang="en-CA" sz="2800" dirty="0"/>
              <a:t>All verification about </a:t>
            </a:r>
            <a:r>
              <a:rPr lang="en-CA" sz="2800" dirty="0" err="1"/>
              <a:t>Qty</a:t>
            </a:r>
            <a:r>
              <a:rPr lang="en-CA" sz="2800" dirty="0"/>
              <a:t> of items in stack and </a:t>
            </a:r>
            <a:r>
              <a:rPr lang="en-CA" sz="2800" dirty="0" err="1"/>
              <a:t>Qty</a:t>
            </a:r>
            <a:r>
              <a:rPr lang="en-CA" sz="2800" dirty="0"/>
              <a:t> for order items Is considered </a:t>
            </a:r>
          </a:p>
        </p:txBody>
      </p:sp>
    </p:spTree>
    <p:extLst>
      <p:ext uri="{BB962C8B-B14F-4D97-AF65-F5344CB8AC3E}">
        <p14:creationId xmlns:p14="http://schemas.microsoft.com/office/powerpoint/2010/main" val="27801988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259</TotalTime>
  <Words>170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Small Store System Presentation</vt:lpstr>
      <vt:lpstr>Login page for all employees</vt:lpstr>
      <vt:lpstr>Cashier Form</vt:lpstr>
      <vt:lpstr>Find product with barcode</vt:lpstr>
      <vt:lpstr>Find product with product name</vt:lpstr>
      <vt:lpstr>Main issues in Cashier Side </vt:lpstr>
      <vt:lpstr>Daily price (Update price)- Calculated column </vt:lpstr>
      <vt:lpstr>Price based on quantity of items- Calculated column </vt:lpstr>
      <vt:lpstr>Transfer data between datagrids </vt:lpstr>
      <vt:lpstr>Payment Form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ipd (password is ipd)</dc:creator>
  <cp:lastModifiedBy>Admin</cp:lastModifiedBy>
  <cp:revision>21</cp:revision>
  <dcterms:created xsi:type="dcterms:W3CDTF">2016-09-15T16:44:42Z</dcterms:created>
  <dcterms:modified xsi:type="dcterms:W3CDTF">2016-09-16T05:05:20Z</dcterms:modified>
</cp:coreProperties>
</file>