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57" r:id="rId15"/>
    <p:sldId id="258" r:id="rId16"/>
    <p:sldId id="259" r:id="rId17"/>
    <p:sldId id="260" r:id="rId18"/>
    <p:sldId id="261" r:id="rId19"/>
    <p:sldId id="262" r:id="rId20"/>
    <p:sldId id="265" r:id="rId21"/>
    <p:sldId id="266" r:id="rId22"/>
    <p:sldId id="270" r:id="rId23"/>
    <p:sldId id="271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53579"/>
            <a:ext cx="8424775" cy="3290583"/>
          </a:xfrm>
        </p:spPr>
        <p:txBody>
          <a:bodyPr>
            <a:noAutofit/>
          </a:bodyPr>
          <a:lstStyle/>
          <a:p>
            <a:r>
              <a:rPr lang="en-US" sz="7200" dirty="0"/>
              <a:t>Small Store System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020065"/>
            <a:ext cx="7821525" cy="2447847"/>
          </a:xfrm>
        </p:spPr>
        <p:txBody>
          <a:bodyPr>
            <a:normAutofit/>
          </a:bodyPr>
          <a:lstStyle/>
          <a:p>
            <a:r>
              <a:rPr lang="en-US" sz="2400" dirty="0"/>
              <a:t>An application for who needs to manage his business </a:t>
            </a:r>
            <a:r>
              <a:rPr lang="en-US" sz="2400" dirty="0" smtClean="0"/>
              <a:t>in </a:t>
            </a:r>
            <a:r>
              <a:rPr lang="en-US" sz="2400" dirty="0"/>
              <a:t>a simple, applied and smart way</a:t>
            </a:r>
          </a:p>
          <a:p>
            <a:endParaRPr lang="en-US" sz="2400" dirty="0"/>
          </a:p>
          <a:p>
            <a:r>
              <a:rPr lang="en-US" sz="2400" dirty="0"/>
              <a:t>By:	Ali Torabi	,	</a:t>
            </a:r>
            <a:r>
              <a:rPr lang="en-US" sz="2400" dirty="0" err="1"/>
              <a:t>Behnaz</a:t>
            </a:r>
            <a:r>
              <a:rPr lang="en-US" sz="2400" dirty="0"/>
              <a:t> </a:t>
            </a:r>
            <a:r>
              <a:rPr lang="en-US" sz="2400" dirty="0" err="1" smtClean="0"/>
              <a:t>A.Afshar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49" y="147031"/>
            <a:ext cx="8911687" cy="1280890"/>
          </a:xfrm>
        </p:spPr>
        <p:txBody>
          <a:bodyPr/>
          <a:lstStyle/>
          <a:p>
            <a:r>
              <a:rPr lang="en-CA" dirty="0"/>
              <a:t>Payment Form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92696" y="4738908"/>
            <a:ext cx="10844451" cy="178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800" dirty="0"/>
              <a:t>Until now the shopping is not happened after press submit button and view pdf bill if is not any error or exception all data registered in database(shopping happened)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097" y="787476"/>
            <a:ext cx="4941358" cy="3778250"/>
          </a:xfrm>
        </p:spPr>
      </p:pic>
    </p:spTree>
    <p:extLst>
      <p:ext uri="{BB962C8B-B14F-4D97-AF65-F5344CB8AC3E}">
        <p14:creationId xmlns:p14="http://schemas.microsoft.com/office/powerpoint/2010/main" val="930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135" y="765263"/>
            <a:ext cx="3992732" cy="576262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Payment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443" y="1359874"/>
            <a:ext cx="5729830" cy="41927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8555" y="752011"/>
            <a:ext cx="3999001" cy="576262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Receipt (pdf file)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8736" y="1359876"/>
            <a:ext cx="3873089" cy="4192786"/>
          </a:xfrm>
        </p:spPr>
      </p:pic>
    </p:spTree>
    <p:extLst>
      <p:ext uri="{BB962C8B-B14F-4D97-AF65-F5344CB8AC3E}">
        <p14:creationId xmlns:p14="http://schemas.microsoft.com/office/powerpoint/2010/main" val="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0660" y="212035"/>
            <a:ext cx="9437251" cy="6281530"/>
          </a:xfrm>
        </p:spPr>
      </p:pic>
      <p:sp>
        <p:nvSpPr>
          <p:cNvPr id="8" name="TextBox 7"/>
          <p:cNvSpPr txBox="1"/>
          <p:nvPr/>
        </p:nvSpPr>
        <p:spPr>
          <a:xfrm>
            <a:off x="251793" y="1391478"/>
            <a:ext cx="239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rgbClr val="002060"/>
                </a:solidFill>
              </a:rPr>
              <a:t>Transaction steps for submit order</a:t>
            </a:r>
          </a:p>
        </p:txBody>
      </p:sp>
    </p:spTree>
    <p:extLst>
      <p:ext uri="{BB962C8B-B14F-4D97-AF65-F5344CB8AC3E}">
        <p14:creationId xmlns:p14="http://schemas.microsoft.com/office/powerpoint/2010/main" val="37078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089" y="2537280"/>
            <a:ext cx="10895522" cy="161814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7217" y="767035"/>
            <a:ext cx="10148078" cy="120244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5" y="4442997"/>
            <a:ext cx="11484929" cy="14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3" y="1903445"/>
            <a:ext cx="6262291" cy="4149248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4492432" cy="953003"/>
          </a:xfrm>
        </p:spPr>
        <p:txBody>
          <a:bodyPr>
            <a:normAutofit/>
          </a:bodyPr>
          <a:lstStyle/>
          <a:p>
            <a:r>
              <a:rPr lang="en-US" dirty="0"/>
              <a:t>Admin -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11400"/>
            <a:ext cx="7215401" cy="5730126"/>
          </a:xfrm>
        </p:spPr>
      </p:pic>
    </p:spTree>
    <p:extLst>
      <p:ext uri="{BB962C8B-B14F-4D97-AF65-F5344CB8AC3E}">
        <p14:creationId xmlns:p14="http://schemas.microsoft.com/office/powerpoint/2010/main" val="37987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5" y="1037509"/>
            <a:ext cx="7221117" cy="5734665"/>
          </a:xfrm>
        </p:spPr>
      </p:pic>
    </p:spTree>
    <p:extLst>
      <p:ext uri="{BB962C8B-B14F-4D97-AF65-F5344CB8AC3E}">
        <p14:creationId xmlns:p14="http://schemas.microsoft.com/office/powerpoint/2010/main" val="30197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Admin - 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34" y="1093815"/>
            <a:ext cx="7164296" cy="5689540"/>
          </a:xfrm>
        </p:spPr>
      </p:pic>
    </p:spTree>
    <p:extLst>
      <p:ext uri="{BB962C8B-B14F-4D97-AF65-F5344CB8AC3E}">
        <p14:creationId xmlns:p14="http://schemas.microsoft.com/office/powerpoint/2010/main" val="390788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04" y="1380931"/>
            <a:ext cx="9754621" cy="5053736"/>
          </a:xfrm>
        </p:spPr>
      </p:pic>
    </p:spTree>
    <p:extLst>
      <p:ext uri="{BB962C8B-B14F-4D97-AF65-F5344CB8AC3E}">
        <p14:creationId xmlns:p14="http://schemas.microsoft.com/office/powerpoint/2010/main" val="69353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16" y="1284691"/>
            <a:ext cx="2787349" cy="2624836"/>
          </a:xfrm>
        </p:spPr>
        <p:txBody>
          <a:bodyPr>
            <a:normAutofit/>
          </a:bodyPr>
          <a:lstStyle/>
          <a:p>
            <a:r>
              <a:rPr lang="en-US" dirty="0"/>
              <a:t>Dashboard - Products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1"/>
            <a:ext cx="8826215" cy="6858000"/>
          </a:xfrm>
        </p:spPr>
      </p:pic>
    </p:spTree>
    <p:extLst>
      <p:ext uri="{BB962C8B-B14F-4D97-AF65-F5344CB8AC3E}">
        <p14:creationId xmlns:p14="http://schemas.microsoft.com/office/powerpoint/2010/main" val="36955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7" y="887532"/>
            <a:ext cx="7142922" cy="953003"/>
          </a:xfrm>
        </p:spPr>
        <p:txBody>
          <a:bodyPr>
            <a:normAutofit/>
          </a:bodyPr>
          <a:lstStyle/>
          <a:p>
            <a:r>
              <a:rPr lang="en-US" dirty="0"/>
              <a:t>Login page for all employees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05" y="1590261"/>
            <a:ext cx="6608657" cy="3922643"/>
          </a:xfrm>
        </p:spPr>
      </p:pic>
    </p:spTree>
    <p:extLst>
      <p:ext uri="{BB962C8B-B14F-4D97-AF65-F5344CB8AC3E}">
        <p14:creationId xmlns:p14="http://schemas.microsoft.com/office/powerpoint/2010/main" val="57673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38" y="1351118"/>
            <a:ext cx="3207227" cy="1568251"/>
          </a:xfrm>
        </p:spPr>
        <p:txBody>
          <a:bodyPr>
            <a:normAutofit/>
          </a:bodyPr>
          <a:lstStyle/>
          <a:p>
            <a:r>
              <a:rPr lang="en-US" dirty="0"/>
              <a:t>Dashboard - Employee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90" y="41897"/>
            <a:ext cx="6830350" cy="6786678"/>
          </a:xfrm>
        </p:spPr>
      </p:pic>
    </p:spTree>
    <p:extLst>
      <p:ext uri="{BB962C8B-B14F-4D97-AF65-F5344CB8AC3E}">
        <p14:creationId xmlns:p14="http://schemas.microsoft.com/office/powerpoint/2010/main" val="180880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435" y="211671"/>
            <a:ext cx="6549832" cy="953003"/>
          </a:xfrm>
        </p:spPr>
        <p:txBody>
          <a:bodyPr>
            <a:normAutofit/>
          </a:bodyPr>
          <a:lstStyle/>
          <a:p>
            <a:r>
              <a:rPr lang="en-US" dirty="0"/>
              <a:t>Dashboard -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164" y="1349633"/>
            <a:ext cx="9848222" cy="4929870"/>
          </a:xfrm>
        </p:spPr>
      </p:pic>
    </p:spTree>
    <p:extLst>
      <p:ext uri="{BB962C8B-B14F-4D97-AF65-F5344CB8AC3E}">
        <p14:creationId xmlns:p14="http://schemas.microsoft.com/office/powerpoint/2010/main" val="1568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03" y="68388"/>
            <a:ext cx="10317552" cy="67046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01" y="1629411"/>
            <a:ext cx="5432620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Ribbon challenge</a:t>
            </a:r>
          </a:p>
        </p:txBody>
      </p:sp>
    </p:spTree>
    <p:extLst>
      <p:ext uri="{BB962C8B-B14F-4D97-AF65-F5344CB8AC3E}">
        <p14:creationId xmlns:p14="http://schemas.microsoft.com/office/powerpoint/2010/main" val="35714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27" y="86546"/>
            <a:ext cx="10234727" cy="5082611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750674" y="4380658"/>
            <a:ext cx="6819285" cy="65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Images &amp; Database challenge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28" y="5368740"/>
            <a:ext cx="10234726" cy="1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910" y="120279"/>
            <a:ext cx="10084625" cy="53470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" y="5671502"/>
            <a:ext cx="11651024" cy="109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338" y="1393614"/>
            <a:ext cx="4098771" cy="6523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Treeview challenge</a:t>
            </a:r>
          </a:p>
        </p:txBody>
      </p:sp>
    </p:spTree>
    <p:extLst>
      <p:ext uri="{BB962C8B-B14F-4D97-AF65-F5344CB8AC3E}">
        <p14:creationId xmlns:p14="http://schemas.microsoft.com/office/powerpoint/2010/main" val="3901771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611" y="636451"/>
            <a:ext cx="8925886" cy="7298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800000"/>
                </a:highlight>
              </a:rPr>
              <a:t>Open a Word or Excel document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470" y="1686187"/>
            <a:ext cx="9424142" cy="2449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have the necessary .</a:t>
            </a:r>
            <a:r>
              <a:rPr lang="en-US" dirty="0" err="1"/>
              <a:t>dll</a:t>
            </a:r>
            <a:r>
              <a:rPr lang="en-US" dirty="0"/>
              <a:t> file to use </a:t>
            </a:r>
            <a:r>
              <a:rPr lang="en-US" dirty="0" err="1"/>
              <a:t>Microsoft.Office</a:t>
            </a:r>
            <a:r>
              <a:rPr lang="en-US" dirty="0"/>
              <a:t> components, so first of all we need to add the </a:t>
            </a:r>
            <a:r>
              <a:rPr lang="en-US" dirty="0" err="1"/>
              <a:t>dll</a:t>
            </a:r>
            <a:r>
              <a:rPr lang="en-US" dirty="0"/>
              <a:t> file:</a:t>
            </a:r>
          </a:p>
          <a:p>
            <a:r>
              <a:rPr lang="en-US" dirty="0"/>
              <a:t>On the Project menu, click Add Reference.</a:t>
            </a:r>
          </a:p>
          <a:p>
            <a:r>
              <a:rPr lang="en-US" dirty="0"/>
              <a:t>On the COM tab, locate Microsoft Word or Excel Object Library, and then Select it on the COM tab.</a:t>
            </a:r>
          </a:p>
          <a:p>
            <a:r>
              <a:rPr lang="en-US" dirty="0"/>
              <a:t>Click OK in the Add References dialog box to accept your selections.</a:t>
            </a:r>
          </a:p>
          <a:p>
            <a:r>
              <a:rPr lang="en-US" dirty="0"/>
              <a:t>Add the following chunk of code to open the Word document.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70" y="4584630"/>
            <a:ext cx="8127220" cy="20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4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</a:t>
            </a:r>
            <a:r>
              <a:rPr lang="en-US" dirty="0" smtClean="0"/>
              <a:t>report (such as financial, HR, …)</a:t>
            </a:r>
            <a:endParaRPr lang="en-US" dirty="0"/>
          </a:p>
          <a:p>
            <a:r>
              <a:rPr lang="en-US" dirty="0"/>
              <a:t>Adding a window for about page</a:t>
            </a:r>
          </a:p>
          <a:p>
            <a:r>
              <a:rPr lang="en-US" dirty="0"/>
              <a:t>Making more powerful search for Order page</a:t>
            </a:r>
          </a:p>
          <a:p>
            <a:r>
              <a:rPr lang="en-US" dirty="0"/>
              <a:t>Adding Barcode</a:t>
            </a:r>
          </a:p>
          <a:p>
            <a:r>
              <a:rPr lang="en-US" dirty="0"/>
              <a:t>Making more powerful field checking</a:t>
            </a:r>
          </a:p>
        </p:txBody>
      </p:sp>
    </p:spTree>
    <p:extLst>
      <p:ext uri="{BB962C8B-B14F-4D97-AF65-F5344CB8AC3E}">
        <p14:creationId xmlns:p14="http://schemas.microsoft.com/office/powerpoint/2010/main" val="9003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12" y="292805"/>
            <a:ext cx="8911687" cy="1280890"/>
          </a:xfrm>
        </p:spPr>
        <p:txBody>
          <a:bodyPr/>
          <a:lstStyle/>
          <a:p>
            <a:r>
              <a:rPr lang="en-CA" dirty="0"/>
              <a:t>Cashier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49" y="1150848"/>
            <a:ext cx="9530930" cy="5263203"/>
          </a:xfrm>
        </p:spPr>
      </p:pic>
    </p:spTree>
    <p:extLst>
      <p:ext uri="{BB962C8B-B14F-4D97-AF65-F5344CB8AC3E}">
        <p14:creationId xmlns:p14="http://schemas.microsoft.com/office/powerpoint/2010/main" val="418433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barcode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577534"/>
            <a:ext cx="9300243" cy="4147406"/>
          </a:xfrm>
        </p:spPr>
      </p:pic>
    </p:spTree>
    <p:extLst>
      <p:ext uri="{BB962C8B-B14F-4D97-AF65-F5344CB8AC3E}">
        <p14:creationId xmlns:p14="http://schemas.microsoft.com/office/powerpoint/2010/main" val="67831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product 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85" y="2279280"/>
            <a:ext cx="10290728" cy="3445659"/>
          </a:xfrm>
        </p:spPr>
      </p:pic>
    </p:spTree>
    <p:extLst>
      <p:ext uri="{BB962C8B-B14F-4D97-AF65-F5344CB8AC3E}">
        <p14:creationId xmlns:p14="http://schemas.microsoft.com/office/powerpoint/2010/main" val="29041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issues in Cashier Side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683026"/>
            <a:ext cx="9755325" cy="4228196"/>
          </a:xfrm>
        </p:spPr>
        <p:txBody>
          <a:bodyPr>
            <a:normAutofit/>
          </a:bodyPr>
          <a:lstStyle/>
          <a:p>
            <a:r>
              <a:rPr lang="en-CA" sz="2800" dirty="0"/>
              <a:t>Calculated values(columns) in </a:t>
            </a:r>
            <a:r>
              <a:rPr lang="en-CA" sz="2800" dirty="0" smtClean="0"/>
              <a:t>Data grids </a:t>
            </a:r>
            <a:r>
              <a:rPr lang="en-CA" sz="2800" dirty="0"/>
              <a:t>that don’t  exist in DB(in tables)</a:t>
            </a:r>
          </a:p>
          <a:p>
            <a:r>
              <a:rPr lang="en-CA" sz="2800" dirty="0"/>
              <a:t>Db Transaction for submitting customer Order and receipt</a:t>
            </a:r>
          </a:p>
          <a:p>
            <a:r>
              <a:rPr lang="en-CA" sz="2800" dirty="0"/>
              <a:t>Pdf-printing for receipt and reports</a:t>
            </a:r>
          </a:p>
        </p:txBody>
      </p:sp>
    </p:spTree>
    <p:extLst>
      <p:ext uri="{BB962C8B-B14F-4D97-AF65-F5344CB8AC3E}">
        <p14:creationId xmlns:p14="http://schemas.microsoft.com/office/powerpoint/2010/main" val="276212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27" y="332562"/>
            <a:ext cx="10389704" cy="1280890"/>
          </a:xfrm>
        </p:spPr>
        <p:txBody>
          <a:bodyPr/>
          <a:lstStyle/>
          <a:p>
            <a:pPr algn="ctr"/>
            <a:r>
              <a:rPr lang="en-CA" dirty="0"/>
              <a:t>Daily price (Update price)- </a:t>
            </a:r>
            <a:r>
              <a:rPr lang="en-CA" sz="2400" dirty="0">
                <a:solidFill>
                  <a:srgbClr val="0070C0"/>
                </a:solidFill>
              </a:rPr>
              <a:t>Calculated column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3" y="1113348"/>
            <a:ext cx="8931964" cy="5109819"/>
          </a:xfrm>
        </p:spPr>
      </p:pic>
    </p:spTree>
    <p:extLst>
      <p:ext uri="{BB962C8B-B14F-4D97-AF65-F5344CB8AC3E}">
        <p14:creationId xmlns:p14="http://schemas.microsoft.com/office/powerpoint/2010/main" val="246124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05" y="955415"/>
            <a:ext cx="10853529" cy="1280890"/>
          </a:xfrm>
        </p:spPr>
        <p:txBody>
          <a:bodyPr/>
          <a:lstStyle/>
          <a:p>
            <a:pPr algn="r"/>
            <a:r>
              <a:rPr lang="en-CA" dirty="0"/>
              <a:t>Price based on quantity of items-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sz="2700" dirty="0">
                <a:solidFill>
                  <a:srgbClr val="0070C0"/>
                </a:solidFill>
              </a:rPr>
              <a:t>Calculated column </a:t>
            </a:r>
            <a:endParaRPr lang="en-CA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868" y="2442335"/>
            <a:ext cx="9214205" cy="1789165"/>
          </a:xfrm>
        </p:spPr>
      </p:pic>
    </p:spTree>
    <p:extLst>
      <p:ext uri="{BB962C8B-B14F-4D97-AF65-F5344CB8AC3E}">
        <p14:creationId xmlns:p14="http://schemas.microsoft.com/office/powerpoint/2010/main" val="794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32" y="584353"/>
            <a:ext cx="10298664" cy="767368"/>
          </a:xfrm>
        </p:spPr>
        <p:txBody>
          <a:bodyPr>
            <a:normAutofit fontScale="90000"/>
          </a:bodyPr>
          <a:lstStyle/>
          <a:p>
            <a:r>
              <a:rPr lang="en-CA" dirty="0"/>
              <a:t>Transfer data between </a:t>
            </a:r>
            <a:r>
              <a:rPr lang="en-CA" dirty="0" err="1"/>
              <a:t>datagrids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09" y="1351721"/>
            <a:ext cx="10543869" cy="244975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19163" y="4084232"/>
            <a:ext cx="10919791" cy="232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atin typeface="Calibri" panose="020F0502020204030204" pitchFamily="34" charset="0"/>
              </a:rPr>
              <a:t>Data just add/delete between  </a:t>
            </a:r>
            <a:r>
              <a:rPr lang="en-CA" sz="2800" dirty="0" smtClean="0">
                <a:latin typeface="Calibri" panose="020F0502020204030204" pitchFamily="34" charset="0"/>
              </a:rPr>
              <a:t>Order grid </a:t>
            </a:r>
            <a:r>
              <a:rPr lang="en-CA" sz="2800" dirty="0">
                <a:latin typeface="Calibri" panose="020F0502020204030204" pitchFamily="34" charset="0"/>
              </a:rPr>
              <a:t>and </a:t>
            </a:r>
            <a:r>
              <a:rPr lang="en-CA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Product grid</a:t>
            </a:r>
            <a:r>
              <a:rPr lang="en-CA" sz="28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CA" sz="2800" dirty="0">
                <a:solidFill>
                  <a:srgbClr val="0070C0"/>
                </a:solidFill>
                <a:latin typeface="Calibri" panose="020F0502020204030204" pitchFamily="34" charset="0"/>
              </a:rPr>
              <a:t>(just in view</a:t>
            </a:r>
            <a:r>
              <a:rPr lang="en-CA" sz="2800" dirty="0">
                <a:latin typeface="Calibri" panose="020F0502020204030204" pitchFamily="34" charset="0"/>
              </a:rPr>
              <a:t>) but no change is not happened in tables for real data</a:t>
            </a:r>
          </a:p>
          <a:p>
            <a:r>
              <a:rPr lang="en-CA" sz="2800" dirty="0"/>
              <a:t>All verification about Qty of items in stack and Qty for order items Is considered </a:t>
            </a:r>
          </a:p>
        </p:txBody>
      </p:sp>
    </p:spTree>
    <p:extLst>
      <p:ext uri="{BB962C8B-B14F-4D97-AF65-F5344CB8AC3E}">
        <p14:creationId xmlns:p14="http://schemas.microsoft.com/office/powerpoint/2010/main" val="23278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324</Words>
  <Application>Microsoft Office PowerPoint</Application>
  <PresentationFormat>Widescreen</PresentationFormat>
  <Paragraphs>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Wisp</vt:lpstr>
      <vt:lpstr>Small Store System </vt:lpstr>
      <vt:lpstr>Login page for all employees</vt:lpstr>
      <vt:lpstr>Cashier Form</vt:lpstr>
      <vt:lpstr>Find product with barcode</vt:lpstr>
      <vt:lpstr>Find product with product name</vt:lpstr>
      <vt:lpstr>Main issues in Cashier Side </vt:lpstr>
      <vt:lpstr>Daily price (Update price)- Calculated column </vt:lpstr>
      <vt:lpstr>Price based on quantity of items- Calculated column </vt:lpstr>
      <vt:lpstr>Transfer data between datagrids </vt:lpstr>
      <vt:lpstr>Payment Form</vt:lpstr>
      <vt:lpstr>PowerPoint Presentation</vt:lpstr>
      <vt:lpstr>PowerPoint Presentation</vt:lpstr>
      <vt:lpstr>PowerPoint Presentation</vt:lpstr>
      <vt:lpstr>Login page</vt:lpstr>
      <vt:lpstr>Admin - File</vt:lpstr>
      <vt:lpstr>Admin - Dashboard</vt:lpstr>
      <vt:lpstr>Admin - Help</vt:lpstr>
      <vt:lpstr>Dashboard - Category</vt:lpstr>
      <vt:lpstr>Dashboard - Products</vt:lpstr>
      <vt:lpstr>Dashboard - Employee</vt:lpstr>
      <vt:lpstr>Dashboard - Report</vt:lpstr>
      <vt:lpstr>Ribbon challenge</vt:lpstr>
      <vt:lpstr>PowerPoint Presentation</vt:lpstr>
      <vt:lpstr>Treeview challenge</vt:lpstr>
      <vt:lpstr>Open a Word or Excel document challenge</vt:lpstr>
      <vt:lpstr>For 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ipd (password is ipd)</cp:lastModifiedBy>
  <cp:revision>20</cp:revision>
  <dcterms:created xsi:type="dcterms:W3CDTF">2016-09-15T16:44:42Z</dcterms:created>
  <dcterms:modified xsi:type="dcterms:W3CDTF">2016-09-16T12:57:01Z</dcterms:modified>
</cp:coreProperties>
</file>