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64" r:id="rId5"/>
    <p:sldId id="265" r:id="rId6"/>
    <p:sldId id="270" r:id="rId7"/>
    <p:sldId id="263" r:id="rId8"/>
    <p:sldId id="271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4" y="853579"/>
            <a:ext cx="7527910" cy="3290583"/>
          </a:xfrm>
        </p:spPr>
        <p:txBody>
          <a:bodyPr>
            <a:normAutofit/>
          </a:bodyPr>
          <a:lstStyle/>
          <a:p>
            <a:r>
              <a:rPr lang="en-US" sz="6000" dirty="0"/>
              <a:t>Small Store System</a:t>
            </a:r>
            <a:br>
              <a:rPr lang="en-US" sz="6000" dirty="0"/>
            </a:br>
            <a:r>
              <a:rPr lang="en-US" sz="6000" dirty="0"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7821525" cy="1690533"/>
          </a:xfrm>
        </p:spPr>
        <p:txBody>
          <a:bodyPr>
            <a:normAutofit/>
          </a:bodyPr>
          <a:lstStyle/>
          <a:p>
            <a:r>
              <a:rPr lang="en-US" dirty="0"/>
              <a:t>An application for who needs to manage his business systematically in a simple, applied and smart way</a:t>
            </a:r>
          </a:p>
          <a:p>
            <a:endParaRPr lang="en-US" dirty="0"/>
          </a:p>
          <a:p>
            <a:r>
              <a:rPr lang="en-US" dirty="0"/>
              <a:t>By:	Ali Torabi	,	</a:t>
            </a:r>
            <a:r>
              <a:rPr lang="en-US" dirty="0" err="1"/>
              <a:t>Behnaz</a:t>
            </a:r>
            <a:r>
              <a:rPr lang="en-US" dirty="0"/>
              <a:t> </a:t>
            </a:r>
            <a:r>
              <a:rPr lang="en-US" dirty="0" err="1"/>
              <a:t>Afshar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4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8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147" y="887532"/>
            <a:ext cx="7142922" cy="953003"/>
          </a:xfrm>
        </p:spPr>
        <p:txBody>
          <a:bodyPr>
            <a:normAutofit/>
          </a:bodyPr>
          <a:lstStyle/>
          <a:p>
            <a:r>
              <a:rPr lang="en-US" dirty="0"/>
              <a:t>Login page for all employees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5305" y="1590261"/>
            <a:ext cx="6608657" cy="3922643"/>
          </a:xfrm>
        </p:spPr>
      </p:pic>
    </p:spTree>
    <p:extLst>
      <p:ext uri="{BB962C8B-B14F-4D97-AF65-F5344CB8AC3E}">
        <p14:creationId xmlns:p14="http://schemas.microsoft.com/office/powerpoint/2010/main" val="284849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612" y="292805"/>
            <a:ext cx="8911687" cy="1280890"/>
          </a:xfrm>
        </p:spPr>
        <p:txBody>
          <a:bodyPr/>
          <a:lstStyle/>
          <a:p>
            <a:r>
              <a:rPr lang="en-CA" dirty="0"/>
              <a:t>Cashier Form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549" y="1150848"/>
            <a:ext cx="9530930" cy="5263203"/>
          </a:xfrm>
        </p:spPr>
      </p:pic>
    </p:spTree>
    <p:extLst>
      <p:ext uri="{BB962C8B-B14F-4D97-AF65-F5344CB8AC3E}">
        <p14:creationId xmlns:p14="http://schemas.microsoft.com/office/powerpoint/2010/main" val="302298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 product with barcode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757" y="1577534"/>
            <a:ext cx="9300243" cy="4147406"/>
          </a:xfrm>
        </p:spPr>
      </p:pic>
    </p:spTree>
    <p:extLst>
      <p:ext uri="{BB962C8B-B14F-4D97-AF65-F5344CB8AC3E}">
        <p14:creationId xmlns:p14="http://schemas.microsoft.com/office/powerpoint/2010/main" val="201046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 product with product name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885" y="2279280"/>
            <a:ext cx="10290728" cy="3445659"/>
          </a:xfrm>
        </p:spPr>
      </p:pic>
    </p:spTree>
    <p:extLst>
      <p:ext uri="{BB962C8B-B14F-4D97-AF65-F5344CB8AC3E}">
        <p14:creationId xmlns:p14="http://schemas.microsoft.com/office/powerpoint/2010/main" val="315344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 issues in Cashier Side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287" y="1683026"/>
            <a:ext cx="9755325" cy="4228196"/>
          </a:xfrm>
        </p:spPr>
        <p:txBody>
          <a:bodyPr>
            <a:normAutofit/>
          </a:bodyPr>
          <a:lstStyle/>
          <a:p>
            <a:r>
              <a:rPr lang="en-CA" sz="2800" dirty="0"/>
              <a:t>Calculated values(columns) in </a:t>
            </a:r>
            <a:r>
              <a:rPr lang="en-CA" sz="2800" dirty="0" err="1"/>
              <a:t>Datagrids</a:t>
            </a:r>
            <a:r>
              <a:rPr lang="en-CA" sz="2800" dirty="0"/>
              <a:t> that don’t  exist in DB(in tables)</a:t>
            </a:r>
          </a:p>
          <a:p>
            <a:r>
              <a:rPr lang="en-CA" sz="2800" dirty="0"/>
              <a:t>Db Transaction for submitting customer Order and receipt</a:t>
            </a:r>
          </a:p>
          <a:p>
            <a:r>
              <a:rPr lang="en-CA" sz="2800" dirty="0"/>
              <a:t>Pdf-printing for receipt and reports</a:t>
            </a:r>
          </a:p>
        </p:txBody>
      </p:sp>
    </p:spTree>
    <p:extLst>
      <p:ext uri="{BB962C8B-B14F-4D97-AF65-F5344CB8AC3E}">
        <p14:creationId xmlns:p14="http://schemas.microsoft.com/office/powerpoint/2010/main" val="184955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313" y="253049"/>
            <a:ext cx="8911687" cy="1280890"/>
          </a:xfrm>
        </p:spPr>
        <p:txBody>
          <a:bodyPr/>
          <a:lstStyle/>
          <a:p>
            <a:r>
              <a:rPr lang="en-CA" dirty="0"/>
              <a:t>Daily price (Update price)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323" y="1113348"/>
            <a:ext cx="8931964" cy="5109819"/>
          </a:xfrm>
        </p:spPr>
      </p:pic>
    </p:spTree>
    <p:extLst>
      <p:ext uri="{BB962C8B-B14F-4D97-AF65-F5344CB8AC3E}">
        <p14:creationId xmlns:p14="http://schemas.microsoft.com/office/powerpoint/2010/main" val="77778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Price based on quantity of items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868" y="2442335"/>
            <a:ext cx="9214205" cy="1789165"/>
          </a:xfrm>
        </p:spPr>
      </p:pic>
    </p:spTree>
    <p:extLst>
      <p:ext uri="{BB962C8B-B14F-4D97-AF65-F5344CB8AC3E}">
        <p14:creationId xmlns:p14="http://schemas.microsoft.com/office/powerpoint/2010/main" val="287204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332" y="584353"/>
            <a:ext cx="10298664" cy="767368"/>
          </a:xfrm>
        </p:spPr>
        <p:txBody>
          <a:bodyPr>
            <a:normAutofit fontScale="90000"/>
          </a:bodyPr>
          <a:lstStyle/>
          <a:p>
            <a:r>
              <a:rPr lang="en-CA" dirty="0"/>
              <a:t>Transfer data between </a:t>
            </a:r>
            <a:r>
              <a:rPr lang="en-CA" dirty="0" err="1"/>
              <a:t>datagrids</a:t>
            </a:r>
            <a:br>
              <a:rPr lang="en-CA" dirty="0"/>
            </a:b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269" y="1524000"/>
            <a:ext cx="10998118" cy="33528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146314" y="5295501"/>
            <a:ext cx="10298664" cy="7673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/>
              <a:t>Data just add/delete between  </a:t>
            </a:r>
            <a:r>
              <a:rPr lang="en-CA" dirty="0" err="1"/>
              <a:t>Ordergrid</a:t>
            </a:r>
            <a:r>
              <a:rPr lang="en-CA" dirty="0"/>
              <a:t> and Product grid but no change is not happened in tables for real data</a:t>
            </a:r>
          </a:p>
        </p:txBody>
      </p:sp>
    </p:spTree>
    <p:extLst>
      <p:ext uri="{BB962C8B-B14F-4D97-AF65-F5344CB8AC3E}">
        <p14:creationId xmlns:p14="http://schemas.microsoft.com/office/powerpoint/2010/main" val="27801988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221</TotalTime>
  <Words>104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Small Store System Presentation</vt:lpstr>
      <vt:lpstr>Login page for all employees</vt:lpstr>
      <vt:lpstr>Cashier Form</vt:lpstr>
      <vt:lpstr>Find product with barcode</vt:lpstr>
      <vt:lpstr>Find product with product name</vt:lpstr>
      <vt:lpstr>Main issues in Cashier Side </vt:lpstr>
      <vt:lpstr>Daily price (Update price)</vt:lpstr>
      <vt:lpstr>Price based on quantity of items</vt:lpstr>
      <vt:lpstr>Transfer data between datagrids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ipd (password is ipd)</dc:creator>
  <cp:lastModifiedBy>Admin</cp:lastModifiedBy>
  <cp:revision>14</cp:revision>
  <dcterms:created xsi:type="dcterms:W3CDTF">2016-09-15T16:44:42Z</dcterms:created>
  <dcterms:modified xsi:type="dcterms:W3CDTF">2016-09-16T04:27:09Z</dcterms:modified>
</cp:coreProperties>
</file>