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3" y="1113348"/>
            <a:ext cx="8931964" cy="5109819"/>
          </a:xfrm>
        </p:spPr>
      </p:pic>
    </p:spTree>
    <p:extLst>
      <p:ext uri="{BB962C8B-B14F-4D97-AF65-F5344CB8AC3E}">
        <p14:creationId xmlns:p14="http://schemas.microsoft.com/office/powerpoint/2010/main" val="7777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577534"/>
            <a:ext cx="9300243" cy="4147406"/>
          </a:xfrm>
        </p:spPr>
      </p:pic>
    </p:spTree>
    <p:extLst>
      <p:ext uri="{BB962C8B-B14F-4D97-AF65-F5344CB8AC3E}">
        <p14:creationId xmlns:p14="http://schemas.microsoft.com/office/powerpoint/2010/main" val="201046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85" y="2279280"/>
            <a:ext cx="10290728" cy="3445659"/>
          </a:xfrm>
        </p:spPr>
      </p:pic>
    </p:spTree>
    <p:extLst>
      <p:ext uri="{BB962C8B-B14F-4D97-AF65-F5344CB8AC3E}">
        <p14:creationId xmlns:p14="http://schemas.microsoft.com/office/powerpoint/2010/main" val="31534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95" y="2239617"/>
            <a:ext cx="10998118" cy="3048000"/>
          </a:xfrm>
        </p:spPr>
      </p:pic>
    </p:spTree>
    <p:extLst>
      <p:ext uri="{BB962C8B-B14F-4D97-AF65-F5344CB8AC3E}">
        <p14:creationId xmlns:p14="http://schemas.microsoft.com/office/powerpoint/2010/main" val="27801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7" y="2551665"/>
            <a:ext cx="10131735" cy="1967326"/>
          </a:xfrm>
        </p:spPr>
      </p:pic>
    </p:spTree>
    <p:extLst>
      <p:ext uri="{BB962C8B-B14F-4D97-AF65-F5344CB8AC3E}">
        <p14:creationId xmlns:p14="http://schemas.microsoft.com/office/powerpoint/2010/main" val="4348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154" y="990599"/>
            <a:ext cx="6382422" cy="4880113"/>
          </a:xfrm>
        </p:spPr>
      </p:pic>
    </p:spTree>
    <p:extLst>
      <p:ext uri="{BB962C8B-B14F-4D97-AF65-F5344CB8AC3E}">
        <p14:creationId xmlns:p14="http://schemas.microsoft.com/office/powerpoint/2010/main" val="323723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40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Small Store System Presentation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- File</vt:lpstr>
      <vt:lpstr>Admin - Dashboard</vt:lpstr>
      <vt:lpstr>Admin - Help</vt:lpstr>
      <vt:lpstr>Dashboard - Category</vt:lpstr>
      <vt:lpstr>Dashboard -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Admin</cp:lastModifiedBy>
  <cp:revision>8</cp:revision>
  <dcterms:created xsi:type="dcterms:W3CDTF">2016-09-15T16:44:42Z</dcterms:created>
  <dcterms:modified xsi:type="dcterms:W3CDTF">2016-09-15T23:33:47Z</dcterms:modified>
</cp:coreProperties>
</file>