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853579"/>
            <a:ext cx="7527910" cy="3290583"/>
          </a:xfrm>
        </p:spPr>
        <p:txBody>
          <a:bodyPr>
            <a:normAutofit/>
          </a:bodyPr>
          <a:lstStyle/>
          <a:p>
            <a:r>
              <a:rPr lang="en-US" sz="6000" dirty="0"/>
              <a:t>Small Store System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821525" cy="1690533"/>
          </a:xfrm>
        </p:spPr>
        <p:txBody>
          <a:bodyPr>
            <a:normAutofit/>
          </a:bodyPr>
          <a:lstStyle/>
          <a:p>
            <a:r>
              <a:rPr lang="en-US" dirty="0"/>
              <a:t>An application for who needs to manage his business systematically in a simple, applied and smart way</a:t>
            </a:r>
          </a:p>
          <a:p>
            <a:endParaRPr lang="en-US" dirty="0"/>
          </a:p>
          <a:p>
            <a:r>
              <a:rPr lang="en-US" dirty="0"/>
              <a:t>By:	Ali Torabi	,	</a:t>
            </a:r>
            <a:r>
              <a:rPr lang="en-US" dirty="0" err="1"/>
              <a:t>Behnaz</a:t>
            </a:r>
            <a:r>
              <a:rPr lang="en-US" dirty="0"/>
              <a:t> </a:t>
            </a:r>
            <a:r>
              <a:rPr lang="en-US" dirty="0" err="1"/>
              <a:t>Afshar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533" y="1903445"/>
            <a:ext cx="6262291" cy="4149248"/>
          </a:xfrm>
        </p:spPr>
      </p:pic>
    </p:spTree>
    <p:extLst>
      <p:ext uri="{BB962C8B-B14F-4D97-AF65-F5344CB8AC3E}">
        <p14:creationId xmlns:p14="http://schemas.microsoft.com/office/powerpoint/2010/main" val="28484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Admin -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11400"/>
            <a:ext cx="7215401" cy="5730126"/>
          </a:xfrm>
        </p:spPr>
      </p:pic>
    </p:spTree>
    <p:extLst>
      <p:ext uri="{BB962C8B-B14F-4D97-AF65-F5344CB8AC3E}">
        <p14:creationId xmlns:p14="http://schemas.microsoft.com/office/powerpoint/2010/main" val="379879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37509"/>
            <a:ext cx="7221117" cy="5734665"/>
          </a:xfrm>
        </p:spPr>
      </p:pic>
    </p:spTree>
    <p:extLst>
      <p:ext uri="{BB962C8B-B14F-4D97-AF65-F5344CB8AC3E}">
        <p14:creationId xmlns:p14="http://schemas.microsoft.com/office/powerpoint/2010/main" val="30197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Help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4" y="1093815"/>
            <a:ext cx="7164296" cy="5689540"/>
          </a:xfrm>
        </p:spPr>
      </p:pic>
    </p:spTree>
    <p:extLst>
      <p:ext uri="{BB962C8B-B14F-4D97-AF65-F5344CB8AC3E}">
        <p14:creationId xmlns:p14="http://schemas.microsoft.com/office/powerpoint/2010/main" val="390788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04" y="1380931"/>
            <a:ext cx="9754621" cy="5053736"/>
          </a:xfrm>
        </p:spPr>
      </p:pic>
    </p:spTree>
    <p:extLst>
      <p:ext uri="{BB962C8B-B14F-4D97-AF65-F5344CB8AC3E}">
        <p14:creationId xmlns:p14="http://schemas.microsoft.com/office/powerpoint/2010/main" val="69353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16" y="1284691"/>
            <a:ext cx="2787349" cy="2624836"/>
          </a:xfrm>
        </p:spPr>
        <p:txBody>
          <a:bodyPr>
            <a:normAutofit/>
          </a:bodyPr>
          <a:lstStyle/>
          <a:p>
            <a:r>
              <a:rPr lang="en-US" dirty="0"/>
              <a:t>Dashboard - Products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068" y="1"/>
            <a:ext cx="8826215" cy="6858000"/>
          </a:xfrm>
        </p:spPr>
      </p:pic>
    </p:spTree>
    <p:extLst>
      <p:ext uri="{BB962C8B-B14F-4D97-AF65-F5344CB8AC3E}">
        <p14:creationId xmlns:p14="http://schemas.microsoft.com/office/powerpoint/2010/main" val="36955232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40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Small Store System Presentation</vt:lpstr>
      <vt:lpstr>Login page</vt:lpstr>
      <vt:lpstr>Admin - File</vt:lpstr>
      <vt:lpstr>Admin - Dashboard</vt:lpstr>
      <vt:lpstr>Admin - Help</vt:lpstr>
      <vt:lpstr>Dashboard - Category</vt:lpstr>
      <vt:lpstr>Dashboard -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ipd (password is ipd)</dc:creator>
  <cp:lastModifiedBy>Ali Torabi</cp:lastModifiedBy>
  <cp:revision>6</cp:revision>
  <dcterms:created xsi:type="dcterms:W3CDTF">2016-09-15T16:44:42Z</dcterms:created>
  <dcterms:modified xsi:type="dcterms:W3CDTF">2016-09-15T23:56:56Z</dcterms:modified>
</cp:coreProperties>
</file>