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85" r:id="rId5"/>
    <p:sldId id="286" r:id="rId6"/>
    <p:sldId id="294" r:id="rId7"/>
    <p:sldId id="295" r:id="rId8"/>
    <p:sldId id="298" r:id="rId9"/>
    <p:sldId id="303" r:id="rId10"/>
    <p:sldId id="299" r:id="rId11"/>
    <p:sldId id="296" r:id="rId12"/>
    <p:sldId id="300" r:id="rId13"/>
    <p:sldId id="301" r:id="rId14"/>
    <p:sldId id="297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02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fpdf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53580"/>
            <a:ext cx="8424775" cy="1733504"/>
          </a:xfrm>
        </p:spPr>
        <p:txBody>
          <a:bodyPr>
            <a:noAutofit/>
          </a:bodyPr>
          <a:lstStyle/>
          <a:p>
            <a:r>
              <a:rPr lang="en-US" sz="7200" dirty="0"/>
              <a:t>Best Bid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020065"/>
            <a:ext cx="7821525" cy="2447847"/>
          </a:xfrm>
        </p:spPr>
        <p:txBody>
          <a:bodyPr>
            <a:normAutofit/>
          </a:bodyPr>
          <a:lstStyle/>
          <a:p>
            <a:r>
              <a:rPr lang="en-US" sz="2400" dirty="0"/>
              <a:t>An auction web site for the sellers who needs to sell their products or services with the highest price in a very simple way</a:t>
            </a:r>
          </a:p>
          <a:p>
            <a:endParaRPr lang="en-US" sz="2400" dirty="0"/>
          </a:p>
          <a:p>
            <a:r>
              <a:rPr lang="en-US" sz="2400" dirty="0"/>
              <a:t>By:	Ali Torabi	,	</a:t>
            </a:r>
            <a:r>
              <a:rPr lang="en-US" sz="2400" dirty="0" err="1"/>
              <a:t>Behnaz</a:t>
            </a:r>
            <a:r>
              <a:rPr lang="en-US" sz="2400" dirty="0"/>
              <a:t> </a:t>
            </a:r>
            <a:r>
              <a:rPr lang="en-US" sz="2400" dirty="0" err="1"/>
              <a:t>A.Afshar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8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37" y="120527"/>
            <a:ext cx="8911687" cy="1280890"/>
          </a:xfrm>
        </p:spPr>
        <p:txBody>
          <a:bodyPr/>
          <a:lstStyle/>
          <a:p>
            <a:r>
              <a:rPr lang="en-CA" dirty="0"/>
              <a:t>View the item and bid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385" y="853738"/>
            <a:ext cx="7755119" cy="584123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89113" y="6069496"/>
            <a:ext cx="3087757" cy="625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Must login or register</a:t>
            </a:r>
          </a:p>
        </p:txBody>
      </p:sp>
    </p:spTree>
    <p:extLst>
      <p:ext uri="{BB962C8B-B14F-4D97-AF65-F5344CB8AC3E}">
        <p14:creationId xmlns:p14="http://schemas.microsoft.com/office/powerpoint/2010/main" val="32107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288" y="163597"/>
            <a:ext cx="10113134" cy="1280890"/>
          </a:xfrm>
        </p:spPr>
        <p:txBody>
          <a:bodyPr/>
          <a:lstStyle/>
          <a:p>
            <a:r>
              <a:rPr lang="en-CA" dirty="0"/>
              <a:t>Add item for sell(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logged users can</a:t>
            </a:r>
            <a:r>
              <a:rPr lang="en-CA" dirty="0"/>
              <a:t>)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58" y="1086678"/>
            <a:ext cx="10058292" cy="52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510" y="173536"/>
            <a:ext cx="8911687" cy="1280890"/>
          </a:xfrm>
        </p:spPr>
        <p:txBody>
          <a:bodyPr/>
          <a:lstStyle/>
          <a:p>
            <a:r>
              <a:rPr lang="en-CA" dirty="0"/>
              <a:t>User Home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281" y="1052520"/>
            <a:ext cx="8386146" cy="55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1" y="584354"/>
            <a:ext cx="3044964" cy="899890"/>
          </a:xfrm>
        </p:spPr>
        <p:txBody>
          <a:bodyPr/>
          <a:lstStyle/>
          <a:p>
            <a:r>
              <a:rPr lang="en-CA" dirty="0"/>
              <a:t>Admin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3183" y="1696278"/>
            <a:ext cx="4002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Add , Edit and Delete</a:t>
            </a:r>
          </a:p>
          <a:p>
            <a:r>
              <a:rPr lang="en-CA" dirty="0"/>
              <a:t>        - categories</a:t>
            </a:r>
          </a:p>
          <a:p>
            <a:r>
              <a:rPr lang="en-CA" dirty="0"/>
              <a:t>        - users</a:t>
            </a:r>
          </a:p>
          <a:p>
            <a:r>
              <a:rPr lang="en-CA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Reports and print in pdf format </a:t>
            </a: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65" y="226876"/>
            <a:ext cx="7051498" cy="63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777" y="94023"/>
            <a:ext cx="8911687" cy="886638"/>
          </a:xfrm>
        </p:spPr>
        <p:txBody>
          <a:bodyPr/>
          <a:lstStyle/>
          <a:p>
            <a:r>
              <a:rPr lang="en-CA" dirty="0"/>
              <a:t>Schedule in server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17" y="665076"/>
            <a:ext cx="11514406" cy="1258957"/>
          </a:xfrm>
        </p:spPr>
      </p:pic>
      <p:sp>
        <p:nvSpPr>
          <p:cNvPr id="10" name="TextBox 9"/>
          <p:cNvSpPr txBox="1"/>
          <p:nvPr/>
        </p:nvSpPr>
        <p:spPr>
          <a:xfrm>
            <a:off x="503583" y="2491409"/>
            <a:ext cx="10416208" cy="290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0" y="1924033"/>
            <a:ext cx="11401240" cy="1705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22351" y="3629405"/>
            <a:ext cx="107696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--</a:t>
            </a:r>
            <a:r>
              <a:rPr lang="en-CA" sz="2000" b="1" dirty="0">
                <a:solidFill>
                  <a:srgbClr val="00B050"/>
                </a:solidFill>
              </a:rPr>
              <a:t>Transaction</a:t>
            </a:r>
          </a:p>
          <a:p>
            <a:r>
              <a:rPr lang="en-CA" sz="2000" dirty="0"/>
              <a:t>If there are bids for item</a:t>
            </a:r>
          </a:p>
          <a:p>
            <a:r>
              <a:rPr lang="en-CA" sz="2000" dirty="0"/>
              <a:t>---send email to </a:t>
            </a:r>
            <a:r>
              <a:rPr lang="en-CA" sz="2000" dirty="0">
                <a:solidFill>
                  <a:srgbClr val="00B050"/>
                </a:solidFill>
              </a:rPr>
              <a:t>buyer</a:t>
            </a:r>
            <a:r>
              <a:rPr lang="en-CA" sz="2000" dirty="0"/>
              <a:t> who win bid and send email to </a:t>
            </a:r>
            <a:r>
              <a:rPr lang="en-CA" sz="2000" dirty="0">
                <a:solidFill>
                  <a:srgbClr val="00B050"/>
                </a:solidFill>
              </a:rPr>
              <a:t>seller</a:t>
            </a:r>
            <a:r>
              <a:rPr lang="en-CA" sz="2000" dirty="0"/>
              <a:t> that he/she can sell  own item</a:t>
            </a:r>
          </a:p>
          <a:p>
            <a:r>
              <a:rPr lang="en-CA" sz="2000" dirty="0"/>
              <a:t>--</a:t>
            </a:r>
            <a:r>
              <a:rPr lang="en-CA" sz="2000" dirty="0">
                <a:solidFill>
                  <a:srgbClr val="00B050"/>
                </a:solidFill>
              </a:rPr>
              <a:t>update</a:t>
            </a:r>
            <a:r>
              <a:rPr lang="en-CA" sz="2000" dirty="0"/>
              <a:t> status='sold‘ in </a:t>
            </a:r>
            <a:r>
              <a:rPr lang="en-CA" sz="2000" dirty="0" err="1"/>
              <a:t>itemsforsell</a:t>
            </a:r>
            <a:r>
              <a:rPr lang="en-CA" sz="2000" dirty="0"/>
              <a:t> table  and </a:t>
            </a:r>
            <a:r>
              <a:rPr lang="en-CA" sz="2000" dirty="0">
                <a:solidFill>
                  <a:srgbClr val="00B050"/>
                </a:solidFill>
              </a:rPr>
              <a:t>add</a:t>
            </a:r>
            <a:r>
              <a:rPr lang="en-CA" sz="2000" dirty="0"/>
              <a:t> to purchases table</a:t>
            </a:r>
          </a:p>
          <a:p>
            <a:r>
              <a:rPr lang="en-CA" sz="2000" dirty="0"/>
              <a:t>//</a:t>
            </a:r>
            <a:r>
              <a:rPr lang="en-CA" sz="2000" dirty="0">
                <a:solidFill>
                  <a:srgbClr val="00B050"/>
                </a:solidFill>
              </a:rPr>
              <a:t>decrease</a:t>
            </a:r>
            <a:r>
              <a:rPr lang="en-CA" sz="2000" dirty="0"/>
              <a:t> amount of  credit buyer  and </a:t>
            </a:r>
            <a:r>
              <a:rPr lang="en-CA" sz="2000" dirty="0">
                <a:solidFill>
                  <a:srgbClr val="00B050"/>
                </a:solidFill>
              </a:rPr>
              <a:t>add</a:t>
            </a:r>
            <a:r>
              <a:rPr lang="en-CA" sz="2000" dirty="0"/>
              <a:t> this amount to  credit of  seller</a:t>
            </a:r>
          </a:p>
          <a:p>
            <a:r>
              <a:rPr lang="en-CA" sz="2000" dirty="0"/>
              <a:t>Else</a:t>
            </a:r>
          </a:p>
          <a:p>
            <a:r>
              <a:rPr lang="en-CA" sz="2000" dirty="0"/>
              <a:t> --</a:t>
            </a:r>
            <a:r>
              <a:rPr lang="en-CA" sz="2000" dirty="0">
                <a:solidFill>
                  <a:srgbClr val="00B050"/>
                </a:solidFill>
              </a:rPr>
              <a:t>update</a:t>
            </a:r>
            <a:r>
              <a:rPr lang="en-CA" sz="2000" dirty="0"/>
              <a:t> 'status='</a:t>
            </a:r>
            <a:r>
              <a:rPr lang="en-CA" sz="2000" dirty="0" err="1"/>
              <a:t>notReachedToSell</a:t>
            </a:r>
            <a:r>
              <a:rPr lang="en-CA" sz="2000" dirty="0"/>
              <a:t>‘</a:t>
            </a:r>
          </a:p>
          <a:p>
            <a:r>
              <a:rPr lang="en-CA" sz="2000" dirty="0"/>
              <a:t>--- send email  to </a:t>
            </a:r>
            <a:r>
              <a:rPr lang="en-CA" sz="2000" dirty="0">
                <a:solidFill>
                  <a:srgbClr val="00B050"/>
                </a:solidFill>
              </a:rPr>
              <a:t>user</a:t>
            </a:r>
            <a:r>
              <a:rPr lang="en-CA" sz="2000" dirty="0"/>
              <a:t>(seller) “You can’t sell your item”</a:t>
            </a:r>
          </a:p>
          <a:p>
            <a:endParaRPr lang="en-CA" sz="2000" b="1" dirty="0">
              <a:solidFill>
                <a:srgbClr val="00B050"/>
              </a:solidFill>
            </a:endParaRPr>
          </a:p>
          <a:p>
            <a:endParaRPr lang="en-CA" sz="2000" b="1" dirty="0">
              <a:solidFill>
                <a:srgbClr val="00B050"/>
              </a:solidFill>
            </a:endParaRPr>
          </a:p>
          <a:p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184" y="625802"/>
            <a:ext cx="9461279" cy="14037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Facebook login challenge</a:t>
            </a:r>
            <a:b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</a:br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1- create a Facebook API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45" y="2174483"/>
            <a:ext cx="10496845" cy="3914078"/>
          </a:xfrm>
        </p:spPr>
      </p:pic>
    </p:spTree>
    <p:extLst>
      <p:ext uri="{BB962C8B-B14F-4D97-AF65-F5344CB8AC3E}">
        <p14:creationId xmlns:p14="http://schemas.microsoft.com/office/powerpoint/2010/main" val="10320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184" y="625802"/>
            <a:ext cx="4231357" cy="188319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Facebook login challenge</a:t>
            </a:r>
            <a:b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</a:br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2- </a:t>
            </a:r>
            <a:r>
              <a:rPr lang="en-US" sz="3200" dirty="0" err="1">
                <a:solidFill>
                  <a:schemeClr val="bg1"/>
                </a:solidFill>
                <a:highlight>
                  <a:srgbClr val="800000"/>
                </a:highlight>
              </a:rPr>
              <a:t>composer.json</a:t>
            </a:r>
            <a:endParaRPr lang="en-US" sz="32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8" y="2508993"/>
            <a:ext cx="7844641" cy="347921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1" y="42675"/>
            <a:ext cx="3802224" cy="6638610"/>
          </a:xfrm>
        </p:spPr>
      </p:pic>
    </p:spTree>
    <p:extLst>
      <p:ext uri="{BB962C8B-B14F-4D97-AF65-F5344CB8AC3E}">
        <p14:creationId xmlns:p14="http://schemas.microsoft.com/office/powerpoint/2010/main" val="25035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63" y="278786"/>
            <a:ext cx="10395623" cy="62352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213" y="926885"/>
            <a:ext cx="3439621" cy="17382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Facebook login challenge</a:t>
            </a:r>
            <a:b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</a:br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3- </a:t>
            </a:r>
            <a:r>
              <a:rPr lang="en-US" sz="3200" dirty="0" err="1">
                <a:solidFill>
                  <a:schemeClr val="bg1"/>
                </a:solidFill>
                <a:highlight>
                  <a:srgbClr val="800000"/>
                </a:highlight>
              </a:rPr>
              <a:t>index.php</a:t>
            </a:r>
            <a:endParaRPr lang="en-US" sz="32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14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25" y="88796"/>
            <a:ext cx="7672038" cy="66606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41" y="1908193"/>
            <a:ext cx="3439621" cy="17382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Facebook login challenge</a:t>
            </a:r>
            <a:b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</a:br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4-1 </a:t>
            </a:r>
            <a:r>
              <a:rPr lang="en-US" sz="3200" dirty="0" err="1">
                <a:solidFill>
                  <a:schemeClr val="bg1"/>
                </a:solidFill>
                <a:highlight>
                  <a:srgbClr val="800000"/>
                </a:highlight>
              </a:rPr>
              <a:t>fblogin.php</a:t>
            </a:r>
            <a:endParaRPr lang="en-US" sz="32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47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9" y="246830"/>
            <a:ext cx="11732312" cy="64121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060" y="4171890"/>
            <a:ext cx="3439621" cy="17382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Facebook login challenge</a:t>
            </a:r>
            <a:b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</a:br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4-2 </a:t>
            </a:r>
            <a:r>
              <a:rPr lang="en-US" sz="3200" dirty="0" err="1">
                <a:solidFill>
                  <a:schemeClr val="bg1"/>
                </a:solidFill>
                <a:highlight>
                  <a:srgbClr val="800000"/>
                </a:highlight>
              </a:rPr>
              <a:t>fblogin.php</a:t>
            </a:r>
            <a:endParaRPr lang="en-US" sz="32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47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22" y="1476511"/>
            <a:ext cx="1890375" cy="2522995"/>
          </a:xfrm>
        </p:spPr>
        <p:txBody>
          <a:bodyPr>
            <a:normAutofit/>
          </a:bodyPr>
          <a:lstStyle/>
          <a:p>
            <a:r>
              <a:rPr lang="en-US" dirty="0" err="1"/>
              <a:t>BestBid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Home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75" y="153724"/>
            <a:ext cx="8417714" cy="6558962"/>
          </a:xfrm>
        </p:spPr>
      </p:pic>
    </p:spTree>
    <p:extLst>
      <p:ext uri="{BB962C8B-B14F-4D97-AF65-F5344CB8AC3E}">
        <p14:creationId xmlns:p14="http://schemas.microsoft.com/office/powerpoint/2010/main" val="5767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795347" y="579854"/>
            <a:ext cx="4148254" cy="5296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To make and open pdf file challenge: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1- download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</a:rPr>
              <a:t>fpdf</a:t>
            </a:r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 library from </a:t>
            </a:r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  <a:hlinkClick r:id="rId2"/>
              </a:rPr>
              <a:t>http://www.fpdf.org/</a:t>
            </a:r>
            <a:endParaRPr lang="en-US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And include it in the root of your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40" y="579854"/>
            <a:ext cx="3892484" cy="56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795346" y="579855"/>
            <a:ext cx="9188605" cy="1226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To make and open pdf file challenge: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2- create a pdf generator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</a:rPr>
              <a:t>php</a:t>
            </a:r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 file as: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21" y="3061812"/>
            <a:ext cx="10749072" cy="28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2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03" y="1293542"/>
            <a:ext cx="2308301" cy="18957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Session timeout challenge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1" y="3379929"/>
            <a:ext cx="3657600" cy="457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11" y="200691"/>
            <a:ext cx="7199945" cy="64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1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960" y="107276"/>
            <a:ext cx="8911687" cy="1280890"/>
          </a:xfrm>
        </p:spPr>
        <p:txBody>
          <a:bodyPr/>
          <a:lstStyle/>
          <a:p>
            <a:r>
              <a:rPr lang="en-CA" dirty="0"/>
              <a:t>Database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113" y="844860"/>
            <a:ext cx="8666611" cy="57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40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VISA and PayPal API functionality</a:t>
            </a:r>
          </a:p>
          <a:p>
            <a:r>
              <a:rPr lang="en-US" dirty="0"/>
              <a:t>Adding Twitter API in order to login with twitter account</a:t>
            </a:r>
          </a:p>
          <a:p>
            <a:r>
              <a:rPr lang="en-US" dirty="0"/>
              <a:t>Adding sitemap, contact us, about us, … pages</a:t>
            </a:r>
          </a:p>
          <a:p>
            <a:r>
              <a:rPr lang="en-US" dirty="0"/>
              <a:t>Making more powerful search engine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6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866" y="1218356"/>
            <a:ext cx="3010159" cy="4212288"/>
          </a:xfrm>
        </p:spPr>
        <p:txBody>
          <a:bodyPr>
            <a:normAutofit/>
          </a:bodyPr>
          <a:lstStyle/>
          <a:p>
            <a:r>
              <a:rPr lang="en-CA" dirty="0" err="1"/>
              <a:t>Bestbid</a:t>
            </a:r>
            <a:r>
              <a:rPr lang="en-CA" dirty="0"/>
              <a:t> registration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86" y="371507"/>
            <a:ext cx="6591553" cy="6202119"/>
          </a:xfrm>
        </p:spPr>
      </p:pic>
    </p:spTree>
    <p:extLst>
      <p:ext uri="{BB962C8B-B14F-4D97-AF65-F5344CB8AC3E}">
        <p14:creationId xmlns:p14="http://schemas.microsoft.com/office/powerpoint/2010/main" val="41843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866" y="1218356"/>
            <a:ext cx="3010159" cy="4212288"/>
          </a:xfrm>
        </p:spPr>
        <p:txBody>
          <a:bodyPr>
            <a:normAutofit/>
          </a:bodyPr>
          <a:lstStyle/>
          <a:p>
            <a:r>
              <a:rPr lang="en-CA" dirty="0"/>
              <a:t>You can login with your </a:t>
            </a:r>
            <a:r>
              <a:rPr lang="en-CA" dirty="0" err="1"/>
              <a:t>Bestbid</a:t>
            </a:r>
            <a:r>
              <a:rPr lang="en-CA" dirty="0"/>
              <a:t> account or by your Facebook account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67" y="568711"/>
            <a:ext cx="5864201" cy="5408729"/>
          </a:xfrm>
        </p:spPr>
      </p:pic>
    </p:spTree>
    <p:extLst>
      <p:ext uri="{BB962C8B-B14F-4D97-AF65-F5344CB8AC3E}">
        <p14:creationId xmlns:p14="http://schemas.microsoft.com/office/powerpoint/2010/main" val="33822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188" y="605051"/>
            <a:ext cx="8240080" cy="677351"/>
          </a:xfrm>
        </p:spPr>
        <p:txBody>
          <a:bodyPr>
            <a:normAutofit/>
          </a:bodyPr>
          <a:lstStyle/>
          <a:p>
            <a:r>
              <a:rPr lang="en-CA" dirty="0"/>
              <a:t>login with Facebook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94" y="1341862"/>
            <a:ext cx="9163960" cy="5094541"/>
          </a:xfrm>
        </p:spPr>
      </p:pic>
    </p:spTree>
    <p:extLst>
      <p:ext uri="{BB962C8B-B14F-4D97-AF65-F5344CB8AC3E}">
        <p14:creationId xmlns:p14="http://schemas.microsoft.com/office/powerpoint/2010/main" val="4359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866" y="1218356"/>
            <a:ext cx="8284685" cy="1223761"/>
          </a:xfrm>
        </p:spPr>
        <p:txBody>
          <a:bodyPr>
            <a:normAutofit/>
          </a:bodyPr>
          <a:lstStyle/>
          <a:p>
            <a:r>
              <a:rPr lang="en-CA" dirty="0"/>
              <a:t>Successful 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37" y="3224134"/>
            <a:ext cx="10891214" cy="834910"/>
          </a:xfrm>
        </p:spPr>
      </p:pic>
    </p:spTree>
    <p:extLst>
      <p:ext uri="{BB962C8B-B14F-4D97-AF65-F5344CB8AC3E}">
        <p14:creationId xmlns:p14="http://schemas.microsoft.com/office/powerpoint/2010/main" val="2398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583" y="624110"/>
            <a:ext cx="9477029" cy="1280890"/>
          </a:xfrm>
        </p:spPr>
        <p:txBody>
          <a:bodyPr/>
          <a:lstStyle/>
          <a:p>
            <a:r>
              <a:rPr lang="en-CA" dirty="0"/>
              <a:t>Dynamic categories and sub categories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56" y="1563756"/>
            <a:ext cx="4610100" cy="226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40" y="1586741"/>
            <a:ext cx="5067300" cy="2238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27" y="3962400"/>
            <a:ext cx="5762625" cy="26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751" y="160284"/>
            <a:ext cx="8911687" cy="676053"/>
          </a:xfrm>
        </p:spPr>
        <p:txBody>
          <a:bodyPr/>
          <a:lstStyle/>
          <a:p>
            <a:r>
              <a:rPr lang="en-CA" dirty="0"/>
              <a:t>List of items in the same category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31" y="1012549"/>
            <a:ext cx="10582275" cy="497205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10875134" y="3498574"/>
            <a:ext cx="1258956" cy="9541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Count Down</a:t>
            </a:r>
          </a:p>
        </p:txBody>
      </p:sp>
      <p:sp>
        <p:nvSpPr>
          <p:cNvPr id="9" name="Down Arrow 8"/>
          <p:cNvSpPr/>
          <p:nvPr/>
        </p:nvSpPr>
        <p:spPr>
          <a:xfrm>
            <a:off x="6095999" y="2133600"/>
            <a:ext cx="1325218" cy="1152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Last bid</a:t>
            </a:r>
          </a:p>
        </p:txBody>
      </p:sp>
    </p:spTree>
    <p:extLst>
      <p:ext uri="{BB962C8B-B14F-4D97-AF65-F5344CB8AC3E}">
        <p14:creationId xmlns:p14="http://schemas.microsoft.com/office/powerpoint/2010/main" val="11227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item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893" y="3451347"/>
            <a:ext cx="10519719" cy="2666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49" y="1264555"/>
            <a:ext cx="5811907" cy="1165575"/>
          </a:xfrm>
          <a:prstGeom prst="rect">
            <a:avLst/>
          </a:prstGeom>
        </p:spPr>
      </p:pic>
      <p:sp>
        <p:nvSpPr>
          <p:cNvPr id="7" name="Notched Right Arrow 6"/>
          <p:cNvSpPr/>
          <p:nvPr/>
        </p:nvSpPr>
        <p:spPr>
          <a:xfrm rot="19059318">
            <a:off x="1659429" y="1938629"/>
            <a:ext cx="1704243" cy="10921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Search text</a:t>
            </a:r>
          </a:p>
        </p:txBody>
      </p:sp>
    </p:spTree>
    <p:extLst>
      <p:ext uri="{BB962C8B-B14F-4D97-AF65-F5344CB8AC3E}">
        <p14:creationId xmlns:p14="http://schemas.microsoft.com/office/powerpoint/2010/main" val="26593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754</TotalTime>
  <Words>285</Words>
  <Application>Microsoft Office PowerPoint</Application>
  <PresentationFormat>Widescreen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Best Bid</vt:lpstr>
      <vt:lpstr>BestBid Home page</vt:lpstr>
      <vt:lpstr>Bestbid registration</vt:lpstr>
      <vt:lpstr>You can login with your Bestbid account or by your Facebook account</vt:lpstr>
      <vt:lpstr>login with Facebook account</vt:lpstr>
      <vt:lpstr>Successful login</vt:lpstr>
      <vt:lpstr>Dynamic categories and sub categories</vt:lpstr>
      <vt:lpstr>List of items in the same category</vt:lpstr>
      <vt:lpstr>Search item </vt:lpstr>
      <vt:lpstr>View the item and bid</vt:lpstr>
      <vt:lpstr>Add item for sell(only logged users can)</vt:lpstr>
      <vt:lpstr>User Home Page</vt:lpstr>
      <vt:lpstr>Admin Page</vt:lpstr>
      <vt:lpstr>Schedule in server</vt:lpstr>
      <vt:lpstr>Facebook login challenge 1- create a Facebook API</vt:lpstr>
      <vt:lpstr>Facebook login challenge 2- composer.json</vt:lpstr>
      <vt:lpstr>Facebook login challenge 3- index.php</vt:lpstr>
      <vt:lpstr>Facebook login challenge 4-1 fblogin.php</vt:lpstr>
      <vt:lpstr>Facebook login challenge 4-2 fblogin.php</vt:lpstr>
      <vt:lpstr>PowerPoint Presentation</vt:lpstr>
      <vt:lpstr>PowerPoint Presentation</vt:lpstr>
      <vt:lpstr>Session timeout challenge</vt:lpstr>
      <vt:lpstr>Database</vt:lpstr>
      <vt:lpstr>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ipd (password is ipd)</dc:creator>
  <cp:lastModifiedBy>ipd password is ipd</cp:lastModifiedBy>
  <cp:revision>62</cp:revision>
  <dcterms:created xsi:type="dcterms:W3CDTF">2016-09-15T16:44:42Z</dcterms:created>
  <dcterms:modified xsi:type="dcterms:W3CDTF">2016-10-17T18:02:48Z</dcterms:modified>
</cp:coreProperties>
</file>